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handoutMasterIdLst>
    <p:handoutMasterId r:id="rId27"/>
  </p:handoutMasterIdLst>
  <p:sldIdLst>
    <p:sldId id="300" r:id="rId2"/>
    <p:sldId id="302" r:id="rId3"/>
    <p:sldId id="309" r:id="rId4"/>
    <p:sldId id="306" r:id="rId5"/>
    <p:sldId id="303" r:id="rId6"/>
    <p:sldId id="308" r:id="rId7"/>
    <p:sldId id="313" r:id="rId8"/>
    <p:sldId id="307" r:id="rId9"/>
    <p:sldId id="310" r:id="rId10"/>
    <p:sldId id="311" r:id="rId11"/>
    <p:sldId id="312" r:id="rId12"/>
    <p:sldId id="305" r:id="rId13"/>
    <p:sldId id="315" r:id="rId14"/>
    <p:sldId id="314" r:id="rId15"/>
    <p:sldId id="317" r:id="rId16"/>
    <p:sldId id="316" r:id="rId17"/>
    <p:sldId id="318" r:id="rId18"/>
    <p:sldId id="320" r:id="rId19"/>
    <p:sldId id="322" r:id="rId20"/>
    <p:sldId id="321" r:id="rId21"/>
    <p:sldId id="325" r:id="rId22"/>
    <p:sldId id="323" r:id="rId23"/>
    <p:sldId id="326" r:id="rId24"/>
    <p:sldId id="324" r:id="rId25"/>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微软雅黑" panose="020B0503020204020204" pitchFamily="34" charset="-122"/>
      <p:regular r:id="rId32"/>
      <p:bold r:id="rId33"/>
    </p:embeddedFont>
  </p:embeddedFontLst>
  <p:defaultTex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1004">
          <p15:clr>
            <a:srgbClr val="A4A3A4"/>
          </p15:clr>
        </p15:guide>
        <p15:guide id="2" orient="horz" pos="184">
          <p15:clr>
            <a:srgbClr val="A4A3A4"/>
          </p15:clr>
        </p15:guide>
        <p15:guide id="3" pos="384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9" autoAdjust="0"/>
    <p:restoredTop sz="95918" autoAdjust="0"/>
  </p:normalViewPr>
  <p:slideViewPr>
    <p:cSldViewPr snapToGrid="0">
      <p:cViewPr varScale="1">
        <p:scale>
          <a:sx n="63" d="100"/>
          <a:sy n="63" d="100"/>
        </p:scale>
        <p:origin x="800" y="60"/>
      </p:cViewPr>
      <p:guideLst>
        <p:guide orient="horz" pos="1004"/>
        <p:guide orient="horz" pos="184"/>
        <p:guide pos="3845"/>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53" d="100"/>
          <a:sy n="53" d="100"/>
        </p:scale>
        <p:origin x="-1926" y="-102"/>
      </p:cViewPr>
      <p:guideLst>
        <p:guide orient="horz" pos="2880"/>
        <p:guide pos="2160"/>
      </p:guideLst>
    </p:cSldViewPr>
  </p:notes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EB2599-292B-4421-B124-CBC321174F70}" type="doc">
      <dgm:prSet loTypeId="urn:microsoft.com/office/officeart/2005/8/layout/vList2" loCatId="list" qsTypeId="urn:microsoft.com/office/officeart/2005/8/quickstyle/simple4" qsCatId="simple" csTypeId="urn:microsoft.com/office/officeart/2005/8/colors/accent1_4" csCatId="accent1" phldr="1"/>
      <dgm:spPr/>
      <dgm:t>
        <a:bodyPr/>
        <a:lstStyle/>
        <a:p>
          <a:endParaRPr lang="zh-CN" altLang="en-US"/>
        </a:p>
      </dgm:t>
    </dgm:pt>
    <dgm:pt modelId="{8A7CF38C-3B6A-4654-9264-1AFB3CCE2209}">
      <dgm:prSet phldrT="[文本]"/>
      <dgm:spPr/>
      <dgm:t>
        <a:bodyPr/>
        <a:lstStyle/>
        <a:p>
          <a:pPr algn="ctr"/>
          <a:r>
            <a:rPr lang="zh-CN" altLang="en-US" b="1" dirty="0">
              <a:latin typeface="微软雅黑" pitchFamily="34" charset="-122"/>
              <a:ea typeface="微软雅黑" pitchFamily="34" charset="-122"/>
            </a:rPr>
            <a:t>危害</a:t>
          </a:r>
          <a:r>
            <a:rPr lang="en-US" altLang="zh-CN" b="1" dirty="0">
              <a:latin typeface="微软雅黑" pitchFamily="34" charset="-122"/>
              <a:ea typeface="微软雅黑" pitchFamily="34" charset="-122"/>
            </a:rPr>
            <a:t>1</a:t>
          </a:r>
          <a:r>
            <a:rPr lang="zh-CN" altLang="en-US" b="1" dirty="0">
              <a:latin typeface="微软雅黑" pitchFamily="34" charset="-122"/>
              <a:ea typeface="微软雅黑" pitchFamily="34" charset="-122"/>
            </a:rPr>
            <a:t>：高血糖带来</a:t>
          </a:r>
          <a:r>
            <a:rPr lang="zh-CN" altLang="en-US" b="1" dirty="0">
              <a:solidFill>
                <a:srgbClr val="FFFF00"/>
              </a:solidFill>
              <a:latin typeface="微软雅黑" pitchFamily="34" charset="-122"/>
              <a:ea typeface="微软雅黑" pitchFamily="34" charset="-122"/>
            </a:rPr>
            <a:t>消瘦</a:t>
          </a:r>
          <a:r>
            <a:rPr lang="zh-CN" altLang="en-US" b="1" dirty="0">
              <a:latin typeface="微软雅黑" pitchFamily="34" charset="-122"/>
              <a:ea typeface="微软雅黑" pitchFamily="34" charset="-122"/>
            </a:rPr>
            <a:t>和</a:t>
          </a:r>
          <a:r>
            <a:rPr lang="zh-CN" altLang="en-US" b="1" dirty="0">
              <a:solidFill>
                <a:srgbClr val="FFFF00"/>
              </a:solidFill>
              <a:latin typeface="微软雅黑" pitchFamily="34" charset="-122"/>
              <a:ea typeface="微软雅黑" pitchFamily="34" charset="-122"/>
            </a:rPr>
            <a:t>死亡</a:t>
          </a:r>
        </a:p>
      </dgm:t>
    </dgm:pt>
    <dgm:pt modelId="{2E87EB5D-8B69-49F9-BCCB-5E47376AC04A}" type="parTrans" cxnId="{14566AFA-3C1E-4340-87AA-8BA590B638FC}">
      <dgm:prSet/>
      <dgm:spPr/>
      <dgm:t>
        <a:bodyPr/>
        <a:lstStyle/>
        <a:p>
          <a:endParaRPr lang="zh-CN" altLang="en-US"/>
        </a:p>
      </dgm:t>
    </dgm:pt>
    <dgm:pt modelId="{EA279CFF-4F79-4CA8-A453-1EA923AD8F64}" type="sibTrans" cxnId="{14566AFA-3C1E-4340-87AA-8BA590B638FC}">
      <dgm:prSet/>
      <dgm:spPr/>
      <dgm:t>
        <a:bodyPr/>
        <a:lstStyle/>
        <a:p>
          <a:endParaRPr lang="zh-CN" altLang="en-US"/>
        </a:p>
      </dgm:t>
    </dgm:pt>
    <dgm:pt modelId="{B99E1AB0-E248-4DEA-87A5-58BE12885C99}" type="pres">
      <dgm:prSet presAssocID="{36EB2599-292B-4421-B124-CBC321174F70}" presName="linear" presStyleCnt="0">
        <dgm:presLayoutVars>
          <dgm:animLvl val="lvl"/>
          <dgm:resizeHandles val="exact"/>
        </dgm:presLayoutVars>
      </dgm:prSet>
      <dgm:spPr/>
    </dgm:pt>
    <dgm:pt modelId="{B47F1B32-7328-429E-8690-78F7A6CFA1F0}" type="pres">
      <dgm:prSet presAssocID="{8A7CF38C-3B6A-4654-9264-1AFB3CCE2209}" presName="parentText" presStyleLbl="node1" presStyleIdx="0" presStyleCnt="1">
        <dgm:presLayoutVars>
          <dgm:chMax val="0"/>
          <dgm:bulletEnabled val="1"/>
        </dgm:presLayoutVars>
      </dgm:prSet>
      <dgm:spPr/>
    </dgm:pt>
  </dgm:ptLst>
  <dgm:cxnLst>
    <dgm:cxn modelId="{0A07F91D-34D2-4D3E-A0EB-27F358652354}" type="presOf" srcId="{36EB2599-292B-4421-B124-CBC321174F70}" destId="{B99E1AB0-E248-4DEA-87A5-58BE12885C99}" srcOrd="0" destOrd="0" presId="urn:microsoft.com/office/officeart/2005/8/layout/vList2"/>
    <dgm:cxn modelId="{6BC62556-D864-4B6B-B1B4-6FA60503E68F}" type="presOf" srcId="{8A7CF38C-3B6A-4654-9264-1AFB3CCE2209}" destId="{B47F1B32-7328-429E-8690-78F7A6CFA1F0}" srcOrd="0" destOrd="0" presId="urn:microsoft.com/office/officeart/2005/8/layout/vList2"/>
    <dgm:cxn modelId="{14566AFA-3C1E-4340-87AA-8BA590B638FC}" srcId="{36EB2599-292B-4421-B124-CBC321174F70}" destId="{8A7CF38C-3B6A-4654-9264-1AFB3CCE2209}" srcOrd="0" destOrd="0" parTransId="{2E87EB5D-8B69-49F9-BCCB-5E47376AC04A}" sibTransId="{EA279CFF-4F79-4CA8-A453-1EA923AD8F64}"/>
    <dgm:cxn modelId="{560591E5-AD78-4F97-B7F9-725F58F7D5A9}" type="presParOf" srcId="{B99E1AB0-E248-4DEA-87A5-58BE12885C99}" destId="{B47F1B32-7328-429E-8690-78F7A6CFA1F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7F1B32-7328-429E-8690-78F7A6CFA1F0}">
      <dsp:nvSpPr>
        <dsp:cNvPr id="0" name=""/>
        <dsp:cNvSpPr/>
      </dsp:nvSpPr>
      <dsp:spPr>
        <a:xfrm>
          <a:off x="0" y="5527"/>
          <a:ext cx="9596120" cy="1147185"/>
        </a:xfrm>
        <a:prstGeom prst="roundRect">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zh-CN" altLang="en-US" sz="3700" b="1" kern="1200" dirty="0">
              <a:latin typeface="微软雅黑" pitchFamily="34" charset="-122"/>
              <a:ea typeface="微软雅黑" pitchFamily="34" charset="-122"/>
            </a:rPr>
            <a:t>危害</a:t>
          </a:r>
          <a:r>
            <a:rPr lang="en-US" altLang="zh-CN" sz="3700" b="1" kern="1200" dirty="0">
              <a:latin typeface="微软雅黑" pitchFamily="34" charset="-122"/>
              <a:ea typeface="微软雅黑" pitchFamily="34" charset="-122"/>
            </a:rPr>
            <a:t>1</a:t>
          </a:r>
          <a:r>
            <a:rPr lang="zh-CN" altLang="en-US" sz="3700" b="1" kern="1200" dirty="0">
              <a:latin typeface="微软雅黑" pitchFamily="34" charset="-122"/>
              <a:ea typeface="微软雅黑" pitchFamily="34" charset="-122"/>
            </a:rPr>
            <a:t>：高血糖带来</a:t>
          </a:r>
          <a:r>
            <a:rPr lang="zh-CN" altLang="en-US" sz="3700" b="1" kern="1200" dirty="0">
              <a:solidFill>
                <a:srgbClr val="FFFF00"/>
              </a:solidFill>
              <a:latin typeface="微软雅黑" pitchFamily="34" charset="-122"/>
              <a:ea typeface="微软雅黑" pitchFamily="34" charset="-122"/>
            </a:rPr>
            <a:t>消瘦</a:t>
          </a:r>
          <a:r>
            <a:rPr lang="zh-CN" altLang="en-US" sz="3700" b="1" kern="1200" dirty="0">
              <a:latin typeface="微软雅黑" pitchFamily="34" charset="-122"/>
              <a:ea typeface="微软雅黑" pitchFamily="34" charset="-122"/>
            </a:rPr>
            <a:t>和</a:t>
          </a:r>
          <a:r>
            <a:rPr lang="zh-CN" altLang="en-US" sz="3700" b="1" kern="1200" dirty="0">
              <a:solidFill>
                <a:srgbClr val="FFFF00"/>
              </a:solidFill>
              <a:latin typeface="微软雅黑" pitchFamily="34" charset="-122"/>
              <a:ea typeface="微软雅黑" pitchFamily="34" charset="-122"/>
            </a:rPr>
            <a:t>死亡</a:t>
          </a:r>
        </a:p>
      </dsp:txBody>
      <dsp:txXfrm>
        <a:off x="56001" y="61528"/>
        <a:ext cx="9484118" cy="103518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BEF5A6-C94E-485D-83DC-95092A93E8EA}" type="datetimeFigureOut">
              <a:rPr lang="zh-CN" altLang="en-US" smtClean="0"/>
              <a:pPr/>
              <a:t>2020/7/23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DF785CA-869E-40E4-A206-78F69773E9DE}" type="slidenum">
              <a:rPr lang="zh-CN" altLang="en-US" smtClean="0"/>
              <a:pPr/>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7B63F7-842D-4F3C-8292-6C51986F3941}" type="datetimeFigureOut">
              <a:rPr lang="zh-CN" altLang="en-US" smtClean="0"/>
              <a:pPr/>
              <a:t>2020/7/23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232B31-9FE5-4D25-A03E-B3FDD650834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4232B31-9FE5-4D25-A03E-B3FDD6508345}" type="slidenum">
              <a:rPr lang="zh-CN" altLang="en-US" smtClean="0"/>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4232B31-9FE5-4D25-A03E-B3FDD6508345}" type="slidenum">
              <a:rPr lang="zh-CN" altLang="en-US" smtClean="0"/>
              <a:pPr/>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b="0" i="0" kern="1200" dirty="0">
                <a:solidFill>
                  <a:schemeClr val="tx1"/>
                </a:solidFill>
                <a:latin typeface="+mn-lt"/>
                <a:ea typeface="+mn-ea"/>
                <a:cs typeface="+mn-cs"/>
              </a:rPr>
              <a:t>在这个过程中，我们的身体会很注意节约用水：产生的尿液中的水分会尽可能的被重新吸收利用，只排出高度浓缩的尿液。但是如果尿液中葡萄糖含量太高，尿液浓缩的功能就大受影响，因此大量宝贵的水分就因此随尿液排出体外。随之而来的后果就是，糖尿病患者如果没有经过有效治疗，就会在不断的“大量饮水</a:t>
            </a:r>
            <a:r>
              <a:rPr lang="en-US" altLang="zh-CN" sz="1200" b="0" i="0" kern="1200" dirty="0">
                <a:solidFill>
                  <a:schemeClr val="tx1"/>
                </a:solidFill>
                <a:latin typeface="+mn-lt"/>
                <a:ea typeface="+mn-ea"/>
                <a:cs typeface="+mn-cs"/>
              </a:rPr>
              <a:t>-</a:t>
            </a:r>
            <a:r>
              <a:rPr lang="zh-CN" altLang="en-US" sz="1200" b="0" i="0" kern="1200" dirty="0">
                <a:solidFill>
                  <a:schemeClr val="tx1"/>
                </a:solidFill>
                <a:latin typeface="+mn-lt"/>
                <a:ea typeface="+mn-ea"/>
                <a:cs typeface="+mn-cs"/>
              </a:rPr>
              <a:t>大量排尿”的干渴循环中痛苦挣扎。</a:t>
            </a:r>
            <a:endParaRPr lang="zh-CN" altLang="en-US" dirty="0"/>
          </a:p>
        </p:txBody>
      </p:sp>
      <p:sp>
        <p:nvSpPr>
          <p:cNvPr id="4" name="灯片编号占位符 3"/>
          <p:cNvSpPr>
            <a:spLocks noGrp="1"/>
          </p:cNvSpPr>
          <p:nvPr>
            <p:ph type="sldNum" sz="quarter" idx="10"/>
          </p:nvPr>
        </p:nvSpPr>
        <p:spPr/>
        <p:txBody>
          <a:bodyPr/>
          <a:lstStyle/>
          <a:p>
            <a:fld id="{74232B31-9FE5-4D25-A03E-B3FDD6508345}" type="slidenum">
              <a:rPr lang="zh-CN" altLang="en-US" smtClean="0"/>
              <a:pPr/>
              <a:t>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主封面">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章节封面">
    <p:bg>
      <p:bgPr>
        <a:solidFill>
          <a:schemeClr val="accent5">
            <a:lumMod val="50000"/>
          </a:schemeClr>
        </a:solidFill>
        <a:effectLst/>
      </p:bgPr>
    </p:bg>
    <p:spTree>
      <p:nvGrpSpPr>
        <p:cNvPr id="1" name=""/>
        <p:cNvGrpSpPr/>
        <p:nvPr/>
      </p:nvGrpSpPr>
      <p:grpSpPr>
        <a:xfrm>
          <a:off x="0" y="0"/>
          <a:ext cx="0" cy="0"/>
          <a:chOff x="0" y="0"/>
          <a:chExt cx="0" cy="0"/>
        </a:xfrm>
      </p:grpSpPr>
      <p:grpSp>
        <p:nvGrpSpPr>
          <p:cNvPr id="7" name="组合 6"/>
          <p:cNvGrpSpPr/>
          <p:nvPr userDrawn="1"/>
        </p:nvGrpSpPr>
        <p:grpSpPr>
          <a:xfrm>
            <a:off x="10688528" y="651276"/>
            <a:ext cx="800309" cy="870119"/>
            <a:chOff x="950913" y="627534"/>
            <a:chExt cx="800309" cy="870119"/>
          </a:xfrm>
          <a:solidFill>
            <a:schemeClr val="bg1"/>
          </a:solidFill>
        </p:grpSpPr>
        <p:grpSp>
          <p:nvGrpSpPr>
            <p:cNvPr id="8" name="组合 7"/>
            <p:cNvGrpSpPr/>
            <p:nvPr/>
          </p:nvGrpSpPr>
          <p:grpSpPr>
            <a:xfrm>
              <a:off x="950915" y="627534"/>
              <a:ext cx="468315" cy="472534"/>
              <a:chOff x="950913" y="268288"/>
              <a:chExt cx="704851" cy="711201"/>
            </a:xfrm>
            <a:grpFill/>
          </p:grpSpPr>
          <p:sp>
            <p:nvSpPr>
              <p:cNvPr id="131" name="Freeform 6"/>
              <p:cNvSpPr>
                <a:spLocks noEditPoints="1"/>
              </p:cNvSpPr>
              <p:nvPr/>
            </p:nvSpPr>
            <p:spPr bwMode="auto">
              <a:xfrm>
                <a:off x="1339851" y="268288"/>
                <a:ext cx="231775" cy="444500"/>
              </a:xfrm>
              <a:custGeom>
                <a:avLst/>
                <a:gdLst>
                  <a:gd name="T0" fmla="*/ 2068 w 5258"/>
                  <a:gd name="T1" fmla="*/ 386 h 10097"/>
                  <a:gd name="T2" fmla="*/ 1192 w 5258"/>
                  <a:gd name="T3" fmla="*/ 351 h 10097"/>
                  <a:gd name="T4" fmla="*/ 1654 w 5258"/>
                  <a:gd name="T5" fmla="*/ 1059 h 10097"/>
                  <a:gd name="T6" fmla="*/ 1485 w 5258"/>
                  <a:gd name="T7" fmla="*/ 1176 h 10097"/>
                  <a:gd name="T8" fmla="*/ 1208 w 5258"/>
                  <a:gd name="T9" fmla="*/ 1230 h 10097"/>
                  <a:gd name="T10" fmla="*/ 788 w 5258"/>
                  <a:gd name="T11" fmla="*/ 1253 h 10097"/>
                  <a:gd name="T12" fmla="*/ 421 w 5258"/>
                  <a:gd name="T13" fmla="*/ 842 h 10097"/>
                  <a:gd name="T14" fmla="*/ 270 w 5258"/>
                  <a:gd name="T15" fmla="*/ 1260 h 10097"/>
                  <a:gd name="T16" fmla="*/ 164 w 5258"/>
                  <a:gd name="T17" fmla="*/ 1392 h 10097"/>
                  <a:gd name="T18" fmla="*/ 77 w 5258"/>
                  <a:gd name="T19" fmla="*/ 1555 h 10097"/>
                  <a:gd name="T20" fmla="*/ 18 w 5258"/>
                  <a:gd name="T21" fmla="*/ 1736 h 10097"/>
                  <a:gd name="T22" fmla="*/ 0 w 5258"/>
                  <a:gd name="T23" fmla="*/ 1964 h 10097"/>
                  <a:gd name="T24" fmla="*/ 38 w 5258"/>
                  <a:gd name="T25" fmla="*/ 2060 h 10097"/>
                  <a:gd name="T26" fmla="*/ 234 w 5258"/>
                  <a:gd name="T27" fmla="*/ 2350 h 10097"/>
                  <a:gd name="T28" fmla="*/ 382 w 5258"/>
                  <a:gd name="T29" fmla="*/ 2502 h 10097"/>
                  <a:gd name="T30" fmla="*/ 648 w 5258"/>
                  <a:gd name="T31" fmla="*/ 3899 h 10097"/>
                  <a:gd name="T32" fmla="*/ 761 w 5258"/>
                  <a:gd name="T33" fmla="*/ 4037 h 10097"/>
                  <a:gd name="T34" fmla="*/ 885 w 5258"/>
                  <a:gd name="T35" fmla="*/ 4015 h 10097"/>
                  <a:gd name="T36" fmla="*/ 951 w 5258"/>
                  <a:gd name="T37" fmla="*/ 4059 h 10097"/>
                  <a:gd name="T38" fmla="*/ 982 w 5258"/>
                  <a:gd name="T39" fmla="*/ 4346 h 10097"/>
                  <a:gd name="T40" fmla="*/ 1113 w 5258"/>
                  <a:gd name="T41" fmla="*/ 4357 h 10097"/>
                  <a:gd name="T42" fmla="*/ 2103 w 5258"/>
                  <a:gd name="T43" fmla="*/ 4979 h 10097"/>
                  <a:gd name="T44" fmla="*/ 2864 w 5258"/>
                  <a:gd name="T45" fmla="*/ 3950 h 10097"/>
                  <a:gd name="T46" fmla="*/ 3580 w 5258"/>
                  <a:gd name="T47" fmla="*/ 4953 h 10097"/>
                  <a:gd name="T48" fmla="*/ 3612 w 5258"/>
                  <a:gd name="T49" fmla="*/ 5227 h 10097"/>
                  <a:gd name="T50" fmla="*/ 3684 w 5258"/>
                  <a:gd name="T51" fmla="*/ 5477 h 10097"/>
                  <a:gd name="T52" fmla="*/ 3801 w 5258"/>
                  <a:gd name="T53" fmla="*/ 5679 h 10097"/>
                  <a:gd name="T54" fmla="*/ 3969 w 5258"/>
                  <a:gd name="T55" fmla="*/ 5809 h 10097"/>
                  <a:gd name="T56" fmla="*/ 4436 w 5258"/>
                  <a:gd name="T57" fmla="*/ 7180 h 10097"/>
                  <a:gd name="T58" fmla="*/ 4216 w 5258"/>
                  <a:gd name="T59" fmla="*/ 7666 h 10097"/>
                  <a:gd name="T60" fmla="*/ 4302 w 5258"/>
                  <a:gd name="T61" fmla="*/ 7794 h 10097"/>
                  <a:gd name="T62" fmla="*/ 3566 w 5258"/>
                  <a:gd name="T63" fmla="*/ 9678 h 10097"/>
                  <a:gd name="T64" fmla="*/ 4181 w 5258"/>
                  <a:gd name="T65" fmla="*/ 9520 h 10097"/>
                  <a:gd name="T66" fmla="*/ 4356 w 5258"/>
                  <a:gd name="T67" fmla="*/ 9444 h 10097"/>
                  <a:gd name="T68" fmla="*/ 4465 w 5258"/>
                  <a:gd name="T69" fmla="*/ 9320 h 10097"/>
                  <a:gd name="T70" fmla="*/ 4567 w 5258"/>
                  <a:gd name="T71" fmla="*/ 9192 h 10097"/>
                  <a:gd name="T72" fmla="*/ 4681 w 5258"/>
                  <a:gd name="T73" fmla="*/ 9088 h 10097"/>
                  <a:gd name="T74" fmla="*/ 4632 w 5258"/>
                  <a:gd name="T75" fmla="*/ 8983 h 10097"/>
                  <a:gd name="T76" fmla="*/ 4837 w 5258"/>
                  <a:gd name="T77" fmla="*/ 8695 h 10097"/>
                  <a:gd name="T78" fmla="*/ 5118 w 5258"/>
                  <a:gd name="T79" fmla="*/ 7644 h 10097"/>
                  <a:gd name="T80" fmla="*/ 5188 w 5258"/>
                  <a:gd name="T81" fmla="*/ 7013 h 10097"/>
                  <a:gd name="T82" fmla="*/ 5118 w 5258"/>
                  <a:gd name="T83" fmla="*/ 6311 h 10097"/>
                  <a:gd name="T84" fmla="*/ 4557 w 5258"/>
                  <a:gd name="T85" fmla="*/ 5820 h 10097"/>
                  <a:gd name="T86" fmla="*/ 3658 w 5258"/>
                  <a:gd name="T87" fmla="*/ 4596 h 10097"/>
                  <a:gd name="T88" fmla="*/ 2664 w 5258"/>
                  <a:gd name="T89" fmla="*/ 3155 h 10097"/>
                  <a:gd name="T90" fmla="*/ 2374 w 5258"/>
                  <a:gd name="T91" fmla="*/ 3193 h 10097"/>
                  <a:gd name="T92" fmla="*/ 2298 w 5258"/>
                  <a:gd name="T93" fmla="*/ 3171 h 10097"/>
                  <a:gd name="T94" fmla="*/ 2231 w 5258"/>
                  <a:gd name="T95" fmla="*/ 3077 h 10097"/>
                  <a:gd name="T96" fmla="*/ 2090 w 5258"/>
                  <a:gd name="T97" fmla="*/ 2806 h 10097"/>
                  <a:gd name="T98" fmla="*/ 1974 w 5258"/>
                  <a:gd name="T99" fmla="*/ 2600 h 10097"/>
                  <a:gd name="T100" fmla="*/ 1944 w 5258"/>
                  <a:gd name="T101" fmla="*/ 2469 h 10097"/>
                  <a:gd name="T102" fmla="*/ 1821 w 5258"/>
                  <a:gd name="T103" fmla="*/ 1343 h 10097"/>
                  <a:gd name="T104" fmla="*/ 1896 w 5258"/>
                  <a:gd name="T105" fmla="*/ 1269 h 10097"/>
                  <a:gd name="T106" fmla="*/ 2085 w 5258"/>
                  <a:gd name="T107" fmla="*/ 1296 h 10097"/>
                  <a:gd name="T108" fmla="*/ 2214 w 5258"/>
                  <a:gd name="T109" fmla="*/ 1223 h 10097"/>
                  <a:gd name="T110" fmla="*/ 2248 w 5258"/>
                  <a:gd name="T111" fmla="*/ 898 h 10097"/>
                  <a:gd name="T112" fmla="*/ 3085 w 5258"/>
                  <a:gd name="T113" fmla="*/ 491 h 10097"/>
                  <a:gd name="T114" fmla="*/ 2454 w 5258"/>
                  <a:gd name="T115" fmla="*/ 211 h 10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58" h="10097">
                    <a:moveTo>
                      <a:pt x="2103" y="351"/>
                    </a:moveTo>
                    <a:lnTo>
                      <a:pt x="2134" y="320"/>
                    </a:lnTo>
                    <a:lnTo>
                      <a:pt x="2138" y="316"/>
                    </a:lnTo>
                    <a:lnTo>
                      <a:pt x="2125" y="329"/>
                    </a:lnTo>
                    <a:lnTo>
                      <a:pt x="2103" y="351"/>
                    </a:lnTo>
                    <a:lnTo>
                      <a:pt x="2081" y="373"/>
                    </a:lnTo>
                    <a:lnTo>
                      <a:pt x="2068" y="386"/>
                    </a:lnTo>
                    <a:lnTo>
                      <a:pt x="2073" y="381"/>
                    </a:lnTo>
                    <a:lnTo>
                      <a:pt x="2103" y="351"/>
                    </a:lnTo>
                    <a:close/>
                    <a:moveTo>
                      <a:pt x="1752" y="71"/>
                    </a:moveTo>
                    <a:lnTo>
                      <a:pt x="1612" y="140"/>
                    </a:lnTo>
                    <a:lnTo>
                      <a:pt x="1472" y="211"/>
                    </a:lnTo>
                    <a:lnTo>
                      <a:pt x="1332" y="280"/>
                    </a:lnTo>
                    <a:lnTo>
                      <a:pt x="1192" y="351"/>
                    </a:lnTo>
                    <a:lnTo>
                      <a:pt x="1192" y="420"/>
                    </a:lnTo>
                    <a:lnTo>
                      <a:pt x="1192" y="631"/>
                    </a:lnTo>
                    <a:lnTo>
                      <a:pt x="1678" y="475"/>
                    </a:lnTo>
                    <a:lnTo>
                      <a:pt x="1669" y="982"/>
                    </a:lnTo>
                    <a:lnTo>
                      <a:pt x="1669" y="1010"/>
                    </a:lnTo>
                    <a:lnTo>
                      <a:pt x="1664" y="1035"/>
                    </a:lnTo>
                    <a:lnTo>
                      <a:pt x="1654" y="1059"/>
                    </a:lnTo>
                    <a:lnTo>
                      <a:pt x="1640" y="1081"/>
                    </a:lnTo>
                    <a:lnTo>
                      <a:pt x="1622" y="1101"/>
                    </a:lnTo>
                    <a:lnTo>
                      <a:pt x="1601" y="1119"/>
                    </a:lnTo>
                    <a:lnTo>
                      <a:pt x="1576" y="1136"/>
                    </a:lnTo>
                    <a:lnTo>
                      <a:pt x="1549" y="1151"/>
                    </a:lnTo>
                    <a:lnTo>
                      <a:pt x="1519" y="1164"/>
                    </a:lnTo>
                    <a:lnTo>
                      <a:pt x="1485" y="1176"/>
                    </a:lnTo>
                    <a:lnTo>
                      <a:pt x="1450" y="1187"/>
                    </a:lnTo>
                    <a:lnTo>
                      <a:pt x="1413" y="1196"/>
                    </a:lnTo>
                    <a:lnTo>
                      <a:pt x="1375" y="1206"/>
                    </a:lnTo>
                    <a:lnTo>
                      <a:pt x="1334" y="1213"/>
                    </a:lnTo>
                    <a:lnTo>
                      <a:pt x="1293" y="1220"/>
                    </a:lnTo>
                    <a:lnTo>
                      <a:pt x="1251" y="1225"/>
                    </a:lnTo>
                    <a:lnTo>
                      <a:pt x="1208" y="1230"/>
                    </a:lnTo>
                    <a:lnTo>
                      <a:pt x="1166" y="1234"/>
                    </a:lnTo>
                    <a:lnTo>
                      <a:pt x="1123" y="1238"/>
                    </a:lnTo>
                    <a:lnTo>
                      <a:pt x="1080" y="1240"/>
                    </a:lnTo>
                    <a:lnTo>
                      <a:pt x="998" y="1245"/>
                    </a:lnTo>
                    <a:lnTo>
                      <a:pt x="920" y="1248"/>
                    </a:lnTo>
                    <a:lnTo>
                      <a:pt x="850" y="1251"/>
                    </a:lnTo>
                    <a:lnTo>
                      <a:pt x="788" y="1253"/>
                    </a:lnTo>
                    <a:lnTo>
                      <a:pt x="761" y="1255"/>
                    </a:lnTo>
                    <a:lnTo>
                      <a:pt x="738" y="1257"/>
                    </a:lnTo>
                    <a:lnTo>
                      <a:pt x="717" y="1259"/>
                    </a:lnTo>
                    <a:lnTo>
                      <a:pt x="701" y="1262"/>
                    </a:lnTo>
                    <a:lnTo>
                      <a:pt x="631" y="771"/>
                    </a:lnTo>
                    <a:lnTo>
                      <a:pt x="561" y="771"/>
                    </a:lnTo>
                    <a:lnTo>
                      <a:pt x="421" y="842"/>
                    </a:lnTo>
                    <a:lnTo>
                      <a:pt x="351" y="982"/>
                    </a:lnTo>
                    <a:lnTo>
                      <a:pt x="351" y="1192"/>
                    </a:lnTo>
                    <a:lnTo>
                      <a:pt x="335" y="1204"/>
                    </a:lnTo>
                    <a:lnTo>
                      <a:pt x="318" y="1216"/>
                    </a:lnTo>
                    <a:lnTo>
                      <a:pt x="302" y="1230"/>
                    </a:lnTo>
                    <a:lnTo>
                      <a:pt x="286" y="1244"/>
                    </a:lnTo>
                    <a:lnTo>
                      <a:pt x="270" y="1260"/>
                    </a:lnTo>
                    <a:lnTo>
                      <a:pt x="255" y="1276"/>
                    </a:lnTo>
                    <a:lnTo>
                      <a:pt x="239" y="1293"/>
                    </a:lnTo>
                    <a:lnTo>
                      <a:pt x="224" y="1311"/>
                    </a:lnTo>
                    <a:lnTo>
                      <a:pt x="209" y="1331"/>
                    </a:lnTo>
                    <a:lnTo>
                      <a:pt x="193" y="1351"/>
                    </a:lnTo>
                    <a:lnTo>
                      <a:pt x="178" y="1371"/>
                    </a:lnTo>
                    <a:lnTo>
                      <a:pt x="164" y="1392"/>
                    </a:lnTo>
                    <a:lnTo>
                      <a:pt x="150" y="1413"/>
                    </a:lnTo>
                    <a:lnTo>
                      <a:pt x="137" y="1436"/>
                    </a:lnTo>
                    <a:lnTo>
                      <a:pt x="124" y="1459"/>
                    </a:lnTo>
                    <a:lnTo>
                      <a:pt x="111" y="1483"/>
                    </a:lnTo>
                    <a:lnTo>
                      <a:pt x="99" y="1506"/>
                    </a:lnTo>
                    <a:lnTo>
                      <a:pt x="88" y="1531"/>
                    </a:lnTo>
                    <a:lnTo>
                      <a:pt x="77" y="1555"/>
                    </a:lnTo>
                    <a:lnTo>
                      <a:pt x="65" y="1581"/>
                    </a:lnTo>
                    <a:lnTo>
                      <a:pt x="56" y="1606"/>
                    </a:lnTo>
                    <a:lnTo>
                      <a:pt x="46" y="1632"/>
                    </a:lnTo>
                    <a:lnTo>
                      <a:pt x="38" y="1657"/>
                    </a:lnTo>
                    <a:lnTo>
                      <a:pt x="31" y="1683"/>
                    </a:lnTo>
                    <a:lnTo>
                      <a:pt x="24" y="1710"/>
                    </a:lnTo>
                    <a:lnTo>
                      <a:pt x="18" y="1736"/>
                    </a:lnTo>
                    <a:lnTo>
                      <a:pt x="12" y="1762"/>
                    </a:lnTo>
                    <a:lnTo>
                      <a:pt x="8" y="1788"/>
                    </a:lnTo>
                    <a:lnTo>
                      <a:pt x="5" y="1815"/>
                    </a:lnTo>
                    <a:lnTo>
                      <a:pt x="2" y="1842"/>
                    </a:lnTo>
                    <a:lnTo>
                      <a:pt x="1" y="1868"/>
                    </a:lnTo>
                    <a:lnTo>
                      <a:pt x="0" y="1893"/>
                    </a:lnTo>
                    <a:lnTo>
                      <a:pt x="0" y="1964"/>
                    </a:lnTo>
                    <a:lnTo>
                      <a:pt x="1" y="1973"/>
                    </a:lnTo>
                    <a:lnTo>
                      <a:pt x="4" y="1983"/>
                    </a:lnTo>
                    <a:lnTo>
                      <a:pt x="8" y="1996"/>
                    </a:lnTo>
                    <a:lnTo>
                      <a:pt x="13" y="2010"/>
                    </a:lnTo>
                    <a:lnTo>
                      <a:pt x="20" y="2025"/>
                    </a:lnTo>
                    <a:lnTo>
                      <a:pt x="28" y="2042"/>
                    </a:lnTo>
                    <a:lnTo>
                      <a:pt x="38" y="2060"/>
                    </a:lnTo>
                    <a:lnTo>
                      <a:pt x="48" y="2080"/>
                    </a:lnTo>
                    <a:lnTo>
                      <a:pt x="73" y="2122"/>
                    </a:lnTo>
                    <a:lnTo>
                      <a:pt x="101" y="2165"/>
                    </a:lnTo>
                    <a:lnTo>
                      <a:pt x="131" y="2212"/>
                    </a:lnTo>
                    <a:lnTo>
                      <a:pt x="164" y="2258"/>
                    </a:lnTo>
                    <a:lnTo>
                      <a:pt x="198" y="2304"/>
                    </a:lnTo>
                    <a:lnTo>
                      <a:pt x="234" y="2350"/>
                    </a:lnTo>
                    <a:lnTo>
                      <a:pt x="269" y="2391"/>
                    </a:lnTo>
                    <a:lnTo>
                      <a:pt x="303" y="2429"/>
                    </a:lnTo>
                    <a:lnTo>
                      <a:pt x="319" y="2447"/>
                    </a:lnTo>
                    <a:lnTo>
                      <a:pt x="337" y="2464"/>
                    </a:lnTo>
                    <a:lnTo>
                      <a:pt x="352" y="2478"/>
                    </a:lnTo>
                    <a:lnTo>
                      <a:pt x="368" y="2491"/>
                    </a:lnTo>
                    <a:lnTo>
                      <a:pt x="382" y="2502"/>
                    </a:lnTo>
                    <a:lnTo>
                      <a:pt x="396" y="2512"/>
                    </a:lnTo>
                    <a:lnTo>
                      <a:pt x="409" y="2519"/>
                    </a:lnTo>
                    <a:lnTo>
                      <a:pt x="421" y="2524"/>
                    </a:lnTo>
                    <a:lnTo>
                      <a:pt x="421" y="2875"/>
                    </a:lnTo>
                    <a:lnTo>
                      <a:pt x="561" y="2875"/>
                    </a:lnTo>
                    <a:lnTo>
                      <a:pt x="631" y="3857"/>
                    </a:lnTo>
                    <a:lnTo>
                      <a:pt x="648" y="3899"/>
                    </a:lnTo>
                    <a:lnTo>
                      <a:pt x="664" y="3934"/>
                    </a:lnTo>
                    <a:lnTo>
                      <a:pt x="680" y="3963"/>
                    </a:lnTo>
                    <a:lnTo>
                      <a:pt x="697" y="3988"/>
                    </a:lnTo>
                    <a:lnTo>
                      <a:pt x="713" y="4007"/>
                    </a:lnTo>
                    <a:lnTo>
                      <a:pt x="729" y="4020"/>
                    </a:lnTo>
                    <a:lnTo>
                      <a:pt x="745" y="4030"/>
                    </a:lnTo>
                    <a:lnTo>
                      <a:pt x="761" y="4037"/>
                    </a:lnTo>
                    <a:lnTo>
                      <a:pt x="776" y="4040"/>
                    </a:lnTo>
                    <a:lnTo>
                      <a:pt x="791" y="4041"/>
                    </a:lnTo>
                    <a:lnTo>
                      <a:pt x="805" y="4039"/>
                    </a:lnTo>
                    <a:lnTo>
                      <a:pt x="819" y="4036"/>
                    </a:lnTo>
                    <a:lnTo>
                      <a:pt x="847" y="4027"/>
                    </a:lnTo>
                    <a:lnTo>
                      <a:pt x="873" y="4018"/>
                    </a:lnTo>
                    <a:lnTo>
                      <a:pt x="885" y="4015"/>
                    </a:lnTo>
                    <a:lnTo>
                      <a:pt x="896" y="4013"/>
                    </a:lnTo>
                    <a:lnTo>
                      <a:pt x="907" y="4013"/>
                    </a:lnTo>
                    <a:lnTo>
                      <a:pt x="917" y="4015"/>
                    </a:lnTo>
                    <a:lnTo>
                      <a:pt x="927" y="4021"/>
                    </a:lnTo>
                    <a:lnTo>
                      <a:pt x="936" y="4029"/>
                    </a:lnTo>
                    <a:lnTo>
                      <a:pt x="944" y="4042"/>
                    </a:lnTo>
                    <a:lnTo>
                      <a:pt x="951" y="4059"/>
                    </a:lnTo>
                    <a:lnTo>
                      <a:pt x="958" y="4081"/>
                    </a:lnTo>
                    <a:lnTo>
                      <a:pt x="964" y="4110"/>
                    </a:lnTo>
                    <a:lnTo>
                      <a:pt x="969" y="4143"/>
                    </a:lnTo>
                    <a:lnTo>
                      <a:pt x="973" y="4183"/>
                    </a:lnTo>
                    <a:lnTo>
                      <a:pt x="977" y="4230"/>
                    </a:lnTo>
                    <a:lnTo>
                      <a:pt x="980" y="4284"/>
                    </a:lnTo>
                    <a:lnTo>
                      <a:pt x="982" y="4346"/>
                    </a:lnTo>
                    <a:lnTo>
                      <a:pt x="982" y="4418"/>
                    </a:lnTo>
                    <a:lnTo>
                      <a:pt x="1003" y="4406"/>
                    </a:lnTo>
                    <a:lnTo>
                      <a:pt x="1049" y="4383"/>
                    </a:lnTo>
                    <a:lnTo>
                      <a:pt x="1073" y="4371"/>
                    </a:lnTo>
                    <a:lnTo>
                      <a:pt x="1096" y="4362"/>
                    </a:lnTo>
                    <a:lnTo>
                      <a:pt x="1105" y="4359"/>
                    </a:lnTo>
                    <a:lnTo>
                      <a:pt x="1113" y="4357"/>
                    </a:lnTo>
                    <a:lnTo>
                      <a:pt x="1119" y="4356"/>
                    </a:lnTo>
                    <a:lnTo>
                      <a:pt x="1122" y="4357"/>
                    </a:lnTo>
                    <a:lnTo>
                      <a:pt x="1377" y="4364"/>
                    </a:lnTo>
                    <a:lnTo>
                      <a:pt x="1754" y="5109"/>
                    </a:lnTo>
                    <a:lnTo>
                      <a:pt x="1963" y="5189"/>
                    </a:lnTo>
                    <a:lnTo>
                      <a:pt x="2103" y="5189"/>
                    </a:lnTo>
                    <a:lnTo>
                      <a:pt x="2103" y="4979"/>
                    </a:lnTo>
                    <a:lnTo>
                      <a:pt x="1894" y="4979"/>
                    </a:lnTo>
                    <a:lnTo>
                      <a:pt x="1777" y="4134"/>
                    </a:lnTo>
                    <a:lnTo>
                      <a:pt x="1993" y="3584"/>
                    </a:lnTo>
                    <a:lnTo>
                      <a:pt x="2204" y="3402"/>
                    </a:lnTo>
                    <a:lnTo>
                      <a:pt x="2523" y="3438"/>
                    </a:lnTo>
                    <a:lnTo>
                      <a:pt x="2452" y="3786"/>
                    </a:lnTo>
                    <a:lnTo>
                      <a:pt x="2864" y="3950"/>
                    </a:lnTo>
                    <a:lnTo>
                      <a:pt x="2874" y="4348"/>
                    </a:lnTo>
                    <a:lnTo>
                      <a:pt x="3365" y="4348"/>
                    </a:lnTo>
                    <a:lnTo>
                      <a:pt x="3365" y="4768"/>
                    </a:lnTo>
                    <a:lnTo>
                      <a:pt x="3578" y="4834"/>
                    </a:lnTo>
                    <a:lnTo>
                      <a:pt x="3578" y="4875"/>
                    </a:lnTo>
                    <a:lnTo>
                      <a:pt x="3579" y="4914"/>
                    </a:lnTo>
                    <a:lnTo>
                      <a:pt x="3580" y="4953"/>
                    </a:lnTo>
                    <a:lnTo>
                      <a:pt x="3583" y="4994"/>
                    </a:lnTo>
                    <a:lnTo>
                      <a:pt x="3586" y="5033"/>
                    </a:lnTo>
                    <a:lnTo>
                      <a:pt x="3589" y="5072"/>
                    </a:lnTo>
                    <a:lnTo>
                      <a:pt x="3594" y="5112"/>
                    </a:lnTo>
                    <a:lnTo>
                      <a:pt x="3599" y="5151"/>
                    </a:lnTo>
                    <a:lnTo>
                      <a:pt x="3605" y="5189"/>
                    </a:lnTo>
                    <a:lnTo>
                      <a:pt x="3612" y="5227"/>
                    </a:lnTo>
                    <a:lnTo>
                      <a:pt x="3620" y="5266"/>
                    </a:lnTo>
                    <a:lnTo>
                      <a:pt x="3629" y="5303"/>
                    </a:lnTo>
                    <a:lnTo>
                      <a:pt x="3638" y="5339"/>
                    </a:lnTo>
                    <a:lnTo>
                      <a:pt x="3648" y="5375"/>
                    </a:lnTo>
                    <a:lnTo>
                      <a:pt x="3659" y="5410"/>
                    </a:lnTo>
                    <a:lnTo>
                      <a:pt x="3671" y="5444"/>
                    </a:lnTo>
                    <a:lnTo>
                      <a:pt x="3684" y="5477"/>
                    </a:lnTo>
                    <a:lnTo>
                      <a:pt x="3698" y="5510"/>
                    </a:lnTo>
                    <a:lnTo>
                      <a:pt x="3714" y="5541"/>
                    </a:lnTo>
                    <a:lnTo>
                      <a:pt x="3729" y="5571"/>
                    </a:lnTo>
                    <a:lnTo>
                      <a:pt x="3746" y="5599"/>
                    </a:lnTo>
                    <a:lnTo>
                      <a:pt x="3763" y="5628"/>
                    </a:lnTo>
                    <a:lnTo>
                      <a:pt x="3782" y="5654"/>
                    </a:lnTo>
                    <a:lnTo>
                      <a:pt x="3801" y="5679"/>
                    </a:lnTo>
                    <a:lnTo>
                      <a:pt x="3822" y="5702"/>
                    </a:lnTo>
                    <a:lnTo>
                      <a:pt x="3844" y="5724"/>
                    </a:lnTo>
                    <a:lnTo>
                      <a:pt x="3867" y="5745"/>
                    </a:lnTo>
                    <a:lnTo>
                      <a:pt x="3891" y="5764"/>
                    </a:lnTo>
                    <a:lnTo>
                      <a:pt x="3915" y="5780"/>
                    </a:lnTo>
                    <a:lnTo>
                      <a:pt x="3941" y="5795"/>
                    </a:lnTo>
                    <a:lnTo>
                      <a:pt x="3969" y="5809"/>
                    </a:lnTo>
                    <a:lnTo>
                      <a:pt x="3997" y="5820"/>
                    </a:lnTo>
                    <a:lnTo>
                      <a:pt x="3917" y="6097"/>
                    </a:lnTo>
                    <a:lnTo>
                      <a:pt x="4066" y="6100"/>
                    </a:lnTo>
                    <a:lnTo>
                      <a:pt x="4066" y="6522"/>
                    </a:lnTo>
                    <a:lnTo>
                      <a:pt x="4278" y="6587"/>
                    </a:lnTo>
                    <a:lnTo>
                      <a:pt x="4191" y="6868"/>
                    </a:lnTo>
                    <a:lnTo>
                      <a:pt x="4436" y="7180"/>
                    </a:lnTo>
                    <a:lnTo>
                      <a:pt x="4506" y="7197"/>
                    </a:lnTo>
                    <a:lnTo>
                      <a:pt x="4218" y="7321"/>
                    </a:lnTo>
                    <a:lnTo>
                      <a:pt x="4206" y="7573"/>
                    </a:lnTo>
                    <a:lnTo>
                      <a:pt x="4207" y="7600"/>
                    </a:lnTo>
                    <a:lnTo>
                      <a:pt x="4209" y="7626"/>
                    </a:lnTo>
                    <a:lnTo>
                      <a:pt x="4212" y="7647"/>
                    </a:lnTo>
                    <a:lnTo>
                      <a:pt x="4216" y="7666"/>
                    </a:lnTo>
                    <a:lnTo>
                      <a:pt x="4222" y="7682"/>
                    </a:lnTo>
                    <a:lnTo>
                      <a:pt x="4229" y="7698"/>
                    </a:lnTo>
                    <a:lnTo>
                      <a:pt x="4237" y="7711"/>
                    </a:lnTo>
                    <a:lnTo>
                      <a:pt x="4245" y="7725"/>
                    </a:lnTo>
                    <a:lnTo>
                      <a:pt x="4265" y="7751"/>
                    </a:lnTo>
                    <a:lnTo>
                      <a:pt x="4289" y="7779"/>
                    </a:lnTo>
                    <a:lnTo>
                      <a:pt x="4302" y="7794"/>
                    </a:lnTo>
                    <a:lnTo>
                      <a:pt x="4316" y="7812"/>
                    </a:lnTo>
                    <a:lnTo>
                      <a:pt x="4331" y="7831"/>
                    </a:lnTo>
                    <a:lnTo>
                      <a:pt x="4346" y="7853"/>
                    </a:lnTo>
                    <a:lnTo>
                      <a:pt x="4375" y="9046"/>
                    </a:lnTo>
                    <a:lnTo>
                      <a:pt x="4135" y="9112"/>
                    </a:lnTo>
                    <a:lnTo>
                      <a:pt x="4066" y="9466"/>
                    </a:lnTo>
                    <a:lnTo>
                      <a:pt x="3566" y="9678"/>
                    </a:lnTo>
                    <a:lnTo>
                      <a:pt x="3646" y="10097"/>
                    </a:lnTo>
                    <a:lnTo>
                      <a:pt x="3716" y="9747"/>
                    </a:lnTo>
                    <a:lnTo>
                      <a:pt x="4000" y="9748"/>
                    </a:lnTo>
                    <a:lnTo>
                      <a:pt x="4066" y="9537"/>
                    </a:lnTo>
                    <a:lnTo>
                      <a:pt x="4108" y="9533"/>
                    </a:lnTo>
                    <a:lnTo>
                      <a:pt x="4146" y="9527"/>
                    </a:lnTo>
                    <a:lnTo>
                      <a:pt x="4181" y="9520"/>
                    </a:lnTo>
                    <a:lnTo>
                      <a:pt x="4213" y="9511"/>
                    </a:lnTo>
                    <a:lnTo>
                      <a:pt x="4243" y="9502"/>
                    </a:lnTo>
                    <a:lnTo>
                      <a:pt x="4270" y="9492"/>
                    </a:lnTo>
                    <a:lnTo>
                      <a:pt x="4295" y="9482"/>
                    </a:lnTo>
                    <a:lnTo>
                      <a:pt x="4317" y="9470"/>
                    </a:lnTo>
                    <a:lnTo>
                      <a:pt x="4337" y="9457"/>
                    </a:lnTo>
                    <a:lnTo>
                      <a:pt x="4356" y="9444"/>
                    </a:lnTo>
                    <a:lnTo>
                      <a:pt x="4374" y="9430"/>
                    </a:lnTo>
                    <a:lnTo>
                      <a:pt x="4390" y="9415"/>
                    </a:lnTo>
                    <a:lnTo>
                      <a:pt x="4404" y="9400"/>
                    </a:lnTo>
                    <a:lnTo>
                      <a:pt x="4418" y="9384"/>
                    </a:lnTo>
                    <a:lnTo>
                      <a:pt x="4430" y="9368"/>
                    </a:lnTo>
                    <a:lnTo>
                      <a:pt x="4442" y="9352"/>
                    </a:lnTo>
                    <a:lnTo>
                      <a:pt x="4465" y="9320"/>
                    </a:lnTo>
                    <a:lnTo>
                      <a:pt x="4488" y="9287"/>
                    </a:lnTo>
                    <a:lnTo>
                      <a:pt x="4499" y="9270"/>
                    </a:lnTo>
                    <a:lnTo>
                      <a:pt x="4511" y="9253"/>
                    </a:lnTo>
                    <a:lnTo>
                      <a:pt x="4524" y="9237"/>
                    </a:lnTo>
                    <a:lnTo>
                      <a:pt x="4537" y="9222"/>
                    </a:lnTo>
                    <a:lnTo>
                      <a:pt x="4552" y="9206"/>
                    </a:lnTo>
                    <a:lnTo>
                      <a:pt x="4567" y="9192"/>
                    </a:lnTo>
                    <a:lnTo>
                      <a:pt x="4584" y="9177"/>
                    </a:lnTo>
                    <a:lnTo>
                      <a:pt x="4603" y="9164"/>
                    </a:lnTo>
                    <a:lnTo>
                      <a:pt x="4624" y="9151"/>
                    </a:lnTo>
                    <a:lnTo>
                      <a:pt x="4646" y="9138"/>
                    </a:lnTo>
                    <a:lnTo>
                      <a:pt x="4671" y="9126"/>
                    </a:lnTo>
                    <a:lnTo>
                      <a:pt x="4697" y="9115"/>
                    </a:lnTo>
                    <a:lnTo>
                      <a:pt x="4681" y="9088"/>
                    </a:lnTo>
                    <a:lnTo>
                      <a:pt x="4666" y="9066"/>
                    </a:lnTo>
                    <a:lnTo>
                      <a:pt x="4654" y="9048"/>
                    </a:lnTo>
                    <a:lnTo>
                      <a:pt x="4644" y="9030"/>
                    </a:lnTo>
                    <a:lnTo>
                      <a:pt x="4641" y="9020"/>
                    </a:lnTo>
                    <a:lnTo>
                      <a:pt x="4637" y="9008"/>
                    </a:lnTo>
                    <a:lnTo>
                      <a:pt x="4634" y="8997"/>
                    </a:lnTo>
                    <a:lnTo>
                      <a:pt x="4632" y="8983"/>
                    </a:lnTo>
                    <a:lnTo>
                      <a:pt x="4630" y="8968"/>
                    </a:lnTo>
                    <a:lnTo>
                      <a:pt x="4629" y="8950"/>
                    </a:lnTo>
                    <a:lnTo>
                      <a:pt x="4628" y="8929"/>
                    </a:lnTo>
                    <a:lnTo>
                      <a:pt x="4628" y="8906"/>
                    </a:lnTo>
                    <a:lnTo>
                      <a:pt x="4628" y="8695"/>
                    </a:lnTo>
                    <a:lnTo>
                      <a:pt x="4768" y="8695"/>
                    </a:lnTo>
                    <a:lnTo>
                      <a:pt x="4837" y="8695"/>
                    </a:lnTo>
                    <a:lnTo>
                      <a:pt x="4908" y="8555"/>
                    </a:lnTo>
                    <a:lnTo>
                      <a:pt x="4908" y="8275"/>
                    </a:lnTo>
                    <a:lnTo>
                      <a:pt x="4908" y="8204"/>
                    </a:lnTo>
                    <a:lnTo>
                      <a:pt x="5118" y="8135"/>
                    </a:lnTo>
                    <a:lnTo>
                      <a:pt x="5188" y="8064"/>
                    </a:lnTo>
                    <a:lnTo>
                      <a:pt x="5188" y="7784"/>
                    </a:lnTo>
                    <a:lnTo>
                      <a:pt x="5118" y="7644"/>
                    </a:lnTo>
                    <a:lnTo>
                      <a:pt x="5048" y="7573"/>
                    </a:lnTo>
                    <a:lnTo>
                      <a:pt x="4977" y="7503"/>
                    </a:lnTo>
                    <a:lnTo>
                      <a:pt x="4908" y="7433"/>
                    </a:lnTo>
                    <a:lnTo>
                      <a:pt x="5048" y="7362"/>
                    </a:lnTo>
                    <a:lnTo>
                      <a:pt x="5118" y="7293"/>
                    </a:lnTo>
                    <a:lnTo>
                      <a:pt x="5188" y="7222"/>
                    </a:lnTo>
                    <a:lnTo>
                      <a:pt x="5188" y="7013"/>
                    </a:lnTo>
                    <a:lnTo>
                      <a:pt x="5118" y="6942"/>
                    </a:lnTo>
                    <a:lnTo>
                      <a:pt x="5048" y="6802"/>
                    </a:lnTo>
                    <a:lnTo>
                      <a:pt x="4977" y="6731"/>
                    </a:lnTo>
                    <a:lnTo>
                      <a:pt x="5188" y="6662"/>
                    </a:lnTo>
                    <a:lnTo>
                      <a:pt x="5258" y="6591"/>
                    </a:lnTo>
                    <a:lnTo>
                      <a:pt x="5258" y="6381"/>
                    </a:lnTo>
                    <a:lnTo>
                      <a:pt x="5118" y="6311"/>
                    </a:lnTo>
                    <a:lnTo>
                      <a:pt x="5048" y="6241"/>
                    </a:lnTo>
                    <a:lnTo>
                      <a:pt x="4977" y="6171"/>
                    </a:lnTo>
                    <a:lnTo>
                      <a:pt x="4908" y="6100"/>
                    </a:lnTo>
                    <a:lnTo>
                      <a:pt x="4837" y="6031"/>
                    </a:lnTo>
                    <a:lnTo>
                      <a:pt x="4768" y="5960"/>
                    </a:lnTo>
                    <a:lnTo>
                      <a:pt x="4628" y="5891"/>
                    </a:lnTo>
                    <a:lnTo>
                      <a:pt x="4557" y="5820"/>
                    </a:lnTo>
                    <a:lnTo>
                      <a:pt x="4372" y="5988"/>
                    </a:lnTo>
                    <a:lnTo>
                      <a:pt x="4306" y="5903"/>
                    </a:lnTo>
                    <a:lnTo>
                      <a:pt x="4700" y="5680"/>
                    </a:lnTo>
                    <a:lnTo>
                      <a:pt x="4735" y="5038"/>
                    </a:lnTo>
                    <a:lnTo>
                      <a:pt x="4695" y="5202"/>
                    </a:lnTo>
                    <a:lnTo>
                      <a:pt x="3981" y="5129"/>
                    </a:lnTo>
                    <a:lnTo>
                      <a:pt x="3658" y="4596"/>
                    </a:lnTo>
                    <a:lnTo>
                      <a:pt x="3506" y="4277"/>
                    </a:lnTo>
                    <a:lnTo>
                      <a:pt x="3085" y="4277"/>
                    </a:lnTo>
                    <a:lnTo>
                      <a:pt x="3085" y="3787"/>
                    </a:lnTo>
                    <a:lnTo>
                      <a:pt x="2805" y="3787"/>
                    </a:lnTo>
                    <a:lnTo>
                      <a:pt x="2805" y="3296"/>
                    </a:lnTo>
                    <a:lnTo>
                      <a:pt x="2664" y="3296"/>
                    </a:lnTo>
                    <a:lnTo>
                      <a:pt x="2664" y="3155"/>
                    </a:lnTo>
                    <a:lnTo>
                      <a:pt x="2600" y="3162"/>
                    </a:lnTo>
                    <a:lnTo>
                      <a:pt x="2545" y="3169"/>
                    </a:lnTo>
                    <a:lnTo>
                      <a:pt x="2497" y="3176"/>
                    </a:lnTo>
                    <a:lnTo>
                      <a:pt x="2455" y="3183"/>
                    </a:lnTo>
                    <a:lnTo>
                      <a:pt x="2420" y="3189"/>
                    </a:lnTo>
                    <a:lnTo>
                      <a:pt x="2388" y="3192"/>
                    </a:lnTo>
                    <a:lnTo>
                      <a:pt x="2374" y="3193"/>
                    </a:lnTo>
                    <a:lnTo>
                      <a:pt x="2362" y="3193"/>
                    </a:lnTo>
                    <a:lnTo>
                      <a:pt x="2350" y="3192"/>
                    </a:lnTo>
                    <a:lnTo>
                      <a:pt x="2338" y="3190"/>
                    </a:lnTo>
                    <a:lnTo>
                      <a:pt x="2328" y="3187"/>
                    </a:lnTo>
                    <a:lnTo>
                      <a:pt x="2318" y="3183"/>
                    </a:lnTo>
                    <a:lnTo>
                      <a:pt x="2308" y="3177"/>
                    </a:lnTo>
                    <a:lnTo>
                      <a:pt x="2298" y="3171"/>
                    </a:lnTo>
                    <a:lnTo>
                      <a:pt x="2289" y="3162"/>
                    </a:lnTo>
                    <a:lnTo>
                      <a:pt x="2280" y="3153"/>
                    </a:lnTo>
                    <a:lnTo>
                      <a:pt x="2270" y="3141"/>
                    </a:lnTo>
                    <a:lnTo>
                      <a:pt x="2260" y="3128"/>
                    </a:lnTo>
                    <a:lnTo>
                      <a:pt x="2251" y="3113"/>
                    </a:lnTo>
                    <a:lnTo>
                      <a:pt x="2241" y="3097"/>
                    </a:lnTo>
                    <a:lnTo>
                      <a:pt x="2231" y="3077"/>
                    </a:lnTo>
                    <a:lnTo>
                      <a:pt x="2220" y="3056"/>
                    </a:lnTo>
                    <a:lnTo>
                      <a:pt x="2197" y="3008"/>
                    </a:lnTo>
                    <a:lnTo>
                      <a:pt x="2170" y="2949"/>
                    </a:lnTo>
                    <a:lnTo>
                      <a:pt x="2151" y="2911"/>
                    </a:lnTo>
                    <a:lnTo>
                      <a:pt x="2131" y="2874"/>
                    </a:lnTo>
                    <a:lnTo>
                      <a:pt x="2111" y="2840"/>
                    </a:lnTo>
                    <a:lnTo>
                      <a:pt x="2090" y="2806"/>
                    </a:lnTo>
                    <a:lnTo>
                      <a:pt x="2050" y="2743"/>
                    </a:lnTo>
                    <a:lnTo>
                      <a:pt x="2012" y="2681"/>
                    </a:lnTo>
                    <a:lnTo>
                      <a:pt x="2003" y="2665"/>
                    </a:lnTo>
                    <a:lnTo>
                      <a:pt x="1995" y="2649"/>
                    </a:lnTo>
                    <a:lnTo>
                      <a:pt x="1988" y="2633"/>
                    </a:lnTo>
                    <a:lnTo>
                      <a:pt x="1980" y="2617"/>
                    </a:lnTo>
                    <a:lnTo>
                      <a:pt x="1974" y="2600"/>
                    </a:lnTo>
                    <a:lnTo>
                      <a:pt x="1967" y="2582"/>
                    </a:lnTo>
                    <a:lnTo>
                      <a:pt x="1962" y="2565"/>
                    </a:lnTo>
                    <a:lnTo>
                      <a:pt x="1957" y="2547"/>
                    </a:lnTo>
                    <a:lnTo>
                      <a:pt x="1953" y="2528"/>
                    </a:lnTo>
                    <a:lnTo>
                      <a:pt x="1949" y="2509"/>
                    </a:lnTo>
                    <a:lnTo>
                      <a:pt x="1946" y="2489"/>
                    </a:lnTo>
                    <a:lnTo>
                      <a:pt x="1944" y="2469"/>
                    </a:lnTo>
                    <a:lnTo>
                      <a:pt x="1943" y="2447"/>
                    </a:lnTo>
                    <a:lnTo>
                      <a:pt x="1943" y="2425"/>
                    </a:lnTo>
                    <a:lnTo>
                      <a:pt x="1943" y="2402"/>
                    </a:lnTo>
                    <a:lnTo>
                      <a:pt x="1945" y="2378"/>
                    </a:lnTo>
                    <a:lnTo>
                      <a:pt x="1823" y="1402"/>
                    </a:lnTo>
                    <a:lnTo>
                      <a:pt x="1820" y="1370"/>
                    </a:lnTo>
                    <a:lnTo>
                      <a:pt x="1821" y="1343"/>
                    </a:lnTo>
                    <a:lnTo>
                      <a:pt x="1825" y="1320"/>
                    </a:lnTo>
                    <a:lnTo>
                      <a:pt x="1831" y="1302"/>
                    </a:lnTo>
                    <a:lnTo>
                      <a:pt x="1839" y="1289"/>
                    </a:lnTo>
                    <a:lnTo>
                      <a:pt x="1850" y="1280"/>
                    </a:lnTo>
                    <a:lnTo>
                      <a:pt x="1863" y="1273"/>
                    </a:lnTo>
                    <a:lnTo>
                      <a:pt x="1878" y="1270"/>
                    </a:lnTo>
                    <a:lnTo>
                      <a:pt x="1896" y="1269"/>
                    </a:lnTo>
                    <a:lnTo>
                      <a:pt x="1914" y="1270"/>
                    </a:lnTo>
                    <a:lnTo>
                      <a:pt x="1933" y="1273"/>
                    </a:lnTo>
                    <a:lnTo>
                      <a:pt x="1953" y="1276"/>
                    </a:lnTo>
                    <a:lnTo>
                      <a:pt x="1996" y="1285"/>
                    </a:lnTo>
                    <a:lnTo>
                      <a:pt x="2041" y="1293"/>
                    </a:lnTo>
                    <a:lnTo>
                      <a:pt x="2063" y="1295"/>
                    </a:lnTo>
                    <a:lnTo>
                      <a:pt x="2085" y="1296"/>
                    </a:lnTo>
                    <a:lnTo>
                      <a:pt x="2106" y="1295"/>
                    </a:lnTo>
                    <a:lnTo>
                      <a:pt x="2127" y="1292"/>
                    </a:lnTo>
                    <a:lnTo>
                      <a:pt x="2147" y="1286"/>
                    </a:lnTo>
                    <a:lnTo>
                      <a:pt x="2167" y="1276"/>
                    </a:lnTo>
                    <a:lnTo>
                      <a:pt x="2184" y="1263"/>
                    </a:lnTo>
                    <a:lnTo>
                      <a:pt x="2200" y="1245"/>
                    </a:lnTo>
                    <a:lnTo>
                      <a:pt x="2214" y="1223"/>
                    </a:lnTo>
                    <a:lnTo>
                      <a:pt x="2227" y="1195"/>
                    </a:lnTo>
                    <a:lnTo>
                      <a:pt x="2237" y="1162"/>
                    </a:lnTo>
                    <a:lnTo>
                      <a:pt x="2245" y="1123"/>
                    </a:lnTo>
                    <a:lnTo>
                      <a:pt x="2250" y="1078"/>
                    </a:lnTo>
                    <a:lnTo>
                      <a:pt x="2253" y="1025"/>
                    </a:lnTo>
                    <a:lnTo>
                      <a:pt x="2252" y="966"/>
                    </a:lnTo>
                    <a:lnTo>
                      <a:pt x="2248" y="898"/>
                    </a:lnTo>
                    <a:lnTo>
                      <a:pt x="2433" y="955"/>
                    </a:lnTo>
                    <a:lnTo>
                      <a:pt x="2734" y="771"/>
                    </a:lnTo>
                    <a:lnTo>
                      <a:pt x="2805" y="771"/>
                    </a:lnTo>
                    <a:lnTo>
                      <a:pt x="2874" y="702"/>
                    </a:lnTo>
                    <a:lnTo>
                      <a:pt x="2945" y="631"/>
                    </a:lnTo>
                    <a:lnTo>
                      <a:pt x="3015" y="561"/>
                    </a:lnTo>
                    <a:lnTo>
                      <a:pt x="3085" y="491"/>
                    </a:lnTo>
                    <a:lnTo>
                      <a:pt x="3225" y="420"/>
                    </a:lnTo>
                    <a:lnTo>
                      <a:pt x="3225" y="71"/>
                    </a:lnTo>
                    <a:lnTo>
                      <a:pt x="3155" y="0"/>
                    </a:lnTo>
                    <a:lnTo>
                      <a:pt x="2805" y="0"/>
                    </a:lnTo>
                    <a:lnTo>
                      <a:pt x="2734" y="71"/>
                    </a:lnTo>
                    <a:lnTo>
                      <a:pt x="2664" y="140"/>
                    </a:lnTo>
                    <a:lnTo>
                      <a:pt x="2454" y="211"/>
                    </a:lnTo>
                    <a:lnTo>
                      <a:pt x="2314" y="280"/>
                    </a:lnTo>
                    <a:lnTo>
                      <a:pt x="2314" y="211"/>
                    </a:lnTo>
                    <a:lnTo>
                      <a:pt x="2314" y="140"/>
                    </a:lnTo>
                    <a:lnTo>
                      <a:pt x="2243" y="0"/>
                    </a:lnTo>
                    <a:lnTo>
                      <a:pt x="1963" y="0"/>
                    </a:lnTo>
                    <a:lnTo>
                      <a:pt x="1752" y="71"/>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32" name="Freeform 7"/>
              <p:cNvSpPr>
                <a:spLocks/>
              </p:cNvSpPr>
              <p:nvPr/>
            </p:nvSpPr>
            <p:spPr bwMode="auto">
              <a:xfrm>
                <a:off x="950913" y="760413"/>
                <a:ext cx="450850" cy="190500"/>
              </a:xfrm>
              <a:custGeom>
                <a:avLst/>
                <a:gdLst>
                  <a:gd name="T0" fmla="*/ 5819 w 10236"/>
                  <a:gd name="T1" fmla="*/ 351 h 4348"/>
                  <a:gd name="T2" fmla="*/ 5551 w 10236"/>
                  <a:gd name="T3" fmla="*/ 736 h 4348"/>
                  <a:gd name="T4" fmla="*/ 5603 w 10236"/>
                  <a:gd name="T5" fmla="*/ 838 h 4348"/>
                  <a:gd name="T6" fmla="*/ 5606 w 10236"/>
                  <a:gd name="T7" fmla="*/ 974 h 4348"/>
                  <a:gd name="T8" fmla="*/ 5582 w 10236"/>
                  <a:gd name="T9" fmla="*/ 1054 h 4348"/>
                  <a:gd name="T10" fmla="*/ 4627 w 10236"/>
                  <a:gd name="T11" fmla="*/ 1613 h 4348"/>
                  <a:gd name="T12" fmla="*/ 4422 w 10236"/>
                  <a:gd name="T13" fmla="*/ 1871 h 4348"/>
                  <a:gd name="T14" fmla="*/ 4219 w 10236"/>
                  <a:gd name="T15" fmla="*/ 1986 h 4348"/>
                  <a:gd name="T16" fmla="*/ 3955 w 10236"/>
                  <a:gd name="T17" fmla="*/ 2189 h 4348"/>
                  <a:gd name="T18" fmla="*/ 3708 w 10236"/>
                  <a:gd name="T19" fmla="*/ 2336 h 4348"/>
                  <a:gd name="T20" fmla="*/ 3368 w 10236"/>
                  <a:gd name="T21" fmla="*/ 2447 h 4348"/>
                  <a:gd name="T22" fmla="*/ 3081 w 10236"/>
                  <a:gd name="T23" fmla="*/ 2526 h 4348"/>
                  <a:gd name="T24" fmla="*/ 2866 w 10236"/>
                  <a:gd name="T25" fmla="*/ 2659 h 4348"/>
                  <a:gd name="T26" fmla="*/ 2544 w 10236"/>
                  <a:gd name="T27" fmla="*/ 2931 h 4348"/>
                  <a:gd name="T28" fmla="*/ 2326 w 10236"/>
                  <a:gd name="T29" fmla="*/ 3074 h 4348"/>
                  <a:gd name="T30" fmla="*/ 2103 w 10236"/>
                  <a:gd name="T31" fmla="*/ 3015 h 4348"/>
                  <a:gd name="T32" fmla="*/ 1262 w 10236"/>
                  <a:gd name="T33" fmla="*/ 3366 h 4348"/>
                  <a:gd name="T34" fmla="*/ 140 w 10236"/>
                  <a:gd name="T35" fmla="*/ 3787 h 4348"/>
                  <a:gd name="T36" fmla="*/ 491 w 10236"/>
                  <a:gd name="T37" fmla="*/ 3997 h 4348"/>
                  <a:gd name="T38" fmla="*/ 841 w 10236"/>
                  <a:gd name="T39" fmla="*/ 4277 h 4348"/>
                  <a:gd name="T40" fmla="*/ 1403 w 10236"/>
                  <a:gd name="T41" fmla="*/ 4269 h 4348"/>
                  <a:gd name="T42" fmla="*/ 3001 w 10236"/>
                  <a:gd name="T43" fmla="*/ 3862 h 4348"/>
                  <a:gd name="T44" fmla="*/ 4417 w 10236"/>
                  <a:gd name="T45" fmla="*/ 3929 h 4348"/>
                  <a:gd name="T46" fmla="*/ 4717 w 10236"/>
                  <a:gd name="T47" fmla="*/ 3947 h 4348"/>
                  <a:gd name="T48" fmla="*/ 4931 w 10236"/>
                  <a:gd name="T49" fmla="*/ 3985 h 4348"/>
                  <a:gd name="T50" fmla="*/ 5110 w 10236"/>
                  <a:gd name="T51" fmla="*/ 4054 h 4348"/>
                  <a:gd name="T52" fmla="*/ 5233 w 10236"/>
                  <a:gd name="T53" fmla="*/ 4162 h 4348"/>
                  <a:gd name="T54" fmla="*/ 5446 w 10236"/>
                  <a:gd name="T55" fmla="*/ 4194 h 4348"/>
                  <a:gd name="T56" fmla="*/ 5655 w 10236"/>
                  <a:gd name="T57" fmla="*/ 4156 h 4348"/>
                  <a:gd name="T58" fmla="*/ 5960 w 10236"/>
                  <a:gd name="T59" fmla="*/ 4138 h 4348"/>
                  <a:gd name="T60" fmla="*/ 6319 w 10236"/>
                  <a:gd name="T61" fmla="*/ 4145 h 4348"/>
                  <a:gd name="T62" fmla="*/ 6392 w 10236"/>
                  <a:gd name="T63" fmla="*/ 4121 h 4348"/>
                  <a:gd name="T64" fmla="*/ 6412 w 10236"/>
                  <a:gd name="T65" fmla="*/ 4053 h 4348"/>
                  <a:gd name="T66" fmla="*/ 6379 w 10236"/>
                  <a:gd name="T67" fmla="*/ 3857 h 4348"/>
                  <a:gd name="T68" fmla="*/ 4837 w 10236"/>
                  <a:gd name="T69" fmla="*/ 2735 h 4348"/>
                  <a:gd name="T70" fmla="*/ 6018 w 10236"/>
                  <a:gd name="T71" fmla="*/ 2200 h 4348"/>
                  <a:gd name="T72" fmla="*/ 6130 w 10236"/>
                  <a:gd name="T73" fmla="*/ 2119 h 4348"/>
                  <a:gd name="T74" fmla="*/ 6450 w 10236"/>
                  <a:gd name="T75" fmla="*/ 2104 h 4348"/>
                  <a:gd name="T76" fmla="*/ 6575 w 10236"/>
                  <a:gd name="T77" fmla="*/ 2126 h 4348"/>
                  <a:gd name="T78" fmla="*/ 6688 w 10236"/>
                  <a:gd name="T79" fmla="*/ 2214 h 4348"/>
                  <a:gd name="T80" fmla="*/ 8693 w 10236"/>
                  <a:gd name="T81" fmla="*/ 2595 h 4348"/>
                  <a:gd name="T82" fmla="*/ 9044 w 10236"/>
                  <a:gd name="T83" fmla="*/ 2034 h 4348"/>
                  <a:gd name="T84" fmla="*/ 9885 w 10236"/>
                  <a:gd name="T85" fmla="*/ 1052 h 4348"/>
                  <a:gd name="T86" fmla="*/ 9745 w 10236"/>
                  <a:gd name="T87" fmla="*/ 912 h 4348"/>
                  <a:gd name="T88" fmla="*/ 9412 w 10236"/>
                  <a:gd name="T89" fmla="*/ 928 h 4348"/>
                  <a:gd name="T90" fmla="*/ 9343 w 10236"/>
                  <a:gd name="T91" fmla="*/ 978 h 4348"/>
                  <a:gd name="T92" fmla="*/ 9296 w 10236"/>
                  <a:gd name="T93" fmla="*/ 1072 h 4348"/>
                  <a:gd name="T94" fmla="*/ 9230 w 10236"/>
                  <a:gd name="T95" fmla="*/ 1140 h 4348"/>
                  <a:gd name="T96" fmla="*/ 9080 w 10236"/>
                  <a:gd name="T97" fmla="*/ 1188 h 4348"/>
                  <a:gd name="T98" fmla="*/ 8623 w 10236"/>
                  <a:gd name="T99" fmla="*/ 1964 h 4348"/>
                  <a:gd name="T100" fmla="*/ 8320 w 10236"/>
                  <a:gd name="T101" fmla="*/ 2184 h 4348"/>
                  <a:gd name="T102" fmla="*/ 8207 w 10236"/>
                  <a:gd name="T103" fmla="*/ 2256 h 4348"/>
                  <a:gd name="T104" fmla="*/ 7197 w 10236"/>
                  <a:gd name="T105" fmla="*/ 1849 h 4348"/>
                  <a:gd name="T106" fmla="*/ 5612 w 10236"/>
                  <a:gd name="T107" fmla="*/ 1699 h 4348"/>
                  <a:gd name="T108" fmla="*/ 5641 w 10236"/>
                  <a:gd name="T109" fmla="*/ 1490 h 4348"/>
                  <a:gd name="T110" fmla="*/ 5719 w 10236"/>
                  <a:gd name="T111" fmla="*/ 1236 h 4348"/>
                  <a:gd name="T112" fmla="*/ 5833 w 10236"/>
                  <a:gd name="T113" fmla="*/ 919 h 4348"/>
                  <a:gd name="T114" fmla="*/ 5915 w 10236"/>
                  <a:gd name="T115" fmla="*/ 599 h 4348"/>
                  <a:gd name="T116" fmla="*/ 5996 w 10236"/>
                  <a:gd name="T117" fmla="*/ 362 h 4348"/>
                  <a:gd name="T118" fmla="*/ 6063 w 10236"/>
                  <a:gd name="T119" fmla="*/ 295 h 4348"/>
                  <a:gd name="T120" fmla="*/ 6168 w 10236"/>
                  <a:gd name="T121" fmla="*/ 280 h 4348"/>
                  <a:gd name="T122" fmla="*/ 6293 w 10236"/>
                  <a:gd name="T123" fmla="*/ 184 h 4348"/>
                  <a:gd name="T124" fmla="*/ 5959 w 10236"/>
                  <a:gd name="T125" fmla="*/ 70 h 4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36" h="4348">
                    <a:moveTo>
                      <a:pt x="5959" y="70"/>
                    </a:moveTo>
                    <a:lnTo>
                      <a:pt x="5819" y="141"/>
                    </a:lnTo>
                    <a:lnTo>
                      <a:pt x="5679" y="211"/>
                    </a:lnTo>
                    <a:lnTo>
                      <a:pt x="5608" y="281"/>
                    </a:lnTo>
                    <a:lnTo>
                      <a:pt x="5608" y="351"/>
                    </a:lnTo>
                    <a:lnTo>
                      <a:pt x="5819" y="351"/>
                    </a:lnTo>
                    <a:lnTo>
                      <a:pt x="5474" y="640"/>
                    </a:lnTo>
                    <a:lnTo>
                      <a:pt x="5488" y="660"/>
                    </a:lnTo>
                    <a:lnTo>
                      <a:pt x="5502" y="679"/>
                    </a:lnTo>
                    <a:lnTo>
                      <a:pt x="5515" y="695"/>
                    </a:lnTo>
                    <a:lnTo>
                      <a:pt x="5529" y="710"/>
                    </a:lnTo>
                    <a:lnTo>
                      <a:pt x="5551" y="736"/>
                    </a:lnTo>
                    <a:lnTo>
                      <a:pt x="5571" y="762"/>
                    </a:lnTo>
                    <a:lnTo>
                      <a:pt x="5579" y="774"/>
                    </a:lnTo>
                    <a:lnTo>
                      <a:pt x="5587" y="788"/>
                    </a:lnTo>
                    <a:lnTo>
                      <a:pt x="5593" y="803"/>
                    </a:lnTo>
                    <a:lnTo>
                      <a:pt x="5598" y="820"/>
                    </a:lnTo>
                    <a:lnTo>
                      <a:pt x="5603" y="838"/>
                    </a:lnTo>
                    <a:lnTo>
                      <a:pt x="5606" y="860"/>
                    </a:lnTo>
                    <a:lnTo>
                      <a:pt x="5608" y="885"/>
                    </a:lnTo>
                    <a:lnTo>
                      <a:pt x="5608" y="912"/>
                    </a:lnTo>
                    <a:lnTo>
                      <a:pt x="5608" y="936"/>
                    </a:lnTo>
                    <a:lnTo>
                      <a:pt x="5607" y="956"/>
                    </a:lnTo>
                    <a:lnTo>
                      <a:pt x="5606" y="974"/>
                    </a:lnTo>
                    <a:lnTo>
                      <a:pt x="5604" y="990"/>
                    </a:lnTo>
                    <a:lnTo>
                      <a:pt x="5602" y="1003"/>
                    </a:lnTo>
                    <a:lnTo>
                      <a:pt x="5599" y="1016"/>
                    </a:lnTo>
                    <a:lnTo>
                      <a:pt x="5595" y="1026"/>
                    </a:lnTo>
                    <a:lnTo>
                      <a:pt x="5591" y="1036"/>
                    </a:lnTo>
                    <a:lnTo>
                      <a:pt x="5582" y="1054"/>
                    </a:lnTo>
                    <a:lnTo>
                      <a:pt x="5570" y="1072"/>
                    </a:lnTo>
                    <a:lnTo>
                      <a:pt x="5555" y="1094"/>
                    </a:lnTo>
                    <a:lnTo>
                      <a:pt x="5539" y="1122"/>
                    </a:lnTo>
                    <a:lnTo>
                      <a:pt x="4926" y="1381"/>
                    </a:lnTo>
                    <a:lnTo>
                      <a:pt x="4822" y="1609"/>
                    </a:lnTo>
                    <a:lnTo>
                      <a:pt x="4627" y="1613"/>
                    </a:lnTo>
                    <a:lnTo>
                      <a:pt x="4627" y="1824"/>
                    </a:lnTo>
                    <a:lnTo>
                      <a:pt x="4582" y="1829"/>
                    </a:lnTo>
                    <a:lnTo>
                      <a:pt x="4539" y="1836"/>
                    </a:lnTo>
                    <a:lnTo>
                      <a:pt x="4499" y="1846"/>
                    </a:lnTo>
                    <a:lnTo>
                      <a:pt x="4459" y="1857"/>
                    </a:lnTo>
                    <a:lnTo>
                      <a:pt x="4422" y="1871"/>
                    </a:lnTo>
                    <a:lnTo>
                      <a:pt x="4386" y="1886"/>
                    </a:lnTo>
                    <a:lnTo>
                      <a:pt x="4350" y="1904"/>
                    </a:lnTo>
                    <a:lnTo>
                      <a:pt x="4317" y="1923"/>
                    </a:lnTo>
                    <a:lnTo>
                      <a:pt x="4284" y="1943"/>
                    </a:lnTo>
                    <a:lnTo>
                      <a:pt x="4252" y="1964"/>
                    </a:lnTo>
                    <a:lnTo>
                      <a:pt x="4219" y="1986"/>
                    </a:lnTo>
                    <a:lnTo>
                      <a:pt x="4188" y="2010"/>
                    </a:lnTo>
                    <a:lnTo>
                      <a:pt x="4125" y="2059"/>
                    </a:lnTo>
                    <a:lnTo>
                      <a:pt x="4059" y="2110"/>
                    </a:lnTo>
                    <a:lnTo>
                      <a:pt x="4026" y="2136"/>
                    </a:lnTo>
                    <a:lnTo>
                      <a:pt x="3992" y="2163"/>
                    </a:lnTo>
                    <a:lnTo>
                      <a:pt x="3955" y="2189"/>
                    </a:lnTo>
                    <a:lnTo>
                      <a:pt x="3919" y="2214"/>
                    </a:lnTo>
                    <a:lnTo>
                      <a:pt x="3881" y="2240"/>
                    </a:lnTo>
                    <a:lnTo>
                      <a:pt x="3841" y="2265"/>
                    </a:lnTo>
                    <a:lnTo>
                      <a:pt x="3798" y="2290"/>
                    </a:lnTo>
                    <a:lnTo>
                      <a:pt x="3754" y="2314"/>
                    </a:lnTo>
                    <a:lnTo>
                      <a:pt x="3708" y="2336"/>
                    </a:lnTo>
                    <a:lnTo>
                      <a:pt x="3658" y="2358"/>
                    </a:lnTo>
                    <a:lnTo>
                      <a:pt x="3607" y="2378"/>
                    </a:lnTo>
                    <a:lnTo>
                      <a:pt x="3551" y="2398"/>
                    </a:lnTo>
                    <a:lnTo>
                      <a:pt x="3494" y="2416"/>
                    </a:lnTo>
                    <a:lnTo>
                      <a:pt x="3432" y="2432"/>
                    </a:lnTo>
                    <a:lnTo>
                      <a:pt x="3368" y="2447"/>
                    </a:lnTo>
                    <a:lnTo>
                      <a:pt x="3299" y="2459"/>
                    </a:lnTo>
                    <a:lnTo>
                      <a:pt x="3252" y="2468"/>
                    </a:lnTo>
                    <a:lnTo>
                      <a:pt x="3207" y="2479"/>
                    </a:lnTo>
                    <a:lnTo>
                      <a:pt x="3163" y="2493"/>
                    </a:lnTo>
                    <a:lnTo>
                      <a:pt x="3121" y="2508"/>
                    </a:lnTo>
                    <a:lnTo>
                      <a:pt x="3081" y="2526"/>
                    </a:lnTo>
                    <a:lnTo>
                      <a:pt x="3042" y="2545"/>
                    </a:lnTo>
                    <a:lnTo>
                      <a:pt x="3005" y="2565"/>
                    </a:lnTo>
                    <a:lnTo>
                      <a:pt x="2969" y="2587"/>
                    </a:lnTo>
                    <a:lnTo>
                      <a:pt x="2934" y="2609"/>
                    </a:lnTo>
                    <a:lnTo>
                      <a:pt x="2899" y="2633"/>
                    </a:lnTo>
                    <a:lnTo>
                      <a:pt x="2866" y="2659"/>
                    </a:lnTo>
                    <a:lnTo>
                      <a:pt x="2833" y="2685"/>
                    </a:lnTo>
                    <a:lnTo>
                      <a:pt x="2768" y="2738"/>
                    </a:lnTo>
                    <a:lnTo>
                      <a:pt x="2705" y="2794"/>
                    </a:lnTo>
                    <a:lnTo>
                      <a:pt x="2641" y="2849"/>
                    </a:lnTo>
                    <a:lnTo>
                      <a:pt x="2577" y="2904"/>
                    </a:lnTo>
                    <a:lnTo>
                      <a:pt x="2544" y="2931"/>
                    </a:lnTo>
                    <a:lnTo>
                      <a:pt x="2510" y="2957"/>
                    </a:lnTo>
                    <a:lnTo>
                      <a:pt x="2475" y="2982"/>
                    </a:lnTo>
                    <a:lnTo>
                      <a:pt x="2440" y="3007"/>
                    </a:lnTo>
                    <a:lnTo>
                      <a:pt x="2402" y="3031"/>
                    </a:lnTo>
                    <a:lnTo>
                      <a:pt x="2365" y="3054"/>
                    </a:lnTo>
                    <a:lnTo>
                      <a:pt x="2326" y="3074"/>
                    </a:lnTo>
                    <a:lnTo>
                      <a:pt x="2285" y="3094"/>
                    </a:lnTo>
                    <a:lnTo>
                      <a:pt x="2242" y="3112"/>
                    </a:lnTo>
                    <a:lnTo>
                      <a:pt x="2198" y="3128"/>
                    </a:lnTo>
                    <a:lnTo>
                      <a:pt x="2152" y="3143"/>
                    </a:lnTo>
                    <a:lnTo>
                      <a:pt x="2103" y="3156"/>
                    </a:lnTo>
                    <a:lnTo>
                      <a:pt x="2103" y="3015"/>
                    </a:lnTo>
                    <a:lnTo>
                      <a:pt x="1963" y="3015"/>
                    </a:lnTo>
                    <a:lnTo>
                      <a:pt x="1823" y="3086"/>
                    </a:lnTo>
                    <a:lnTo>
                      <a:pt x="1752" y="3156"/>
                    </a:lnTo>
                    <a:lnTo>
                      <a:pt x="1612" y="3226"/>
                    </a:lnTo>
                    <a:lnTo>
                      <a:pt x="1472" y="3296"/>
                    </a:lnTo>
                    <a:lnTo>
                      <a:pt x="1262" y="3366"/>
                    </a:lnTo>
                    <a:lnTo>
                      <a:pt x="1122" y="3437"/>
                    </a:lnTo>
                    <a:lnTo>
                      <a:pt x="701" y="3506"/>
                    </a:lnTo>
                    <a:lnTo>
                      <a:pt x="211" y="3506"/>
                    </a:lnTo>
                    <a:lnTo>
                      <a:pt x="0" y="3506"/>
                    </a:lnTo>
                    <a:lnTo>
                      <a:pt x="0" y="3717"/>
                    </a:lnTo>
                    <a:lnTo>
                      <a:pt x="140" y="3787"/>
                    </a:lnTo>
                    <a:lnTo>
                      <a:pt x="561" y="3857"/>
                    </a:lnTo>
                    <a:lnTo>
                      <a:pt x="771" y="3857"/>
                    </a:lnTo>
                    <a:lnTo>
                      <a:pt x="1051" y="3857"/>
                    </a:lnTo>
                    <a:lnTo>
                      <a:pt x="841" y="3857"/>
                    </a:lnTo>
                    <a:lnTo>
                      <a:pt x="701" y="3928"/>
                    </a:lnTo>
                    <a:lnTo>
                      <a:pt x="491" y="3997"/>
                    </a:lnTo>
                    <a:lnTo>
                      <a:pt x="420" y="4068"/>
                    </a:lnTo>
                    <a:lnTo>
                      <a:pt x="351" y="4137"/>
                    </a:lnTo>
                    <a:lnTo>
                      <a:pt x="351" y="4208"/>
                    </a:lnTo>
                    <a:lnTo>
                      <a:pt x="420" y="4277"/>
                    </a:lnTo>
                    <a:lnTo>
                      <a:pt x="491" y="4277"/>
                    </a:lnTo>
                    <a:lnTo>
                      <a:pt x="841" y="4277"/>
                    </a:lnTo>
                    <a:lnTo>
                      <a:pt x="987" y="4124"/>
                    </a:lnTo>
                    <a:lnTo>
                      <a:pt x="1193" y="4204"/>
                    </a:lnTo>
                    <a:lnTo>
                      <a:pt x="1161" y="4134"/>
                    </a:lnTo>
                    <a:lnTo>
                      <a:pt x="1798" y="3867"/>
                    </a:lnTo>
                    <a:lnTo>
                      <a:pt x="1833" y="3942"/>
                    </a:lnTo>
                    <a:lnTo>
                      <a:pt x="1403" y="4269"/>
                    </a:lnTo>
                    <a:lnTo>
                      <a:pt x="1823" y="4348"/>
                    </a:lnTo>
                    <a:lnTo>
                      <a:pt x="1893" y="4348"/>
                    </a:lnTo>
                    <a:lnTo>
                      <a:pt x="2174" y="4277"/>
                    </a:lnTo>
                    <a:lnTo>
                      <a:pt x="2174" y="4208"/>
                    </a:lnTo>
                    <a:lnTo>
                      <a:pt x="2314" y="4068"/>
                    </a:lnTo>
                    <a:lnTo>
                      <a:pt x="3001" y="3862"/>
                    </a:lnTo>
                    <a:lnTo>
                      <a:pt x="3085" y="4063"/>
                    </a:lnTo>
                    <a:lnTo>
                      <a:pt x="3926" y="4068"/>
                    </a:lnTo>
                    <a:lnTo>
                      <a:pt x="4276" y="4068"/>
                    </a:lnTo>
                    <a:lnTo>
                      <a:pt x="4276" y="3928"/>
                    </a:lnTo>
                    <a:lnTo>
                      <a:pt x="4345" y="3928"/>
                    </a:lnTo>
                    <a:lnTo>
                      <a:pt x="4417" y="3929"/>
                    </a:lnTo>
                    <a:lnTo>
                      <a:pt x="4492" y="3931"/>
                    </a:lnTo>
                    <a:lnTo>
                      <a:pt x="4566" y="3934"/>
                    </a:lnTo>
                    <a:lnTo>
                      <a:pt x="4604" y="3937"/>
                    </a:lnTo>
                    <a:lnTo>
                      <a:pt x="4642" y="3940"/>
                    </a:lnTo>
                    <a:lnTo>
                      <a:pt x="4679" y="3943"/>
                    </a:lnTo>
                    <a:lnTo>
                      <a:pt x="4717" y="3947"/>
                    </a:lnTo>
                    <a:lnTo>
                      <a:pt x="4754" y="3952"/>
                    </a:lnTo>
                    <a:lnTo>
                      <a:pt x="4791" y="3957"/>
                    </a:lnTo>
                    <a:lnTo>
                      <a:pt x="4826" y="3963"/>
                    </a:lnTo>
                    <a:lnTo>
                      <a:pt x="4862" y="3969"/>
                    </a:lnTo>
                    <a:lnTo>
                      <a:pt x="4897" y="3977"/>
                    </a:lnTo>
                    <a:lnTo>
                      <a:pt x="4931" y="3985"/>
                    </a:lnTo>
                    <a:lnTo>
                      <a:pt x="4964" y="3994"/>
                    </a:lnTo>
                    <a:lnTo>
                      <a:pt x="4995" y="4004"/>
                    </a:lnTo>
                    <a:lnTo>
                      <a:pt x="5027" y="4015"/>
                    </a:lnTo>
                    <a:lnTo>
                      <a:pt x="5056" y="4026"/>
                    </a:lnTo>
                    <a:lnTo>
                      <a:pt x="5084" y="4040"/>
                    </a:lnTo>
                    <a:lnTo>
                      <a:pt x="5110" y="4054"/>
                    </a:lnTo>
                    <a:lnTo>
                      <a:pt x="5136" y="4069"/>
                    </a:lnTo>
                    <a:lnTo>
                      <a:pt x="5159" y="4085"/>
                    </a:lnTo>
                    <a:lnTo>
                      <a:pt x="5181" y="4102"/>
                    </a:lnTo>
                    <a:lnTo>
                      <a:pt x="5200" y="4120"/>
                    </a:lnTo>
                    <a:lnTo>
                      <a:pt x="5218" y="4140"/>
                    </a:lnTo>
                    <a:lnTo>
                      <a:pt x="5233" y="4162"/>
                    </a:lnTo>
                    <a:lnTo>
                      <a:pt x="5246" y="4184"/>
                    </a:lnTo>
                    <a:lnTo>
                      <a:pt x="5257" y="4208"/>
                    </a:lnTo>
                    <a:lnTo>
                      <a:pt x="5313" y="4206"/>
                    </a:lnTo>
                    <a:lnTo>
                      <a:pt x="5362" y="4203"/>
                    </a:lnTo>
                    <a:lnTo>
                      <a:pt x="5407" y="4199"/>
                    </a:lnTo>
                    <a:lnTo>
                      <a:pt x="5446" y="4194"/>
                    </a:lnTo>
                    <a:lnTo>
                      <a:pt x="5483" y="4188"/>
                    </a:lnTo>
                    <a:lnTo>
                      <a:pt x="5517" y="4182"/>
                    </a:lnTo>
                    <a:lnTo>
                      <a:pt x="5552" y="4176"/>
                    </a:lnTo>
                    <a:lnTo>
                      <a:pt x="5585" y="4170"/>
                    </a:lnTo>
                    <a:lnTo>
                      <a:pt x="5619" y="4163"/>
                    </a:lnTo>
                    <a:lnTo>
                      <a:pt x="5655" y="4156"/>
                    </a:lnTo>
                    <a:lnTo>
                      <a:pt x="5693" y="4151"/>
                    </a:lnTo>
                    <a:lnTo>
                      <a:pt x="5735" y="4146"/>
                    </a:lnTo>
                    <a:lnTo>
                      <a:pt x="5781" y="4142"/>
                    </a:lnTo>
                    <a:lnTo>
                      <a:pt x="5834" y="4139"/>
                    </a:lnTo>
                    <a:lnTo>
                      <a:pt x="5893" y="4138"/>
                    </a:lnTo>
                    <a:lnTo>
                      <a:pt x="5960" y="4138"/>
                    </a:lnTo>
                    <a:lnTo>
                      <a:pt x="6115" y="4141"/>
                    </a:lnTo>
                    <a:lnTo>
                      <a:pt x="6234" y="4145"/>
                    </a:lnTo>
                    <a:lnTo>
                      <a:pt x="6258" y="4146"/>
                    </a:lnTo>
                    <a:lnTo>
                      <a:pt x="6280" y="4146"/>
                    </a:lnTo>
                    <a:lnTo>
                      <a:pt x="6300" y="4146"/>
                    </a:lnTo>
                    <a:lnTo>
                      <a:pt x="6319" y="4145"/>
                    </a:lnTo>
                    <a:lnTo>
                      <a:pt x="6335" y="4143"/>
                    </a:lnTo>
                    <a:lnTo>
                      <a:pt x="6350" y="4140"/>
                    </a:lnTo>
                    <a:lnTo>
                      <a:pt x="6363" y="4137"/>
                    </a:lnTo>
                    <a:lnTo>
                      <a:pt x="6374" y="4133"/>
                    </a:lnTo>
                    <a:lnTo>
                      <a:pt x="6384" y="4127"/>
                    </a:lnTo>
                    <a:lnTo>
                      <a:pt x="6392" y="4121"/>
                    </a:lnTo>
                    <a:lnTo>
                      <a:pt x="6398" y="4113"/>
                    </a:lnTo>
                    <a:lnTo>
                      <a:pt x="6403" y="4104"/>
                    </a:lnTo>
                    <a:lnTo>
                      <a:pt x="6407" y="4094"/>
                    </a:lnTo>
                    <a:lnTo>
                      <a:pt x="6410" y="4082"/>
                    </a:lnTo>
                    <a:lnTo>
                      <a:pt x="6411" y="4068"/>
                    </a:lnTo>
                    <a:lnTo>
                      <a:pt x="6412" y="4053"/>
                    </a:lnTo>
                    <a:lnTo>
                      <a:pt x="6411" y="4036"/>
                    </a:lnTo>
                    <a:lnTo>
                      <a:pt x="6409" y="4016"/>
                    </a:lnTo>
                    <a:lnTo>
                      <a:pt x="6406" y="3995"/>
                    </a:lnTo>
                    <a:lnTo>
                      <a:pt x="6402" y="3972"/>
                    </a:lnTo>
                    <a:lnTo>
                      <a:pt x="6392" y="3920"/>
                    </a:lnTo>
                    <a:lnTo>
                      <a:pt x="6379" y="3857"/>
                    </a:lnTo>
                    <a:lnTo>
                      <a:pt x="4626" y="3816"/>
                    </a:lnTo>
                    <a:lnTo>
                      <a:pt x="4452" y="3546"/>
                    </a:lnTo>
                    <a:lnTo>
                      <a:pt x="4417" y="3226"/>
                    </a:lnTo>
                    <a:lnTo>
                      <a:pt x="4482" y="3282"/>
                    </a:lnTo>
                    <a:lnTo>
                      <a:pt x="4901" y="2789"/>
                    </a:lnTo>
                    <a:lnTo>
                      <a:pt x="4837" y="2735"/>
                    </a:lnTo>
                    <a:lnTo>
                      <a:pt x="5257" y="2735"/>
                    </a:lnTo>
                    <a:lnTo>
                      <a:pt x="5541" y="2245"/>
                    </a:lnTo>
                    <a:lnTo>
                      <a:pt x="5959" y="2244"/>
                    </a:lnTo>
                    <a:lnTo>
                      <a:pt x="5981" y="2229"/>
                    </a:lnTo>
                    <a:lnTo>
                      <a:pt x="6001" y="2214"/>
                    </a:lnTo>
                    <a:lnTo>
                      <a:pt x="6018" y="2200"/>
                    </a:lnTo>
                    <a:lnTo>
                      <a:pt x="6034" y="2187"/>
                    </a:lnTo>
                    <a:lnTo>
                      <a:pt x="6062" y="2163"/>
                    </a:lnTo>
                    <a:lnTo>
                      <a:pt x="6088" y="2142"/>
                    </a:lnTo>
                    <a:lnTo>
                      <a:pt x="6101" y="2133"/>
                    </a:lnTo>
                    <a:lnTo>
                      <a:pt x="6115" y="2126"/>
                    </a:lnTo>
                    <a:lnTo>
                      <a:pt x="6130" y="2119"/>
                    </a:lnTo>
                    <a:lnTo>
                      <a:pt x="6147" y="2114"/>
                    </a:lnTo>
                    <a:lnTo>
                      <a:pt x="6165" y="2109"/>
                    </a:lnTo>
                    <a:lnTo>
                      <a:pt x="6188" y="2106"/>
                    </a:lnTo>
                    <a:lnTo>
                      <a:pt x="6212" y="2104"/>
                    </a:lnTo>
                    <a:lnTo>
                      <a:pt x="6239" y="2104"/>
                    </a:lnTo>
                    <a:lnTo>
                      <a:pt x="6450" y="2104"/>
                    </a:lnTo>
                    <a:lnTo>
                      <a:pt x="6477" y="2104"/>
                    </a:lnTo>
                    <a:lnTo>
                      <a:pt x="6502" y="2106"/>
                    </a:lnTo>
                    <a:lnTo>
                      <a:pt x="6523" y="2109"/>
                    </a:lnTo>
                    <a:lnTo>
                      <a:pt x="6542" y="2114"/>
                    </a:lnTo>
                    <a:lnTo>
                      <a:pt x="6558" y="2119"/>
                    </a:lnTo>
                    <a:lnTo>
                      <a:pt x="6575" y="2126"/>
                    </a:lnTo>
                    <a:lnTo>
                      <a:pt x="6588" y="2133"/>
                    </a:lnTo>
                    <a:lnTo>
                      <a:pt x="6602" y="2142"/>
                    </a:lnTo>
                    <a:lnTo>
                      <a:pt x="6627" y="2163"/>
                    </a:lnTo>
                    <a:lnTo>
                      <a:pt x="6655" y="2187"/>
                    </a:lnTo>
                    <a:lnTo>
                      <a:pt x="6670" y="2200"/>
                    </a:lnTo>
                    <a:lnTo>
                      <a:pt x="6688" y="2214"/>
                    </a:lnTo>
                    <a:lnTo>
                      <a:pt x="6708" y="2229"/>
                    </a:lnTo>
                    <a:lnTo>
                      <a:pt x="6730" y="2244"/>
                    </a:lnTo>
                    <a:lnTo>
                      <a:pt x="7361" y="2384"/>
                    </a:lnTo>
                    <a:lnTo>
                      <a:pt x="8202" y="2384"/>
                    </a:lnTo>
                    <a:lnTo>
                      <a:pt x="8354" y="2302"/>
                    </a:lnTo>
                    <a:lnTo>
                      <a:pt x="8693" y="2595"/>
                    </a:lnTo>
                    <a:lnTo>
                      <a:pt x="8693" y="2384"/>
                    </a:lnTo>
                    <a:lnTo>
                      <a:pt x="8973" y="2384"/>
                    </a:lnTo>
                    <a:lnTo>
                      <a:pt x="8973" y="2174"/>
                    </a:lnTo>
                    <a:lnTo>
                      <a:pt x="9184" y="2174"/>
                    </a:lnTo>
                    <a:lnTo>
                      <a:pt x="9184" y="2034"/>
                    </a:lnTo>
                    <a:lnTo>
                      <a:pt x="9044" y="2034"/>
                    </a:lnTo>
                    <a:lnTo>
                      <a:pt x="9128" y="1687"/>
                    </a:lnTo>
                    <a:lnTo>
                      <a:pt x="9464" y="1756"/>
                    </a:lnTo>
                    <a:lnTo>
                      <a:pt x="9464" y="1403"/>
                    </a:lnTo>
                    <a:lnTo>
                      <a:pt x="9745" y="1403"/>
                    </a:lnTo>
                    <a:lnTo>
                      <a:pt x="9660" y="1056"/>
                    </a:lnTo>
                    <a:lnTo>
                      <a:pt x="9885" y="1052"/>
                    </a:lnTo>
                    <a:lnTo>
                      <a:pt x="9885" y="772"/>
                    </a:lnTo>
                    <a:lnTo>
                      <a:pt x="10236" y="702"/>
                    </a:lnTo>
                    <a:lnTo>
                      <a:pt x="10095" y="702"/>
                    </a:lnTo>
                    <a:lnTo>
                      <a:pt x="9955" y="702"/>
                    </a:lnTo>
                    <a:lnTo>
                      <a:pt x="9745" y="702"/>
                    </a:lnTo>
                    <a:lnTo>
                      <a:pt x="9745" y="912"/>
                    </a:lnTo>
                    <a:lnTo>
                      <a:pt x="9534" y="912"/>
                    </a:lnTo>
                    <a:lnTo>
                      <a:pt x="9504" y="913"/>
                    </a:lnTo>
                    <a:lnTo>
                      <a:pt x="9477" y="915"/>
                    </a:lnTo>
                    <a:lnTo>
                      <a:pt x="9453" y="918"/>
                    </a:lnTo>
                    <a:lnTo>
                      <a:pt x="9432" y="922"/>
                    </a:lnTo>
                    <a:lnTo>
                      <a:pt x="9412" y="928"/>
                    </a:lnTo>
                    <a:lnTo>
                      <a:pt x="9396" y="934"/>
                    </a:lnTo>
                    <a:lnTo>
                      <a:pt x="9382" y="941"/>
                    </a:lnTo>
                    <a:lnTo>
                      <a:pt x="9370" y="949"/>
                    </a:lnTo>
                    <a:lnTo>
                      <a:pt x="9359" y="958"/>
                    </a:lnTo>
                    <a:lnTo>
                      <a:pt x="9351" y="968"/>
                    </a:lnTo>
                    <a:lnTo>
                      <a:pt x="9343" y="978"/>
                    </a:lnTo>
                    <a:lnTo>
                      <a:pt x="9336" y="988"/>
                    </a:lnTo>
                    <a:lnTo>
                      <a:pt x="9325" y="1012"/>
                    </a:lnTo>
                    <a:lnTo>
                      <a:pt x="9314" y="1036"/>
                    </a:lnTo>
                    <a:lnTo>
                      <a:pt x="9309" y="1048"/>
                    </a:lnTo>
                    <a:lnTo>
                      <a:pt x="9303" y="1060"/>
                    </a:lnTo>
                    <a:lnTo>
                      <a:pt x="9296" y="1072"/>
                    </a:lnTo>
                    <a:lnTo>
                      <a:pt x="9288" y="1084"/>
                    </a:lnTo>
                    <a:lnTo>
                      <a:pt x="9280" y="1096"/>
                    </a:lnTo>
                    <a:lnTo>
                      <a:pt x="9270" y="1107"/>
                    </a:lnTo>
                    <a:lnTo>
                      <a:pt x="9258" y="1118"/>
                    </a:lnTo>
                    <a:lnTo>
                      <a:pt x="9245" y="1129"/>
                    </a:lnTo>
                    <a:lnTo>
                      <a:pt x="9230" y="1140"/>
                    </a:lnTo>
                    <a:lnTo>
                      <a:pt x="9212" y="1150"/>
                    </a:lnTo>
                    <a:lnTo>
                      <a:pt x="9192" y="1159"/>
                    </a:lnTo>
                    <a:lnTo>
                      <a:pt x="9169" y="1168"/>
                    </a:lnTo>
                    <a:lnTo>
                      <a:pt x="9142" y="1175"/>
                    </a:lnTo>
                    <a:lnTo>
                      <a:pt x="9113" y="1182"/>
                    </a:lnTo>
                    <a:lnTo>
                      <a:pt x="9080" y="1188"/>
                    </a:lnTo>
                    <a:lnTo>
                      <a:pt x="9044" y="1192"/>
                    </a:lnTo>
                    <a:lnTo>
                      <a:pt x="9044" y="1403"/>
                    </a:lnTo>
                    <a:lnTo>
                      <a:pt x="8693" y="1403"/>
                    </a:lnTo>
                    <a:lnTo>
                      <a:pt x="8630" y="1446"/>
                    </a:lnTo>
                    <a:lnTo>
                      <a:pt x="8986" y="1955"/>
                    </a:lnTo>
                    <a:lnTo>
                      <a:pt x="8623" y="1964"/>
                    </a:lnTo>
                    <a:lnTo>
                      <a:pt x="8706" y="2169"/>
                    </a:lnTo>
                    <a:lnTo>
                      <a:pt x="8413" y="2174"/>
                    </a:lnTo>
                    <a:lnTo>
                      <a:pt x="8385" y="2175"/>
                    </a:lnTo>
                    <a:lnTo>
                      <a:pt x="8360" y="2177"/>
                    </a:lnTo>
                    <a:lnTo>
                      <a:pt x="8339" y="2180"/>
                    </a:lnTo>
                    <a:lnTo>
                      <a:pt x="8320" y="2184"/>
                    </a:lnTo>
                    <a:lnTo>
                      <a:pt x="8304" y="2190"/>
                    </a:lnTo>
                    <a:lnTo>
                      <a:pt x="8288" y="2196"/>
                    </a:lnTo>
                    <a:lnTo>
                      <a:pt x="8274" y="2204"/>
                    </a:lnTo>
                    <a:lnTo>
                      <a:pt x="8261" y="2212"/>
                    </a:lnTo>
                    <a:lnTo>
                      <a:pt x="8235" y="2233"/>
                    </a:lnTo>
                    <a:lnTo>
                      <a:pt x="8207" y="2256"/>
                    </a:lnTo>
                    <a:lnTo>
                      <a:pt x="8192" y="2271"/>
                    </a:lnTo>
                    <a:lnTo>
                      <a:pt x="8174" y="2284"/>
                    </a:lnTo>
                    <a:lnTo>
                      <a:pt x="8155" y="2299"/>
                    </a:lnTo>
                    <a:lnTo>
                      <a:pt x="8133" y="2315"/>
                    </a:lnTo>
                    <a:lnTo>
                      <a:pt x="7509" y="2143"/>
                    </a:lnTo>
                    <a:lnTo>
                      <a:pt x="7197" y="1849"/>
                    </a:lnTo>
                    <a:lnTo>
                      <a:pt x="6310" y="1824"/>
                    </a:lnTo>
                    <a:lnTo>
                      <a:pt x="5959" y="1806"/>
                    </a:lnTo>
                    <a:lnTo>
                      <a:pt x="5608" y="1824"/>
                    </a:lnTo>
                    <a:lnTo>
                      <a:pt x="5609" y="1781"/>
                    </a:lnTo>
                    <a:lnTo>
                      <a:pt x="5610" y="1738"/>
                    </a:lnTo>
                    <a:lnTo>
                      <a:pt x="5612" y="1699"/>
                    </a:lnTo>
                    <a:lnTo>
                      <a:pt x="5615" y="1661"/>
                    </a:lnTo>
                    <a:lnTo>
                      <a:pt x="5619" y="1624"/>
                    </a:lnTo>
                    <a:lnTo>
                      <a:pt x="5623" y="1589"/>
                    </a:lnTo>
                    <a:lnTo>
                      <a:pt x="5629" y="1555"/>
                    </a:lnTo>
                    <a:lnTo>
                      <a:pt x="5634" y="1523"/>
                    </a:lnTo>
                    <a:lnTo>
                      <a:pt x="5641" y="1490"/>
                    </a:lnTo>
                    <a:lnTo>
                      <a:pt x="5648" y="1460"/>
                    </a:lnTo>
                    <a:lnTo>
                      <a:pt x="5656" y="1430"/>
                    </a:lnTo>
                    <a:lnTo>
                      <a:pt x="5664" y="1401"/>
                    </a:lnTo>
                    <a:lnTo>
                      <a:pt x="5681" y="1344"/>
                    </a:lnTo>
                    <a:lnTo>
                      <a:pt x="5700" y="1290"/>
                    </a:lnTo>
                    <a:lnTo>
                      <a:pt x="5719" y="1236"/>
                    </a:lnTo>
                    <a:lnTo>
                      <a:pt x="5740" y="1183"/>
                    </a:lnTo>
                    <a:lnTo>
                      <a:pt x="5760" y="1128"/>
                    </a:lnTo>
                    <a:lnTo>
                      <a:pt x="5781" y="1072"/>
                    </a:lnTo>
                    <a:lnTo>
                      <a:pt x="5803" y="1014"/>
                    </a:lnTo>
                    <a:lnTo>
                      <a:pt x="5823" y="951"/>
                    </a:lnTo>
                    <a:lnTo>
                      <a:pt x="5833" y="919"/>
                    </a:lnTo>
                    <a:lnTo>
                      <a:pt x="5843" y="886"/>
                    </a:lnTo>
                    <a:lnTo>
                      <a:pt x="5852" y="850"/>
                    </a:lnTo>
                    <a:lnTo>
                      <a:pt x="5861" y="814"/>
                    </a:lnTo>
                    <a:lnTo>
                      <a:pt x="5880" y="733"/>
                    </a:lnTo>
                    <a:lnTo>
                      <a:pt x="5898" y="662"/>
                    </a:lnTo>
                    <a:lnTo>
                      <a:pt x="5915" y="599"/>
                    </a:lnTo>
                    <a:lnTo>
                      <a:pt x="5931" y="543"/>
                    </a:lnTo>
                    <a:lnTo>
                      <a:pt x="5946" y="494"/>
                    </a:lnTo>
                    <a:lnTo>
                      <a:pt x="5959" y="453"/>
                    </a:lnTo>
                    <a:lnTo>
                      <a:pt x="5972" y="418"/>
                    </a:lnTo>
                    <a:lnTo>
                      <a:pt x="5985" y="388"/>
                    </a:lnTo>
                    <a:lnTo>
                      <a:pt x="5996" y="362"/>
                    </a:lnTo>
                    <a:lnTo>
                      <a:pt x="6008" y="343"/>
                    </a:lnTo>
                    <a:lnTo>
                      <a:pt x="6019" y="327"/>
                    </a:lnTo>
                    <a:lnTo>
                      <a:pt x="6030" y="315"/>
                    </a:lnTo>
                    <a:lnTo>
                      <a:pt x="6040" y="306"/>
                    </a:lnTo>
                    <a:lnTo>
                      <a:pt x="6052" y="300"/>
                    </a:lnTo>
                    <a:lnTo>
                      <a:pt x="6063" y="295"/>
                    </a:lnTo>
                    <a:lnTo>
                      <a:pt x="6074" y="293"/>
                    </a:lnTo>
                    <a:lnTo>
                      <a:pt x="6097" y="291"/>
                    </a:lnTo>
                    <a:lnTo>
                      <a:pt x="6123" y="290"/>
                    </a:lnTo>
                    <a:lnTo>
                      <a:pt x="6137" y="288"/>
                    </a:lnTo>
                    <a:lnTo>
                      <a:pt x="6152" y="285"/>
                    </a:lnTo>
                    <a:lnTo>
                      <a:pt x="6168" y="280"/>
                    </a:lnTo>
                    <a:lnTo>
                      <a:pt x="6186" y="273"/>
                    </a:lnTo>
                    <a:lnTo>
                      <a:pt x="6205" y="263"/>
                    </a:lnTo>
                    <a:lnTo>
                      <a:pt x="6225" y="249"/>
                    </a:lnTo>
                    <a:lnTo>
                      <a:pt x="6246" y="232"/>
                    </a:lnTo>
                    <a:lnTo>
                      <a:pt x="6269" y="210"/>
                    </a:lnTo>
                    <a:lnTo>
                      <a:pt x="6293" y="184"/>
                    </a:lnTo>
                    <a:lnTo>
                      <a:pt x="6321" y="152"/>
                    </a:lnTo>
                    <a:lnTo>
                      <a:pt x="6349" y="114"/>
                    </a:lnTo>
                    <a:lnTo>
                      <a:pt x="6379" y="70"/>
                    </a:lnTo>
                    <a:lnTo>
                      <a:pt x="6239" y="0"/>
                    </a:lnTo>
                    <a:lnTo>
                      <a:pt x="6099" y="0"/>
                    </a:lnTo>
                    <a:lnTo>
                      <a:pt x="5959" y="70"/>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33" name="Freeform 8"/>
              <p:cNvSpPr>
                <a:spLocks/>
              </p:cNvSpPr>
              <p:nvPr/>
            </p:nvSpPr>
            <p:spPr bwMode="auto">
              <a:xfrm>
                <a:off x="1419226" y="419101"/>
                <a:ext cx="120650" cy="276225"/>
              </a:xfrm>
              <a:custGeom>
                <a:avLst/>
                <a:gdLst>
                  <a:gd name="T0" fmla="*/ 125 w 2729"/>
                  <a:gd name="T1" fmla="*/ 2162 h 6275"/>
                  <a:gd name="T2" fmla="*/ 606 w 2729"/>
                  <a:gd name="T3" fmla="*/ 2138 h 6275"/>
                  <a:gd name="T4" fmla="*/ 272 w 2729"/>
                  <a:gd name="T5" fmla="*/ 2364 h 6275"/>
                  <a:gd name="T6" fmla="*/ 897 w 2729"/>
                  <a:gd name="T7" fmla="*/ 2431 h 6275"/>
                  <a:gd name="T8" fmla="*/ 774 w 2729"/>
                  <a:gd name="T9" fmla="*/ 3097 h 6275"/>
                  <a:gd name="T10" fmla="*/ 1155 w 2729"/>
                  <a:gd name="T11" fmla="*/ 3746 h 6275"/>
                  <a:gd name="T12" fmla="*/ 1378 w 2729"/>
                  <a:gd name="T13" fmla="*/ 4031 h 6275"/>
                  <a:gd name="T14" fmla="*/ 1448 w 2729"/>
                  <a:gd name="T15" fmla="*/ 5223 h 6275"/>
                  <a:gd name="T16" fmla="*/ 1516 w 2729"/>
                  <a:gd name="T17" fmla="*/ 6145 h 6275"/>
                  <a:gd name="T18" fmla="*/ 1308 w 2729"/>
                  <a:gd name="T19" fmla="*/ 6275 h 6275"/>
                  <a:gd name="T20" fmla="*/ 1759 w 2729"/>
                  <a:gd name="T21" fmla="*/ 6197 h 6275"/>
                  <a:gd name="T22" fmla="*/ 2325 w 2729"/>
                  <a:gd name="T23" fmla="*/ 5793 h 6275"/>
                  <a:gd name="T24" fmla="*/ 2289 w 2729"/>
                  <a:gd name="T25" fmla="*/ 6064 h 6275"/>
                  <a:gd name="T26" fmla="*/ 2598 w 2729"/>
                  <a:gd name="T27" fmla="*/ 5644 h 6275"/>
                  <a:gd name="T28" fmla="*/ 2554 w 2729"/>
                  <a:gd name="T29" fmla="*/ 4429 h 6275"/>
                  <a:gd name="T30" fmla="*/ 2525 w 2729"/>
                  <a:gd name="T31" fmla="*/ 4392 h 6275"/>
                  <a:gd name="T32" fmla="*/ 2488 w 2729"/>
                  <a:gd name="T33" fmla="*/ 4349 h 6275"/>
                  <a:gd name="T34" fmla="*/ 2460 w 2729"/>
                  <a:gd name="T35" fmla="*/ 4309 h 6275"/>
                  <a:gd name="T36" fmla="*/ 2445 w 2729"/>
                  <a:gd name="T37" fmla="*/ 4280 h 6275"/>
                  <a:gd name="T38" fmla="*/ 2435 w 2729"/>
                  <a:gd name="T39" fmla="*/ 4245 h 6275"/>
                  <a:gd name="T40" fmla="*/ 2430 w 2729"/>
                  <a:gd name="T41" fmla="*/ 4198 h 6275"/>
                  <a:gd name="T42" fmla="*/ 2441 w 2729"/>
                  <a:gd name="T43" fmla="*/ 3919 h 6275"/>
                  <a:gd name="T44" fmla="*/ 2659 w 2729"/>
                  <a:gd name="T45" fmla="*/ 3778 h 6275"/>
                  <a:gd name="T46" fmla="*/ 2501 w 2729"/>
                  <a:gd name="T47" fmla="*/ 3185 h 6275"/>
                  <a:gd name="T48" fmla="*/ 2289 w 2729"/>
                  <a:gd name="T49" fmla="*/ 2698 h 6275"/>
                  <a:gd name="T50" fmla="*/ 2220 w 2729"/>
                  <a:gd name="T51" fmla="*/ 2418 h 6275"/>
                  <a:gd name="T52" fmla="*/ 2164 w 2729"/>
                  <a:gd name="T53" fmla="*/ 2393 h 6275"/>
                  <a:gd name="T54" fmla="*/ 2114 w 2729"/>
                  <a:gd name="T55" fmla="*/ 2362 h 6275"/>
                  <a:gd name="T56" fmla="*/ 2067 w 2729"/>
                  <a:gd name="T57" fmla="*/ 2322 h 6275"/>
                  <a:gd name="T58" fmla="*/ 2024 w 2729"/>
                  <a:gd name="T59" fmla="*/ 2277 h 6275"/>
                  <a:gd name="T60" fmla="*/ 1986 w 2729"/>
                  <a:gd name="T61" fmla="*/ 2226 h 6275"/>
                  <a:gd name="T62" fmla="*/ 1952 w 2729"/>
                  <a:gd name="T63" fmla="*/ 2169 h 6275"/>
                  <a:gd name="T64" fmla="*/ 1921 w 2729"/>
                  <a:gd name="T65" fmla="*/ 2108 h 6275"/>
                  <a:gd name="T66" fmla="*/ 1894 w 2729"/>
                  <a:gd name="T67" fmla="*/ 2042 h 6275"/>
                  <a:gd name="T68" fmla="*/ 1871 w 2729"/>
                  <a:gd name="T69" fmla="*/ 1973 h 6275"/>
                  <a:gd name="T70" fmla="*/ 1852 w 2729"/>
                  <a:gd name="T71" fmla="*/ 1901 h 6275"/>
                  <a:gd name="T72" fmla="*/ 1835 w 2729"/>
                  <a:gd name="T73" fmla="*/ 1825 h 6275"/>
                  <a:gd name="T74" fmla="*/ 1822 w 2729"/>
                  <a:gd name="T75" fmla="*/ 1749 h 6275"/>
                  <a:gd name="T76" fmla="*/ 1812 w 2729"/>
                  <a:gd name="T77" fmla="*/ 1670 h 6275"/>
                  <a:gd name="T78" fmla="*/ 1806 w 2729"/>
                  <a:gd name="T79" fmla="*/ 1592 h 6275"/>
                  <a:gd name="T80" fmla="*/ 1802 w 2729"/>
                  <a:gd name="T81" fmla="*/ 1512 h 6275"/>
                  <a:gd name="T82" fmla="*/ 1801 w 2729"/>
                  <a:gd name="T83" fmla="*/ 1432 h 6275"/>
                  <a:gd name="T84" fmla="*/ 1588 w 2729"/>
                  <a:gd name="T85" fmla="*/ 946 h 6275"/>
                  <a:gd name="T86" fmla="*/ 1087 w 2729"/>
                  <a:gd name="T87" fmla="*/ 548 h 6275"/>
                  <a:gd name="T88" fmla="*/ 746 w 2729"/>
                  <a:gd name="T89" fmla="*/ 36 h 6275"/>
                  <a:gd name="T90" fmla="*/ 216 w 2729"/>
                  <a:gd name="T91" fmla="*/ 182 h 6275"/>
                  <a:gd name="T92" fmla="*/ 117 w 2729"/>
                  <a:gd name="T93" fmla="*/ 1577 h 6275"/>
                  <a:gd name="T94" fmla="*/ 326 w 2729"/>
                  <a:gd name="T95" fmla="*/ 1787 h 6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29" h="6275">
                    <a:moveTo>
                      <a:pt x="186" y="1787"/>
                    </a:moveTo>
                    <a:lnTo>
                      <a:pt x="125" y="2162"/>
                    </a:lnTo>
                    <a:lnTo>
                      <a:pt x="606" y="1998"/>
                    </a:lnTo>
                    <a:lnTo>
                      <a:pt x="606" y="2138"/>
                    </a:lnTo>
                    <a:lnTo>
                      <a:pt x="552" y="2084"/>
                    </a:lnTo>
                    <a:lnTo>
                      <a:pt x="272" y="2364"/>
                    </a:lnTo>
                    <a:lnTo>
                      <a:pt x="326" y="2418"/>
                    </a:lnTo>
                    <a:lnTo>
                      <a:pt x="897" y="2431"/>
                    </a:lnTo>
                    <a:lnTo>
                      <a:pt x="671" y="2630"/>
                    </a:lnTo>
                    <a:lnTo>
                      <a:pt x="774" y="3097"/>
                    </a:lnTo>
                    <a:lnTo>
                      <a:pt x="1234" y="3539"/>
                    </a:lnTo>
                    <a:lnTo>
                      <a:pt x="1155" y="3746"/>
                    </a:lnTo>
                    <a:lnTo>
                      <a:pt x="1225" y="3711"/>
                    </a:lnTo>
                    <a:lnTo>
                      <a:pt x="1378" y="4031"/>
                    </a:lnTo>
                    <a:lnTo>
                      <a:pt x="1240" y="4030"/>
                    </a:lnTo>
                    <a:lnTo>
                      <a:pt x="1448" y="5223"/>
                    </a:lnTo>
                    <a:lnTo>
                      <a:pt x="1302" y="5224"/>
                    </a:lnTo>
                    <a:lnTo>
                      <a:pt x="1516" y="6145"/>
                    </a:lnTo>
                    <a:lnTo>
                      <a:pt x="1308" y="6064"/>
                    </a:lnTo>
                    <a:lnTo>
                      <a:pt x="1308" y="6275"/>
                    </a:lnTo>
                    <a:lnTo>
                      <a:pt x="1378" y="6275"/>
                    </a:lnTo>
                    <a:lnTo>
                      <a:pt x="1759" y="6197"/>
                    </a:lnTo>
                    <a:lnTo>
                      <a:pt x="1615" y="5387"/>
                    </a:lnTo>
                    <a:lnTo>
                      <a:pt x="2325" y="5793"/>
                    </a:lnTo>
                    <a:lnTo>
                      <a:pt x="2289" y="5854"/>
                    </a:lnTo>
                    <a:lnTo>
                      <a:pt x="2289" y="6064"/>
                    </a:lnTo>
                    <a:lnTo>
                      <a:pt x="2358" y="5710"/>
                    </a:lnTo>
                    <a:lnTo>
                      <a:pt x="2598" y="5644"/>
                    </a:lnTo>
                    <a:lnTo>
                      <a:pt x="2569" y="4451"/>
                    </a:lnTo>
                    <a:lnTo>
                      <a:pt x="2554" y="4429"/>
                    </a:lnTo>
                    <a:lnTo>
                      <a:pt x="2539" y="4410"/>
                    </a:lnTo>
                    <a:lnTo>
                      <a:pt x="2525" y="4392"/>
                    </a:lnTo>
                    <a:lnTo>
                      <a:pt x="2512" y="4377"/>
                    </a:lnTo>
                    <a:lnTo>
                      <a:pt x="2488" y="4349"/>
                    </a:lnTo>
                    <a:lnTo>
                      <a:pt x="2468" y="4323"/>
                    </a:lnTo>
                    <a:lnTo>
                      <a:pt x="2460" y="4309"/>
                    </a:lnTo>
                    <a:lnTo>
                      <a:pt x="2452" y="4296"/>
                    </a:lnTo>
                    <a:lnTo>
                      <a:pt x="2445" y="4280"/>
                    </a:lnTo>
                    <a:lnTo>
                      <a:pt x="2439" y="4264"/>
                    </a:lnTo>
                    <a:lnTo>
                      <a:pt x="2435" y="4245"/>
                    </a:lnTo>
                    <a:lnTo>
                      <a:pt x="2432" y="4224"/>
                    </a:lnTo>
                    <a:lnTo>
                      <a:pt x="2430" y="4198"/>
                    </a:lnTo>
                    <a:lnTo>
                      <a:pt x="2429" y="4171"/>
                    </a:lnTo>
                    <a:lnTo>
                      <a:pt x="2441" y="3919"/>
                    </a:lnTo>
                    <a:lnTo>
                      <a:pt x="2729" y="3795"/>
                    </a:lnTo>
                    <a:lnTo>
                      <a:pt x="2659" y="3778"/>
                    </a:lnTo>
                    <a:lnTo>
                      <a:pt x="2414" y="3466"/>
                    </a:lnTo>
                    <a:lnTo>
                      <a:pt x="2501" y="3185"/>
                    </a:lnTo>
                    <a:lnTo>
                      <a:pt x="2289" y="3120"/>
                    </a:lnTo>
                    <a:lnTo>
                      <a:pt x="2289" y="2698"/>
                    </a:lnTo>
                    <a:lnTo>
                      <a:pt x="2140" y="2695"/>
                    </a:lnTo>
                    <a:lnTo>
                      <a:pt x="2220" y="2418"/>
                    </a:lnTo>
                    <a:lnTo>
                      <a:pt x="2192" y="2407"/>
                    </a:lnTo>
                    <a:lnTo>
                      <a:pt x="2164" y="2393"/>
                    </a:lnTo>
                    <a:lnTo>
                      <a:pt x="2138" y="2378"/>
                    </a:lnTo>
                    <a:lnTo>
                      <a:pt x="2114" y="2362"/>
                    </a:lnTo>
                    <a:lnTo>
                      <a:pt x="2090" y="2343"/>
                    </a:lnTo>
                    <a:lnTo>
                      <a:pt x="2067" y="2322"/>
                    </a:lnTo>
                    <a:lnTo>
                      <a:pt x="2045" y="2300"/>
                    </a:lnTo>
                    <a:lnTo>
                      <a:pt x="2024" y="2277"/>
                    </a:lnTo>
                    <a:lnTo>
                      <a:pt x="2005" y="2252"/>
                    </a:lnTo>
                    <a:lnTo>
                      <a:pt x="1986" y="2226"/>
                    </a:lnTo>
                    <a:lnTo>
                      <a:pt x="1969" y="2197"/>
                    </a:lnTo>
                    <a:lnTo>
                      <a:pt x="1952" y="2169"/>
                    </a:lnTo>
                    <a:lnTo>
                      <a:pt x="1937" y="2139"/>
                    </a:lnTo>
                    <a:lnTo>
                      <a:pt x="1921" y="2108"/>
                    </a:lnTo>
                    <a:lnTo>
                      <a:pt x="1907" y="2075"/>
                    </a:lnTo>
                    <a:lnTo>
                      <a:pt x="1894" y="2042"/>
                    </a:lnTo>
                    <a:lnTo>
                      <a:pt x="1882" y="2008"/>
                    </a:lnTo>
                    <a:lnTo>
                      <a:pt x="1871" y="1973"/>
                    </a:lnTo>
                    <a:lnTo>
                      <a:pt x="1861" y="1937"/>
                    </a:lnTo>
                    <a:lnTo>
                      <a:pt x="1852" y="1901"/>
                    </a:lnTo>
                    <a:lnTo>
                      <a:pt x="1843" y="1864"/>
                    </a:lnTo>
                    <a:lnTo>
                      <a:pt x="1835" y="1825"/>
                    </a:lnTo>
                    <a:lnTo>
                      <a:pt x="1828" y="1787"/>
                    </a:lnTo>
                    <a:lnTo>
                      <a:pt x="1822" y="1749"/>
                    </a:lnTo>
                    <a:lnTo>
                      <a:pt x="1817" y="1710"/>
                    </a:lnTo>
                    <a:lnTo>
                      <a:pt x="1812" y="1670"/>
                    </a:lnTo>
                    <a:lnTo>
                      <a:pt x="1809" y="1631"/>
                    </a:lnTo>
                    <a:lnTo>
                      <a:pt x="1806" y="1592"/>
                    </a:lnTo>
                    <a:lnTo>
                      <a:pt x="1803" y="1551"/>
                    </a:lnTo>
                    <a:lnTo>
                      <a:pt x="1802" y="1512"/>
                    </a:lnTo>
                    <a:lnTo>
                      <a:pt x="1801" y="1473"/>
                    </a:lnTo>
                    <a:lnTo>
                      <a:pt x="1801" y="1432"/>
                    </a:lnTo>
                    <a:lnTo>
                      <a:pt x="1588" y="1366"/>
                    </a:lnTo>
                    <a:lnTo>
                      <a:pt x="1588" y="946"/>
                    </a:lnTo>
                    <a:lnTo>
                      <a:pt x="1097" y="946"/>
                    </a:lnTo>
                    <a:lnTo>
                      <a:pt x="1087" y="548"/>
                    </a:lnTo>
                    <a:lnTo>
                      <a:pt x="675" y="384"/>
                    </a:lnTo>
                    <a:lnTo>
                      <a:pt x="746" y="36"/>
                    </a:lnTo>
                    <a:lnTo>
                      <a:pt x="427" y="0"/>
                    </a:lnTo>
                    <a:lnTo>
                      <a:pt x="216" y="182"/>
                    </a:lnTo>
                    <a:lnTo>
                      <a:pt x="0" y="732"/>
                    </a:lnTo>
                    <a:lnTo>
                      <a:pt x="117" y="1577"/>
                    </a:lnTo>
                    <a:lnTo>
                      <a:pt x="326" y="1577"/>
                    </a:lnTo>
                    <a:lnTo>
                      <a:pt x="326" y="1787"/>
                    </a:lnTo>
                    <a:lnTo>
                      <a:pt x="186" y="1787"/>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34" name="Freeform 9"/>
              <p:cNvSpPr>
                <a:spLocks noEditPoints="1"/>
              </p:cNvSpPr>
              <p:nvPr/>
            </p:nvSpPr>
            <p:spPr bwMode="auto">
              <a:xfrm>
                <a:off x="1420813" y="293688"/>
                <a:ext cx="136525" cy="238125"/>
              </a:xfrm>
              <a:custGeom>
                <a:avLst/>
                <a:gdLst>
                  <a:gd name="T0" fmla="*/ 634 w 3088"/>
                  <a:gd name="T1" fmla="*/ 561 h 5427"/>
                  <a:gd name="T2" fmla="*/ 1195 w 3088"/>
                  <a:gd name="T3" fmla="*/ 350 h 5427"/>
                  <a:gd name="T4" fmla="*/ 704 w 3088"/>
                  <a:gd name="T5" fmla="*/ 561 h 5427"/>
                  <a:gd name="T6" fmla="*/ 914 w 3088"/>
                  <a:gd name="T7" fmla="*/ 281 h 5427"/>
                  <a:gd name="T8" fmla="*/ 428 w 3088"/>
                  <a:gd name="T9" fmla="*/ 337 h 5427"/>
                  <a:gd name="T10" fmla="*/ 430 w 3088"/>
                  <a:gd name="T11" fmla="*/ 517 h 5427"/>
                  <a:gd name="T12" fmla="*/ 407 w 3088"/>
                  <a:gd name="T13" fmla="*/ 634 h 5427"/>
                  <a:gd name="T14" fmla="*/ 364 w 3088"/>
                  <a:gd name="T15" fmla="*/ 702 h 5427"/>
                  <a:gd name="T16" fmla="*/ 307 w 3088"/>
                  <a:gd name="T17" fmla="*/ 731 h 5427"/>
                  <a:gd name="T18" fmla="*/ 243 w 3088"/>
                  <a:gd name="T19" fmla="*/ 734 h 5427"/>
                  <a:gd name="T20" fmla="*/ 133 w 3088"/>
                  <a:gd name="T21" fmla="*/ 715 h 5427"/>
                  <a:gd name="T22" fmla="*/ 76 w 3088"/>
                  <a:gd name="T23" fmla="*/ 708 h 5427"/>
                  <a:gd name="T24" fmla="*/ 30 w 3088"/>
                  <a:gd name="T25" fmla="*/ 719 h 5427"/>
                  <a:gd name="T26" fmla="*/ 5 w 3088"/>
                  <a:gd name="T27" fmla="*/ 759 h 5427"/>
                  <a:gd name="T28" fmla="*/ 3 w 3088"/>
                  <a:gd name="T29" fmla="*/ 841 h 5427"/>
                  <a:gd name="T30" fmla="*/ 123 w 3088"/>
                  <a:gd name="T31" fmla="*/ 1864 h 5427"/>
                  <a:gd name="T32" fmla="*/ 126 w 3088"/>
                  <a:gd name="T33" fmla="*/ 1928 h 5427"/>
                  <a:gd name="T34" fmla="*/ 137 w 3088"/>
                  <a:gd name="T35" fmla="*/ 1986 h 5427"/>
                  <a:gd name="T36" fmla="*/ 154 w 3088"/>
                  <a:gd name="T37" fmla="*/ 2039 h 5427"/>
                  <a:gd name="T38" fmla="*/ 175 w 3088"/>
                  <a:gd name="T39" fmla="*/ 2088 h 5427"/>
                  <a:gd name="T40" fmla="*/ 230 w 3088"/>
                  <a:gd name="T41" fmla="*/ 2182 h 5427"/>
                  <a:gd name="T42" fmla="*/ 311 w 3088"/>
                  <a:gd name="T43" fmla="*/ 2313 h 5427"/>
                  <a:gd name="T44" fmla="*/ 377 w 3088"/>
                  <a:gd name="T45" fmla="*/ 2447 h 5427"/>
                  <a:gd name="T46" fmla="*/ 421 w 3088"/>
                  <a:gd name="T47" fmla="*/ 2536 h 5427"/>
                  <a:gd name="T48" fmla="*/ 450 w 3088"/>
                  <a:gd name="T49" fmla="*/ 2580 h 5427"/>
                  <a:gd name="T50" fmla="*/ 478 w 3088"/>
                  <a:gd name="T51" fmla="*/ 2610 h 5427"/>
                  <a:gd name="T52" fmla="*/ 508 w 3088"/>
                  <a:gd name="T53" fmla="*/ 2626 h 5427"/>
                  <a:gd name="T54" fmla="*/ 542 w 3088"/>
                  <a:gd name="T55" fmla="*/ 2632 h 5427"/>
                  <a:gd name="T56" fmla="*/ 600 w 3088"/>
                  <a:gd name="T57" fmla="*/ 2628 h 5427"/>
                  <a:gd name="T58" fmla="*/ 725 w 3088"/>
                  <a:gd name="T59" fmla="*/ 2608 h 5427"/>
                  <a:gd name="T60" fmla="*/ 844 w 3088"/>
                  <a:gd name="T61" fmla="*/ 2735 h 5427"/>
                  <a:gd name="T62" fmla="*/ 1265 w 3088"/>
                  <a:gd name="T63" fmla="*/ 3226 h 5427"/>
                  <a:gd name="T64" fmla="*/ 1838 w 3088"/>
                  <a:gd name="T65" fmla="*/ 4035 h 5427"/>
                  <a:gd name="T66" fmla="*/ 2915 w 3088"/>
                  <a:gd name="T67" fmla="*/ 4477 h 5427"/>
                  <a:gd name="T68" fmla="*/ 2552 w 3088"/>
                  <a:gd name="T69" fmla="*/ 5427 h 5427"/>
                  <a:gd name="T70" fmla="*/ 2948 w 3088"/>
                  <a:gd name="T71" fmla="*/ 5189 h 5427"/>
                  <a:gd name="T72" fmla="*/ 3088 w 3088"/>
                  <a:gd name="T73" fmla="*/ 4418 h 5427"/>
                  <a:gd name="T74" fmla="*/ 2877 w 3088"/>
                  <a:gd name="T75" fmla="*/ 3506 h 5427"/>
                  <a:gd name="T76" fmla="*/ 2597 w 3088"/>
                  <a:gd name="T77" fmla="*/ 3296 h 5427"/>
                  <a:gd name="T78" fmla="*/ 2386 w 3088"/>
                  <a:gd name="T79" fmla="*/ 2665 h 5427"/>
                  <a:gd name="T80" fmla="*/ 1440 w 3088"/>
                  <a:gd name="T81" fmla="*/ 3013 h 5427"/>
                  <a:gd name="T82" fmla="*/ 1354 w 3088"/>
                  <a:gd name="T83" fmla="*/ 2993 h 5427"/>
                  <a:gd name="T84" fmla="*/ 1294 w 3088"/>
                  <a:gd name="T85" fmla="*/ 2951 h 5427"/>
                  <a:gd name="T86" fmla="*/ 1252 w 3088"/>
                  <a:gd name="T87" fmla="*/ 2893 h 5427"/>
                  <a:gd name="T88" fmla="*/ 1211 w 3088"/>
                  <a:gd name="T89" fmla="*/ 2800 h 5427"/>
                  <a:gd name="T90" fmla="*/ 1175 w 3088"/>
                  <a:gd name="T91" fmla="*/ 2699 h 5427"/>
                  <a:gd name="T92" fmla="*/ 1141 w 3088"/>
                  <a:gd name="T93" fmla="*/ 2625 h 5427"/>
                  <a:gd name="T94" fmla="*/ 1092 w 3088"/>
                  <a:gd name="T95" fmla="*/ 2559 h 5427"/>
                  <a:gd name="T96" fmla="*/ 1024 w 3088"/>
                  <a:gd name="T97" fmla="*/ 2504 h 5427"/>
                  <a:gd name="T98" fmla="*/ 927 w 3088"/>
                  <a:gd name="T99" fmla="*/ 2467 h 5427"/>
                  <a:gd name="T100" fmla="*/ 973 w 3088"/>
                  <a:gd name="T101" fmla="*/ 2098 h 5427"/>
                  <a:gd name="T102" fmla="*/ 986 w 3088"/>
                  <a:gd name="T103" fmla="*/ 1323 h 5427"/>
                  <a:gd name="T104" fmla="*/ 1405 w 3088"/>
                  <a:gd name="T105" fmla="*/ 981 h 5427"/>
                  <a:gd name="T106" fmla="*/ 1615 w 3088"/>
                  <a:gd name="T107" fmla="*/ 631 h 5427"/>
                  <a:gd name="T108" fmla="*/ 1475 w 3088"/>
                  <a:gd name="T109" fmla="*/ 0 h 5427"/>
                  <a:gd name="T110" fmla="*/ 1265 w 3088"/>
                  <a:gd name="T111" fmla="*/ 281 h 5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88" h="5427">
                    <a:moveTo>
                      <a:pt x="704" y="561"/>
                    </a:moveTo>
                    <a:lnTo>
                      <a:pt x="692" y="643"/>
                    </a:lnTo>
                    <a:lnTo>
                      <a:pt x="634" y="561"/>
                    </a:lnTo>
                    <a:lnTo>
                      <a:pt x="704" y="561"/>
                    </a:lnTo>
                    <a:close/>
                    <a:moveTo>
                      <a:pt x="1265" y="281"/>
                    </a:moveTo>
                    <a:lnTo>
                      <a:pt x="1195" y="350"/>
                    </a:lnTo>
                    <a:lnTo>
                      <a:pt x="1054" y="421"/>
                    </a:lnTo>
                    <a:lnTo>
                      <a:pt x="844" y="490"/>
                    </a:lnTo>
                    <a:lnTo>
                      <a:pt x="704" y="561"/>
                    </a:lnTo>
                    <a:lnTo>
                      <a:pt x="774" y="490"/>
                    </a:lnTo>
                    <a:lnTo>
                      <a:pt x="844" y="421"/>
                    </a:lnTo>
                    <a:lnTo>
                      <a:pt x="914" y="281"/>
                    </a:lnTo>
                    <a:lnTo>
                      <a:pt x="914" y="210"/>
                    </a:lnTo>
                    <a:lnTo>
                      <a:pt x="613" y="394"/>
                    </a:lnTo>
                    <a:lnTo>
                      <a:pt x="428" y="337"/>
                    </a:lnTo>
                    <a:lnTo>
                      <a:pt x="432" y="405"/>
                    </a:lnTo>
                    <a:lnTo>
                      <a:pt x="433" y="464"/>
                    </a:lnTo>
                    <a:lnTo>
                      <a:pt x="430" y="517"/>
                    </a:lnTo>
                    <a:lnTo>
                      <a:pt x="425" y="562"/>
                    </a:lnTo>
                    <a:lnTo>
                      <a:pt x="417" y="601"/>
                    </a:lnTo>
                    <a:lnTo>
                      <a:pt x="407" y="634"/>
                    </a:lnTo>
                    <a:lnTo>
                      <a:pt x="394" y="662"/>
                    </a:lnTo>
                    <a:lnTo>
                      <a:pt x="380" y="684"/>
                    </a:lnTo>
                    <a:lnTo>
                      <a:pt x="364" y="702"/>
                    </a:lnTo>
                    <a:lnTo>
                      <a:pt x="347" y="715"/>
                    </a:lnTo>
                    <a:lnTo>
                      <a:pt x="327" y="725"/>
                    </a:lnTo>
                    <a:lnTo>
                      <a:pt x="307" y="731"/>
                    </a:lnTo>
                    <a:lnTo>
                      <a:pt x="286" y="734"/>
                    </a:lnTo>
                    <a:lnTo>
                      <a:pt x="265" y="735"/>
                    </a:lnTo>
                    <a:lnTo>
                      <a:pt x="243" y="734"/>
                    </a:lnTo>
                    <a:lnTo>
                      <a:pt x="221" y="732"/>
                    </a:lnTo>
                    <a:lnTo>
                      <a:pt x="176" y="724"/>
                    </a:lnTo>
                    <a:lnTo>
                      <a:pt x="133" y="715"/>
                    </a:lnTo>
                    <a:lnTo>
                      <a:pt x="113" y="712"/>
                    </a:lnTo>
                    <a:lnTo>
                      <a:pt x="94" y="709"/>
                    </a:lnTo>
                    <a:lnTo>
                      <a:pt x="76" y="708"/>
                    </a:lnTo>
                    <a:lnTo>
                      <a:pt x="58" y="709"/>
                    </a:lnTo>
                    <a:lnTo>
                      <a:pt x="43" y="712"/>
                    </a:lnTo>
                    <a:lnTo>
                      <a:pt x="30" y="719"/>
                    </a:lnTo>
                    <a:lnTo>
                      <a:pt x="19" y="728"/>
                    </a:lnTo>
                    <a:lnTo>
                      <a:pt x="11" y="741"/>
                    </a:lnTo>
                    <a:lnTo>
                      <a:pt x="5" y="759"/>
                    </a:lnTo>
                    <a:lnTo>
                      <a:pt x="1" y="782"/>
                    </a:lnTo>
                    <a:lnTo>
                      <a:pt x="0" y="809"/>
                    </a:lnTo>
                    <a:lnTo>
                      <a:pt x="3" y="841"/>
                    </a:lnTo>
                    <a:lnTo>
                      <a:pt x="125" y="1817"/>
                    </a:lnTo>
                    <a:lnTo>
                      <a:pt x="123" y="1841"/>
                    </a:lnTo>
                    <a:lnTo>
                      <a:pt x="123" y="1864"/>
                    </a:lnTo>
                    <a:lnTo>
                      <a:pt x="123" y="1886"/>
                    </a:lnTo>
                    <a:lnTo>
                      <a:pt x="124" y="1908"/>
                    </a:lnTo>
                    <a:lnTo>
                      <a:pt x="126" y="1928"/>
                    </a:lnTo>
                    <a:lnTo>
                      <a:pt x="129" y="1948"/>
                    </a:lnTo>
                    <a:lnTo>
                      <a:pt x="133" y="1967"/>
                    </a:lnTo>
                    <a:lnTo>
                      <a:pt x="137" y="1986"/>
                    </a:lnTo>
                    <a:lnTo>
                      <a:pt x="142" y="2004"/>
                    </a:lnTo>
                    <a:lnTo>
                      <a:pt x="147" y="2021"/>
                    </a:lnTo>
                    <a:lnTo>
                      <a:pt x="154" y="2039"/>
                    </a:lnTo>
                    <a:lnTo>
                      <a:pt x="160" y="2056"/>
                    </a:lnTo>
                    <a:lnTo>
                      <a:pt x="168" y="2072"/>
                    </a:lnTo>
                    <a:lnTo>
                      <a:pt x="175" y="2088"/>
                    </a:lnTo>
                    <a:lnTo>
                      <a:pt x="183" y="2104"/>
                    </a:lnTo>
                    <a:lnTo>
                      <a:pt x="192" y="2120"/>
                    </a:lnTo>
                    <a:lnTo>
                      <a:pt x="230" y="2182"/>
                    </a:lnTo>
                    <a:lnTo>
                      <a:pt x="270" y="2245"/>
                    </a:lnTo>
                    <a:lnTo>
                      <a:pt x="291" y="2279"/>
                    </a:lnTo>
                    <a:lnTo>
                      <a:pt x="311" y="2313"/>
                    </a:lnTo>
                    <a:lnTo>
                      <a:pt x="331" y="2350"/>
                    </a:lnTo>
                    <a:lnTo>
                      <a:pt x="350" y="2388"/>
                    </a:lnTo>
                    <a:lnTo>
                      <a:pt x="377" y="2447"/>
                    </a:lnTo>
                    <a:lnTo>
                      <a:pt x="400" y="2495"/>
                    </a:lnTo>
                    <a:lnTo>
                      <a:pt x="411" y="2516"/>
                    </a:lnTo>
                    <a:lnTo>
                      <a:pt x="421" y="2536"/>
                    </a:lnTo>
                    <a:lnTo>
                      <a:pt x="431" y="2552"/>
                    </a:lnTo>
                    <a:lnTo>
                      <a:pt x="440" y="2567"/>
                    </a:lnTo>
                    <a:lnTo>
                      <a:pt x="450" y="2580"/>
                    </a:lnTo>
                    <a:lnTo>
                      <a:pt x="460" y="2592"/>
                    </a:lnTo>
                    <a:lnTo>
                      <a:pt x="469" y="2601"/>
                    </a:lnTo>
                    <a:lnTo>
                      <a:pt x="478" y="2610"/>
                    </a:lnTo>
                    <a:lnTo>
                      <a:pt x="488" y="2616"/>
                    </a:lnTo>
                    <a:lnTo>
                      <a:pt x="498" y="2622"/>
                    </a:lnTo>
                    <a:lnTo>
                      <a:pt x="508" y="2626"/>
                    </a:lnTo>
                    <a:lnTo>
                      <a:pt x="518" y="2629"/>
                    </a:lnTo>
                    <a:lnTo>
                      <a:pt x="530" y="2631"/>
                    </a:lnTo>
                    <a:lnTo>
                      <a:pt x="542" y="2632"/>
                    </a:lnTo>
                    <a:lnTo>
                      <a:pt x="554" y="2632"/>
                    </a:lnTo>
                    <a:lnTo>
                      <a:pt x="568" y="2631"/>
                    </a:lnTo>
                    <a:lnTo>
                      <a:pt x="600" y="2628"/>
                    </a:lnTo>
                    <a:lnTo>
                      <a:pt x="635" y="2622"/>
                    </a:lnTo>
                    <a:lnTo>
                      <a:pt x="677" y="2615"/>
                    </a:lnTo>
                    <a:lnTo>
                      <a:pt x="725" y="2608"/>
                    </a:lnTo>
                    <a:lnTo>
                      <a:pt x="780" y="2601"/>
                    </a:lnTo>
                    <a:lnTo>
                      <a:pt x="844" y="2594"/>
                    </a:lnTo>
                    <a:lnTo>
                      <a:pt x="844" y="2735"/>
                    </a:lnTo>
                    <a:lnTo>
                      <a:pt x="985" y="2735"/>
                    </a:lnTo>
                    <a:lnTo>
                      <a:pt x="985" y="3226"/>
                    </a:lnTo>
                    <a:lnTo>
                      <a:pt x="1265" y="3226"/>
                    </a:lnTo>
                    <a:lnTo>
                      <a:pt x="1265" y="3716"/>
                    </a:lnTo>
                    <a:lnTo>
                      <a:pt x="1686" y="3716"/>
                    </a:lnTo>
                    <a:lnTo>
                      <a:pt x="1838" y="4035"/>
                    </a:lnTo>
                    <a:lnTo>
                      <a:pt x="2161" y="4568"/>
                    </a:lnTo>
                    <a:lnTo>
                      <a:pt x="2875" y="4641"/>
                    </a:lnTo>
                    <a:lnTo>
                      <a:pt x="2915" y="4477"/>
                    </a:lnTo>
                    <a:lnTo>
                      <a:pt x="2880" y="5119"/>
                    </a:lnTo>
                    <a:lnTo>
                      <a:pt x="2486" y="5342"/>
                    </a:lnTo>
                    <a:lnTo>
                      <a:pt x="2552" y="5427"/>
                    </a:lnTo>
                    <a:lnTo>
                      <a:pt x="2737" y="5259"/>
                    </a:lnTo>
                    <a:lnTo>
                      <a:pt x="2877" y="5259"/>
                    </a:lnTo>
                    <a:lnTo>
                      <a:pt x="2948" y="5189"/>
                    </a:lnTo>
                    <a:lnTo>
                      <a:pt x="3017" y="5119"/>
                    </a:lnTo>
                    <a:lnTo>
                      <a:pt x="3088" y="4908"/>
                    </a:lnTo>
                    <a:lnTo>
                      <a:pt x="3088" y="4418"/>
                    </a:lnTo>
                    <a:lnTo>
                      <a:pt x="3017" y="4348"/>
                    </a:lnTo>
                    <a:lnTo>
                      <a:pt x="2948" y="4207"/>
                    </a:lnTo>
                    <a:lnTo>
                      <a:pt x="2877" y="3506"/>
                    </a:lnTo>
                    <a:lnTo>
                      <a:pt x="2737" y="3436"/>
                    </a:lnTo>
                    <a:lnTo>
                      <a:pt x="2666" y="3366"/>
                    </a:lnTo>
                    <a:lnTo>
                      <a:pt x="2597" y="3296"/>
                    </a:lnTo>
                    <a:lnTo>
                      <a:pt x="2597" y="2875"/>
                    </a:lnTo>
                    <a:lnTo>
                      <a:pt x="2391" y="2958"/>
                    </a:lnTo>
                    <a:lnTo>
                      <a:pt x="2386" y="2665"/>
                    </a:lnTo>
                    <a:lnTo>
                      <a:pt x="1661" y="2951"/>
                    </a:lnTo>
                    <a:lnTo>
                      <a:pt x="1475" y="3015"/>
                    </a:lnTo>
                    <a:lnTo>
                      <a:pt x="1440" y="3013"/>
                    </a:lnTo>
                    <a:lnTo>
                      <a:pt x="1408" y="3009"/>
                    </a:lnTo>
                    <a:lnTo>
                      <a:pt x="1380" y="3002"/>
                    </a:lnTo>
                    <a:lnTo>
                      <a:pt x="1354" y="2993"/>
                    </a:lnTo>
                    <a:lnTo>
                      <a:pt x="1331" y="2981"/>
                    </a:lnTo>
                    <a:lnTo>
                      <a:pt x="1312" y="2967"/>
                    </a:lnTo>
                    <a:lnTo>
                      <a:pt x="1294" y="2951"/>
                    </a:lnTo>
                    <a:lnTo>
                      <a:pt x="1278" y="2933"/>
                    </a:lnTo>
                    <a:lnTo>
                      <a:pt x="1264" y="2914"/>
                    </a:lnTo>
                    <a:lnTo>
                      <a:pt x="1252" y="2893"/>
                    </a:lnTo>
                    <a:lnTo>
                      <a:pt x="1241" y="2871"/>
                    </a:lnTo>
                    <a:lnTo>
                      <a:pt x="1229" y="2848"/>
                    </a:lnTo>
                    <a:lnTo>
                      <a:pt x="1211" y="2800"/>
                    </a:lnTo>
                    <a:lnTo>
                      <a:pt x="1194" y="2750"/>
                    </a:lnTo>
                    <a:lnTo>
                      <a:pt x="1185" y="2724"/>
                    </a:lnTo>
                    <a:lnTo>
                      <a:pt x="1175" y="2699"/>
                    </a:lnTo>
                    <a:lnTo>
                      <a:pt x="1165" y="2674"/>
                    </a:lnTo>
                    <a:lnTo>
                      <a:pt x="1154" y="2649"/>
                    </a:lnTo>
                    <a:lnTo>
                      <a:pt x="1141" y="2625"/>
                    </a:lnTo>
                    <a:lnTo>
                      <a:pt x="1127" y="2602"/>
                    </a:lnTo>
                    <a:lnTo>
                      <a:pt x="1111" y="2580"/>
                    </a:lnTo>
                    <a:lnTo>
                      <a:pt x="1092" y="2559"/>
                    </a:lnTo>
                    <a:lnTo>
                      <a:pt x="1072" y="2540"/>
                    </a:lnTo>
                    <a:lnTo>
                      <a:pt x="1049" y="2521"/>
                    </a:lnTo>
                    <a:lnTo>
                      <a:pt x="1024" y="2504"/>
                    </a:lnTo>
                    <a:lnTo>
                      <a:pt x="995" y="2490"/>
                    </a:lnTo>
                    <a:lnTo>
                      <a:pt x="963" y="2477"/>
                    </a:lnTo>
                    <a:lnTo>
                      <a:pt x="927" y="2467"/>
                    </a:lnTo>
                    <a:lnTo>
                      <a:pt x="888" y="2459"/>
                    </a:lnTo>
                    <a:lnTo>
                      <a:pt x="844" y="2454"/>
                    </a:lnTo>
                    <a:lnTo>
                      <a:pt x="973" y="2098"/>
                    </a:lnTo>
                    <a:lnTo>
                      <a:pt x="747" y="1555"/>
                    </a:lnTo>
                    <a:lnTo>
                      <a:pt x="1262" y="1393"/>
                    </a:lnTo>
                    <a:lnTo>
                      <a:pt x="986" y="1323"/>
                    </a:lnTo>
                    <a:lnTo>
                      <a:pt x="1217" y="925"/>
                    </a:lnTo>
                    <a:lnTo>
                      <a:pt x="1335" y="981"/>
                    </a:lnTo>
                    <a:lnTo>
                      <a:pt x="1405" y="981"/>
                    </a:lnTo>
                    <a:lnTo>
                      <a:pt x="1475" y="772"/>
                    </a:lnTo>
                    <a:lnTo>
                      <a:pt x="1545" y="701"/>
                    </a:lnTo>
                    <a:lnTo>
                      <a:pt x="1615" y="631"/>
                    </a:lnTo>
                    <a:lnTo>
                      <a:pt x="1615" y="141"/>
                    </a:lnTo>
                    <a:lnTo>
                      <a:pt x="1545" y="70"/>
                    </a:lnTo>
                    <a:lnTo>
                      <a:pt x="1475" y="0"/>
                    </a:lnTo>
                    <a:lnTo>
                      <a:pt x="1405" y="0"/>
                    </a:lnTo>
                    <a:lnTo>
                      <a:pt x="1405" y="281"/>
                    </a:lnTo>
                    <a:lnTo>
                      <a:pt x="1265" y="281"/>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35" name="Freeform 10"/>
              <p:cNvSpPr>
                <a:spLocks/>
              </p:cNvSpPr>
              <p:nvPr/>
            </p:nvSpPr>
            <p:spPr bwMode="auto">
              <a:xfrm>
                <a:off x="1357313" y="438151"/>
                <a:ext cx="128588" cy="250825"/>
              </a:xfrm>
              <a:custGeom>
                <a:avLst/>
                <a:gdLst>
                  <a:gd name="T0" fmla="*/ 660 w 2901"/>
                  <a:gd name="T1" fmla="*/ 1893 h 5690"/>
                  <a:gd name="T2" fmla="*/ 780 w 2901"/>
                  <a:gd name="T3" fmla="*/ 1895 h 5690"/>
                  <a:gd name="T4" fmla="*/ 797 w 2901"/>
                  <a:gd name="T5" fmla="*/ 1894 h 5690"/>
                  <a:gd name="T6" fmla="*/ 793 w 2901"/>
                  <a:gd name="T7" fmla="*/ 1886 h 5690"/>
                  <a:gd name="T8" fmla="*/ 797 w 2901"/>
                  <a:gd name="T9" fmla="*/ 1872 h 5690"/>
                  <a:gd name="T10" fmla="*/ 819 w 2901"/>
                  <a:gd name="T11" fmla="*/ 1852 h 5690"/>
                  <a:gd name="T12" fmla="*/ 870 w 2901"/>
                  <a:gd name="T13" fmla="*/ 1823 h 5690"/>
                  <a:gd name="T14" fmla="*/ 1301 w 2901"/>
                  <a:gd name="T15" fmla="*/ 2275 h 5690"/>
                  <a:gd name="T16" fmla="*/ 1340 w 2901"/>
                  <a:gd name="T17" fmla="*/ 2696 h 5690"/>
                  <a:gd name="T18" fmla="*/ 1398 w 2901"/>
                  <a:gd name="T19" fmla="*/ 2725 h 5690"/>
                  <a:gd name="T20" fmla="*/ 1457 w 2901"/>
                  <a:gd name="T21" fmla="*/ 2733 h 5690"/>
                  <a:gd name="T22" fmla="*/ 2135 w 2901"/>
                  <a:gd name="T23" fmla="*/ 3782 h 5690"/>
                  <a:gd name="T24" fmla="*/ 2481 w 2901"/>
                  <a:gd name="T25" fmla="*/ 4319 h 5690"/>
                  <a:gd name="T26" fmla="*/ 2470 w 2901"/>
                  <a:gd name="T27" fmla="*/ 4379 h 5690"/>
                  <a:gd name="T28" fmla="*/ 2450 w 2901"/>
                  <a:gd name="T29" fmla="*/ 4418 h 5690"/>
                  <a:gd name="T30" fmla="*/ 2413 w 2901"/>
                  <a:gd name="T31" fmla="*/ 4452 h 5690"/>
                  <a:gd name="T32" fmla="*/ 2375 w 2901"/>
                  <a:gd name="T33" fmla="*/ 4487 h 5690"/>
                  <a:gd name="T34" fmla="*/ 2355 w 2901"/>
                  <a:gd name="T35" fmla="*/ 4526 h 5690"/>
                  <a:gd name="T36" fmla="*/ 2344 w 2901"/>
                  <a:gd name="T37" fmla="*/ 4586 h 5690"/>
                  <a:gd name="T38" fmla="*/ 2346 w 2901"/>
                  <a:gd name="T39" fmla="*/ 4670 h 5690"/>
                  <a:gd name="T40" fmla="*/ 2371 w 2901"/>
                  <a:gd name="T41" fmla="*/ 4747 h 5690"/>
                  <a:gd name="T42" fmla="*/ 2417 w 2901"/>
                  <a:gd name="T43" fmla="*/ 4822 h 5690"/>
                  <a:gd name="T44" fmla="*/ 2504 w 2901"/>
                  <a:gd name="T45" fmla="*/ 4938 h 5690"/>
                  <a:gd name="T46" fmla="*/ 2566 w 2901"/>
                  <a:gd name="T47" fmla="*/ 5025 h 5690"/>
                  <a:gd name="T48" fmla="*/ 2623 w 2901"/>
                  <a:gd name="T49" fmla="*/ 5128 h 5690"/>
                  <a:gd name="T50" fmla="*/ 2668 w 2901"/>
                  <a:gd name="T51" fmla="*/ 5251 h 5690"/>
                  <a:gd name="T52" fmla="*/ 2693 w 2901"/>
                  <a:gd name="T53" fmla="*/ 5399 h 5690"/>
                  <a:gd name="T54" fmla="*/ 2833 w 2901"/>
                  <a:gd name="T55" fmla="*/ 4768 h 5690"/>
                  <a:gd name="T56" fmla="*/ 2540 w 2901"/>
                  <a:gd name="T57" fmla="*/ 3291 h 5690"/>
                  <a:gd name="T58" fmla="*/ 2282 w 2901"/>
                  <a:gd name="T59" fmla="*/ 1976 h 5690"/>
                  <a:gd name="T60" fmla="*/ 1991 w 2901"/>
                  <a:gd name="T61" fmla="*/ 1683 h 5690"/>
                  <a:gd name="T62" fmla="*/ 1362 w 2901"/>
                  <a:gd name="T63" fmla="*/ 1252 h 5690"/>
                  <a:gd name="T64" fmla="*/ 721 w 2901"/>
                  <a:gd name="T65" fmla="*/ 500 h 5690"/>
                  <a:gd name="T66" fmla="*/ 657 w 2901"/>
                  <a:gd name="T67" fmla="*/ 526 h 5690"/>
                  <a:gd name="T68" fmla="*/ 588 w 2901"/>
                  <a:gd name="T69" fmla="*/ 427 h 5690"/>
                  <a:gd name="T70" fmla="*/ 572 w 2901"/>
                  <a:gd name="T71" fmla="*/ 253 h 5690"/>
                  <a:gd name="T72" fmla="*/ 544 w 2901"/>
                  <a:gd name="T73" fmla="*/ 172 h 5690"/>
                  <a:gd name="T74" fmla="*/ 504 w 2901"/>
                  <a:gd name="T75" fmla="*/ 156 h 5690"/>
                  <a:gd name="T76" fmla="*/ 427 w 2901"/>
                  <a:gd name="T77" fmla="*/ 179 h 5690"/>
                  <a:gd name="T78" fmla="*/ 369 w 2901"/>
                  <a:gd name="T79" fmla="*/ 180 h 5690"/>
                  <a:gd name="T80" fmla="*/ 305 w 2901"/>
                  <a:gd name="T81" fmla="*/ 131 h 5690"/>
                  <a:gd name="T82" fmla="*/ 239 w 2901"/>
                  <a:gd name="T83" fmla="*/ 0 h 5690"/>
                  <a:gd name="T84" fmla="*/ 183 w 2901"/>
                  <a:gd name="T85" fmla="*/ 31 h 5690"/>
                  <a:gd name="T86" fmla="*/ 125 w 2901"/>
                  <a:gd name="T87" fmla="*/ 78 h 5690"/>
                  <a:gd name="T88" fmla="*/ 72 w 2901"/>
                  <a:gd name="T89" fmla="*/ 137 h 5690"/>
                  <a:gd name="T90" fmla="*/ 29 w 2901"/>
                  <a:gd name="T91" fmla="*/ 202 h 5690"/>
                  <a:gd name="T92" fmla="*/ 4 w 2901"/>
                  <a:gd name="T93" fmla="*/ 268 h 5690"/>
                  <a:gd name="T94" fmla="*/ 2 w 2901"/>
                  <a:gd name="T95" fmla="*/ 330 h 5690"/>
                  <a:gd name="T96" fmla="*/ 32 w 2901"/>
                  <a:gd name="T97" fmla="*/ 383 h 5690"/>
                  <a:gd name="T98" fmla="*/ 99 w 2901"/>
                  <a:gd name="T99" fmla="*/ 420 h 5690"/>
                  <a:gd name="T100" fmla="*/ 106 w 2901"/>
                  <a:gd name="T101" fmla="*/ 1231 h 5690"/>
                  <a:gd name="T102" fmla="*/ 132 w 2901"/>
                  <a:gd name="T103" fmla="*/ 1477 h 5690"/>
                  <a:gd name="T104" fmla="*/ 173 w 2901"/>
                  <a:gd name="T105" fmla="*/ 1725 h 5690"/>
                  <a:gd name="T106" fmla="*/ 226 w 2901"/>
                  <a:gd name="T107" fmla="*/ 1972 h 5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01" h="5690">
                    <a:moveTo>
                      <a:pt x="239" y="2034"/>
                    </a:moveTo>
                    <a:lnTo>
                      <a:pt x="449" y="2034"/>
                    </a:lnTo>
                    <a:lnTo>
                      <a:pt x="449" y="1893"/>
                    </a:lnTo>
                    <a:lnTo>
                      <a:pt x="660" y="1893"/>
                    </a:lnTo>
                    <a:lnTo>
                      <a:pt x="704" y="1894"/>
                    </a:lnTo>
                    <a:lnTo>
                      <a:pt x="739" y="1894"/>
                    </a:lnTo>
                    <a:lnTo>
                      <a:pt x="763" y="1895"/>
                    </a:lnTo>
                    <a:lnTo>
                      <a:pt x="780" y="1895"/>
                    </a:lnTo>
                    <a:lnTo>
                      <a:pt x="790" y="1896"/>
                    </a:lnTo>
                    <a:lnTo>
                      <a:pt x="795" y="1895"/>
                    </a:lnTo>
                    <a:lnTo>
                      <a:pt x="796" y="1895"/>
                    </a:lnTo>
                    <a:lnTo>
                      <a:pt x="797" y="1894"/>
                    </a:lnTo>
                    <a:lnTo>
                      <a:pt x="797" y="1894"/>
                    </a:lnTo>
                    <a:lnTo>
                      <a:pt x="796" y="1893"/>
                    </a:lnTo>
                    <a:lnTo>
                      <a:pt x="794" y="1890"/>
                    </a:lnTo>
                    <a:lnTo>
                      <a:pt x="793" y="1886"/>
                    </a:lnTo>
                    <a:lnTo>
                      <a:pt x="793" y="1883"/>
                    </a:lnTo>
                    <a:lnTo>
                      <a:pt x="793" y="1880"/>
                    </a:lnTo>
                    <a:lnTo>
                      <a:pt x="795" y="1877"/>
                    </a:lnTo>
                    <a:lnTo>
                      <a:pt x="797" y="1872"/>
                    </a:lnTo>
                    <a:lnTo>
                      <a:pt x="800" y="1868"/>
                    </a:lnTo>
                    <a:lnTo>
                      <a:pt x="805" y="1863"/>
                    </a:lnTo>
                    <a:lnTo>
                      <a:pt x="811" y="1858"/>
                    </a:lnTo>
                    <a:lnTo>
                      <a:pt x="819" y="1852"/>
                    </a:lnTo>
                    <a:lnTo>
                      <a:pt x="828" y="1845"/>
                    </a:lnTo>
                    <a:lnTo>
                      <a:pt x="840" y="1838"/>
                    </a:lnTo>
                    <a:lnTo>
                      <a:pt x="854" y="1831"/>
                    </a:lnTo>
                    <a:lnTo>
                      <a:pt x="870" y="1823"/>
                    </a:lnTo>
                    <a:lnTo>
                      <a:pt x="870" y="2034"/>
                    </a:lnTo>
                    <a:lnTo>
                      <a:pt x="1080" y="2034"/>
                    </a:lnTo>
                    <a:lnTo>
                      <a:pt x="1080" y="2243"/>
                    </a:lnTo>
                    <a:lnTo>
                      <a:pt x="1301" y="2275"/>
                    </a:lnTo>
                    <a:lnTo>
                      <a:pt x="1123" y="2323"/>
                    </a:lnTo>
                    <a:lnTo>
                      <a:pt x="1291" y="2665"/>
                    </a:lnTo>
                    <a:lnTo>
                      <a:pt x="1319" y="2681"/>
                    </a:lnTo>
                    <a:lnTo>
                      <a:pt x="1340" y="2696"/>
                    </a:lnTo>
                    <a:lnTo>
                      <a:pt x="1359" y="2708"/>
                    </a:lnTo>
                    <a:lnTo>
                      <a:pt x="1378" y="2717"/>
                    </a:lnTo>
                    <a:lnTo>
                      <a:pt x="1387" y="2721"/>
                    </a:lnTo>
                    <a:lnTo>
                      <a:pt x="1398" y="2725"/>
                    </a:lnTo>
                    <a:lnTo>
                      <a:pt x="1410" y="2728"/>
                    </a:lnTo>
                    <a:lnTo>
                      <a:pt x="1423" y="2730"/>
                    </a:lnTo>
                    <a:lnTo>
                      <a:pt x="1439" y="2732"/>
                    </a:lnTo>
                    <a:lnTo>
                      <a:pt x="1457" y="2733"/>
                    </a:lnTo>
                    <a:lnTo>
                      <a:pt x="1477" y="2734"/>
                    </a:lnTo>
                    <a:lnTo>
                      <a:pt x="1502" y="2734"/>
                    </a:lnTo>
                    <a:lnTo>
                      <a:pt x="1895" y="2741"/>
                    </a:lnTo>
                    <a:lnTo>
                      <a:pt x="2135" y="3782"/>
                    </a:lnTo>
                    <a:lnTo>
                      <a:pt x="2482" y="3996"/>
                    </a:lnTo>
                    <a:lnTo>
                      <a:pt x="2482" y="4278"/>
                    </a:lnTo>
                    <a:lnTo>
                      <a:pt x="2482" y="4299"/>
                    </a:lnTo>
                    <a:lnTo>
                      <a:pt x="2481" y="4319"/>
                    </a:lnTo>
                    <a:lnTo>
                      <a:pt x="2479" y="4336"/>
                    </a:lnTo>
                    <a:lnTo>
                      <a:pt x="2476" y="4352"/>
                    </a:lnTo>
                    <a:lnTo>
                      <a:pt x="2473" y="4366"/>
                    </a:lnTo>
                    <a:lnTo>
                      <a:pt x="2470" y="4379"/>
                    </a:lnTo>
                    <a:lnTo>
                      <a:pt x="2465" y="4390"/>
                    </a:lnTo>
                    <a:lnTo>
                      <a:pt x="2461" y="4401"/>
                    </a:lnTo>
                    <a:lnTo>
                      <a:pt x="2456" y="4410"/>
                    </a:lnTo>
                    <a:lnTo>
                      <a:pt x="2450" y="4418"/>
                    </a:lnTo>
                    <a:lnTo>
                      <a:pt x="2444" y="4425"/>
                    </a:lnTo>
                    <a:lnTo>
                      <a:pt x="2438" y="4431"/>
                    </a:lnTo>
                    <a:lnTo>
                      <a:pt x="2426" y="4442"/>
                    </a:lnTo>
                    <a:lnTo>
                      <a:pt x="2413" y="4452"/>
                    </a:lnTo>
                    <a:lnTo>
                      <a:pt x="2399" y="4463"/>
                    </a:lnTo>
                    <a:lnTo>
                      <a:pt x="2386" y="4474"/>
                    </a:lnTo>
                    <a:lnTo>
                      <a:pt x="2380" y="4480"/>
                    </a:lnTo>
                    <a:lnTo>
                      <a:pt x="2375" y="4487"/>
                    </a:lnTo>
                    <a:lnTo>
                      <a:pt x="2369" y="4495"/>
                    </a:lnTo>
                    <a:lnTo>
                      <a:pt x="2364" y="4504"/>
                    </a:lnTo>
                    <a:lnTo>
                      <a:pt x="2359" y="4514"/>
                    </a:lnTo>
                    <a:lnTo>
                      <a:pt x="2355" y="4526"/>
                    </a:lnTo>
                    <a:lnTo>
                      <a:pt x="2351" y="4539"/>
                    </a:lnTo>
                    <a:lnTo>
                      <a:pt x="2348" y="4553"/>
                    </a:lnTo>
                    <a:lnTo>
                      <a:pt x="2346" y="4569"/>
                    </a:lnTo>
                    <a:lnTo>
                      <a:pt x="2344" y="4586"/>
                    </a:lnTo>
                    <a:lnTo>
                      <a:pt x="2343" y="4606"/>
                    </a:lnTo>
                    <a:lnTo>
                      <a:pt x="2342" y="4627"/>
                    </a:lnTo>
                    <a:lnTo>
                      <a:pt x="2343" y="4650"/>
                    </a:lnTo>
                    <a:lnTo>
                      <a:pt x="2346" y="4670"/>
                    </a:lnTo>
                    <a:lnTo>
                      <a:pt x="2350" y="4690"/>
                    </a:lnTo>
                    <a:lnTo>
                      <a:pt x="2356" y="4710"/>
                    </a:lnTo>
                    <a:lnTo>
                      <a:pt x="2363" y="4729"/>
                    </a:lnTo>
                    <a:lnTo>
                      <a:pt x="2371" y="4747"/>
                    </a:lnTo>
                    <a:lnTo>
                      <a:pt x="2381" y="4766"/>
                    </a:lnTo>
                    <a:lnTo>
                      <a:pt x="2392" y="4785"/>
                    </a:lnTo>
                    <a:lnTo>
                      <a:pt x="2403" y="4804"/>
                    </a:lnTo>
                    <a:lnTo>
                      <a:pt x="2417" y="4822"/>
                    </a:lnTo>
                    <a:lnTo>
                      <a:pt x="2430" y="4841"/>
                    </a:lnTo>
                    <a:lnTo>
                      <a:pt x="2444" y="4859"/>
                    </a:lnTo>
                    <a:lnTo>
                      <a:pt x="2473" y="4897"/>
                    </a:lnTo>
                    <a:lnTo>
                      <a:pt x="2504" y="4938"/>
                    </a:lnTo>
                    <a:lnTo>
                      <a:pt x="2519" y="4959"/>
                    </a:lnTo>
                    <a:lnTo>
                      <a:pt x="2535" y="4980"/>
                    </a:lnTo>
                    <a:lnTo>
                      <a:pt x="2551" y="5002"/>
                    </a:lnTo>
                    <a:lnTo>
                      <a:pt x="2566" y="5025"/>
                    </a:lnTo>
                    <a:lnTo>
                      <a:pt x="2581" y="5050"/>
                    </a:lnTo>
                    <a:lnTo>
                      <a:pt x="2596" y="5075"/>
                    </a:lnTo>
                    <a:lnTo>
                      <a:pt x="2610" y="5101"/>
                    </a:lnTo>
                    <a:lnTo>
                      <a:pt x="2623" y="5128"/>
                    </a:lnTo>
                    <a:lnTo>
                      <a:pt x="2635" y="5158"/>
                    </a:lnTo>
                    <a:lnTo>
                      <a:pt x="2647" y="5187"/>
                    </a:lnTo>
                    <a:lnTo>
                      <a:pt x="2657" y="5218"/>
                    </a:lnTo>
                    <a:lnTo>
                      <a:pt x="2668" y="5251"/>
                    </a:lnTo>
                    <a:lnTo>
                      <a:pt x="2676" y="5286"/>
                    </a:lnTo>
                    <a:lnTo>
                      <a:pt x="2683" y="5322"/>
                    </a:lnTo>
                    <a:lnTo>
                      <a:pt x="2689" y="5359"/>
                    </a:lnTo>
                    <a:lnTo>
                      <a:pt x="2693" y="5399"/>
                    </a:lnTo>
                    <a:lnTo>
                      <a:pt x="2693" y="5609"/>
                    </a:lnTo>
                    <a:lnTo>
                      <a:pt x="2901" y="5690"/>
                    </a:lnTo>
                    <a:lnTo>
                      <a:pt x="2687" y="4769"/>
                    </a:lnTo>
                    <a:lnTo>
                      <a:pt x="2833" y="4768"/>
                    </a:lnTo>
                    <a:lnTo>
                      <a:pt x="2625" y="3575"/>
                    </a:lnTo>
                    <a:lnTo>
                      <a:pt x="2763" y="3576"/>
                    </a:lnTo>
                    <a:lnTo>
                      <a:pt x="2610" y="3256"/>
                    </a:lnTo>
                    <a:lnTo>
                      <a:pt x="2540" y="3291"/>
                    </a:lnTo>
                    <a:lnTo>
                      <a:pt x="2619" y="3084"/>
                    </a:lnTo>
                    <a:lnTo>
                      <a:pt x="2159" y="2642"/>
                    </a:lnTo>
                    <a:lnTo>
                      <a:pt x="2056" y="2175"/>
                    </a:lnTo>
                    <a:lnTo>
                      <a:pt x="2282" y="1976"/>
                    </a:lnTo>
                    <a:lnTo>
                      <a:pt x="1711" y="1963"/>
                    </a:lnTo>
                    <a:lnTo>
                      <a:pt x="1657" y="1909"/>
                    </a:lnTo>
                    <a:lnTo>
                      <a:pt x="1937" y="1629"/>
                    </a:lnTo>
                    <a:lnTo>
                      <a:pt x="1991" y="1683"/>
                    </a:lnTo>
                    <a:lnTo>
                      <a:pt x="1991" y="1543"/>
                    </a:lnTo>
                    <a:lnTo>
                      <a:pt x="1510" y="1707"/>
                    </a:lnTo>
                    <a:lnTo>
                      <a:pt x="1571" y="1332"/>
                    </a:lnTo>
                    <a:lnTo>
                      <a:pt x="1362" y="1252"/>
                    </a:lnTo>
                    <a:lnTo>
                      <a:pt x="985" y="507"/>
                    </a:lnTo>
                    <a:lnTo>
                      <a:pt x="730" y="500"/>
                    </a:lnTo>
                    <a:lnTo>
                      <a:pt x="727" y="499"/>
                    </a:lnTo>
                    <a:lnTo>
                      <a:pt x="721" y="500"/>
                    </a:lnTo>
                    <a:lnTo>
                      <a:pt x="713" y="502"/>
                    </a:lnTo>
                    <a:lnTo>
                      <a:pt x="704" y="505"/>
                    </a:lnTo>
                    <a:lnTo>
                      <a:pt x="681" y="514"/>
                    </a:lnTo>
                    <a:lnTo>
                      <a:pt x="657" y="526"/>
                    </a:lnTo>
                    <a:lnTo>
                      <a:pt x="611" y="549"/>
                    </a:lnTo>
                    <a:lnTo>
                      <a:pt x="590" y="561"/>
                    </a:lnTo>
                    <a:lnTo>
                      <a:pt x="590" y="489"/>
                    </a:lnTo>
                    <a:lnTo>
                      <a:pt x="588" y="427"/>
                    </a:lnTo>
                    <a:lnTo>
                      <a:pt x="585" y="373"/>
                    </a:lnTo>
                    <a:lnTo>
                      <a:pt x="581" y="326"/>
                    </a:lnTo>
                    <a:lnTo>
                      <a:pt x="577" y="286"/>
                    </a:lnTo>
                    <a:lnTo>
                      <a:pt x="572" y="253"/>
                    </a:lnTo>
                    <a:lnTo>
                      <a:pt x="566" y="224"/>
                    </a:lnTo>
                    <a:lnTo>
                      <a:pt x="559" y="202"/>
                    </a:lnTo>
                    <a:lnTo>
                      <a:pt x="552" y="185"/>
                    </a:lnTo>
                    <a:lnTo>
                      <a:pt x="544" y="172"/>
                    </a:lnTo>
                    <a:lnTo>
                      <a:pt x="535" y="164"/>
                    </a:lnTo>
                    <a:lnTo>
                      <a:pt x="525" y="158"/>
                    </a:lnTo>
                    <a:lnTo>
                      <a:pt x="515" y="156"/>
                    </a:lnTo>
                    <a:lnTo>
                      <a:pt x="504" y="156"/>
                    </a:lnTo>
                    <a:lnTo>
                      <a:pt x="493" y="158"/>
                    </a:lnTo>
                    <a:lnTo>
                      <a:pt x="481" y="161"/>
                    </a:lnTo>
                    <a:lnTo>
                      <a:pt x="455" y="170"/>
                    </a:lnTo>
                    <a:lnTo>
                      <a:pt x="427" y="179"/>
                    </a:lnTo>
                    <a:lnTo>
                      <a:pt x="413" y="182"/>
                    </a:lnTo>
                    <a:lnTo>
                      <a:pt x="399" y="184"/>
                    </a:lnTo>
                    <a:lnTo>
                      <a:pt x="384" y="183"/>
                    </a:lnTo>
                    <a:lnTo>
                      <a:pt x="369" y="180"/>
                    </a:lnTo>
                    <a:lnTo>
                      <a:pt x="353" y="173"/>
                    </a:lnTo>
                    <a:lnTo>
                      <a:pt x="337" y="163"/>
                    </a:lnTo>
                    <a:lnTo>
                      <a:pt x="321" y="150"/>
                    </a:lnTo>
                    <a:lnTo>
                      <a:pt x="305" y="131"/>
                    </a:lnTo>
                    <a:lnTo>
                      <a:pt x="288" y="106"/>
                    </a:lnTo>
                    <a:lnTo>
                      <a:pt x="272" y="77"/>
                    </a:lnTo>
                    <a:lnTo>
                      <a:pt x="256" y="42"/>
                    </a:lnTo>
                    <a:lnTo>
                      <a:pt x="239" y="0"/>
                    </a:lnTo>
                    <a:lnTo>
                      <a:pt x="226" y="6"/>
                    </a:lnTo>
                    <a:lnTo>
                      <a:pt x="212" y="13"/>
                    </a:lnTo>
                    <a:lnTo>
                      <a:pt x="198" y="21"/>
                    </a:lnTo>
                    <a:lnTo>
                      <a:pt x="183" y="31"/>
                    </a:lnTo>
                    <a:lnTo>
                      <a:pt x="169" y="41"/>
                    </a:lnTo>
                    <a:lnTo>
                      <a:pt x="154" y="53"/>
                    </a:lnTo>
                    <a:lnTo>
                      <a:pt x="140" y="65"/>
                    </a:lnTo>
                    <a:lnTo>
                      <a:pt x="125" y="78"/>
                    </a:lnTo>
                    <a:lnTo>
                      <a:pt x="111" y="92"/>
                    </a:lnTo>
                    <a:lnTo>
                      <a:pt x="98" y="106"/>
                    </a:lnTo>
                    <a:lnTo>
                      <a:pt x="85" y="122"/>
                    </a:lnTo>
                    <a:lnTo>
                      <a:pt x="72" y="137"/>
                    </a:lnTo>
                    <a:lnTo>
                      <a:pt x="59" y="153"/>
                    </a:lnTo>
                    <a:lnTo>
                      <a:pt x="48" y="169"/>
                    </a:lnTo>
                    <a:lnTo>
                      <a:pt x="38" y="186"/>
                    </a:lnTo>
                    <a:lnTo>
                      <a:pt x="29" y="202"/>
                    </a:lnTo>
                    <a:lnTo>
                      <a:pt x="20" y="218"/>
                    </a:lnTo>
                    <a:lnTo>
                      <a:pt x="14" y="235"/>
                    </a:lnTo>
                    <a:lnTo>
                      <a:pt x="8" y="252"/>
                    </a:lnTo>
                    <a:lnTo>
                      <a:pt x="4" y="268"/>
                    </a:lnTo>
                    <a:lnTo>
                      <a:pt x="1" y="284"/>
                    </a:lnTo>
                    <a:lnTo>
                      <a:pt x="0" y="300"/>
                    </a:lnTo>
                    <a:lnTo>
                      <a:pt x="0" y="315"/>
                    </a:lnTo>
                    <a:lnTo>
                      <a:pt x="2" y="330"/>
                    </a:lnTo>
                    <a:lnTo>
                      <a:pt x="7" y="344"/>
                    </a:lnTo>
                    <a:lnTo>
                      <a:pt x="13" y="357"/>
                    </a:lnTo>
                    <a:lnTo>
                      <a:pt x="21" y="371"/>
                    </a:lnTo>
                    <a:lnTo>
                      <a:pt x="32" y="383"/>
                    </a:lnTo>
                    <a:lnTo>
                      <a:pt x="45" y="394"/>
                    </a:lnTo>
                    <a:lnTo>
                      <a:pt x="60" y="404"/>
                    </a:lnTo>
                    <a:lnTo>
                      <a:pt x="79" y="413"/>
                    </a:lnTo>
                    <a:lnTo>
                      <a:pt x="99" y="420"/>
                    </a:lnTo>
                    <a:lnTo>
                      <a:pt x="99" y="1052"/>
                    </a:lnTo>
                    <a:lnTo>
                      <a:pt x="100" y="1111"/>
                    </a:lnTo>
                    <a:lnTo>
                      <a:pt x="102" y="1171"/>
                    </a:lnTo>
                    <a:lnTo>
                      <a:pt x="106" y="1231"/>
                    </a:lnTo>
                    <a:lnTo>
                      <a:pt x="110" y="1293"/>
                    </a:lnTo>
                    <a:lnTo>
                      <a:pt x="116" y="1353"/>
                    </a:lnTo>
                    <a:lnTo>
                      <a:pt x="124" y="1416"/>
                    </a:lnTo>
                    <a:lnTo>
                      <a:pt x="132" y="1477"/>
                    </a:lnTo>
                    <a:lnTo>
                      <a:pt x="141" y="1539"/>
                    </a:lnTo>
                    <a:lnTo>
                      <a:pt x="151" y="1601"/>
                    </a:lnTo>
                    <a:lnTo>
                      <a:pt x="161" y="1664"/>
                    </a:lnTo>
                    <a:lnTo>
                      <a:pt x="173" y="1725"/>
                    </a:lnTo>
                    <a:lnTo>
                      <a:pt x="185" y="1788"/>
                    </a:lnTo>
                    <a:lnTo>
                      <a:pt x="199" y="1849"/>
                    </a:lnTo>
                    <a:lnTo>
                      <a:pt x="212" y="1911"/>
                    </a:lnTo>
                    <a:lnTo>
                      <a:pt x="226" y="1972"/>
                    </a:lnTo>
                    <a:lnTo>
                      <a:pt x="239" y="2034"/>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36" name="Freeform 11"/>
              <p:cNvSpPr>
                <a:spLocks/>
              </p:cNvSpPr>
              <p:nvPr/>
            </p:nvSpPr>
            <p:spPr bwMode="auto">
              <a:xfrm>
                <a:off x="1052513" y="804863"/>
                <a:ext cx="390525" cy="155575"/>
              </a:xfrm>
              <a:custGeom>
                <a:avLst/>
                <a:gdLst>
                  <a:gd name="T0" fmla="*/ 5930 w 8833"/>
                  <a:gd name="T1" fmla="*/ 1462 h 3522"/>
                  <a:gd name="T2" fmla="*/ 6039 w 8833"/>
                  <a:gd name="T3" fmla="*/ 1594 h 3522"/>
                  <a:gd name="T4" fmla="*/ 6161 w 8833"/>
                  <a:gd name="T5" fmla="*/ 1647 h 3522"/>
                  <a:gd name="T6" fmla="*/ 6275 w 8833"/>
                  <a:gd name="T7" fmla="*/ 1682 h 3522"/>
                  <a:gd name="T8" fmla="*/ 6355 w 8833"/>
                  <a:gd name="T9" fmla="*/ 1762 h 3522"/>
                  <a:gd name="T10" fmla="*/ 6379 w 8833"/>
                  <a:gd name="T11" fmla="*/ 2119 h 3522"/>
                  <a:gd name="T12" fmla="*/ 5861 w 8833"/>
                  <a:gd name="T13" fmla="*/ 2610 h 3522"/>
                  <a:gd name="T14" fmla="*/ 5736 w 8833"/>
                  <a:gd name="T15" fmla="*/ 2624 h 3522"/>
                  <a:gd name="T16" fmla="*/ 5645 w 8833"/>
                  <a:gd name="T17" fmla="*/ 2658 h 3522"/>
                  <a:gd name="T18" fmla="*/ 5534 w 8833"/>
                  <a:gd name="T19" fmla="*/ 2710 h 3522"/>
                  <a:gd name="T20" fmla="*/ 5413 w 8833"/>
                  <a:gd name="T21" fmla="*/ 2739 h 3522"/>
                  <a:gd name="T22" fmla="*/ 4078 w 8833"/>
                  <a:gd name="T23" fmla="*/ 2883 h 3522"/>
                  <a:gd name="T24" fmla="*/ 4097 w 8833"/>
                  <a:gd name="T25" fmla="*/ 3031 h 3522"/>
                  <a:gd name="T26" fmla="*/ 4070 w 8833"/>
                  <a:gd name="T27" fmla="*/ 3090 h 3522"/>
                  <a:gd name="T28" fmla="*/ 3986 w 8833"/>
                  <a:gd name="T29" fmla="*/ 3109 h 3522"/>
                  <a:gd name="T30" fmla="*/ 3579 w 8833"/>
                  <a:gd name="T31" fmla="*/ 3101 h 3522"/>
                  <a:gd name="T32" fmla="*/ 3305 w 8833"/>
                  <a:gd name="T33" fmla="*/ 3126 h 3522"/>
                  <a:gd name="T34" fmla="*/ 3093 w 8833"/>
                  <a:gd name="T35" fmla="*/ 3162 h 3522"/>
                  <a:gd name="T36" fmla="*/ 2904 w 8833"/>
                  <a:gd name="T37" fmla="*/ 3103 h 3522"/>
                  <a:gd name="T38" fmla="*/ 2770 w 8833"/>
                  <a:gd name="T39" fmla="*/ 3003 h 3522"/>
                  <a:gd name="T40" fmla="*/ 2583 w 8833"/>
                  <a:gd name="T41" fmla="*/ 2940 h 3522"/>
                  <a:gd name="T42" fmla="*/ 2365 w 8833"/>
                  <a:gd name="T43" fmla="*/ 2906 h 3522"/>
                  <a:gd name="T44" fmla="*/ 2031 w 8833"/>
                  <a:gd name="T45" fmla="*/ 2891 h 3522"/>
                  <a:gd name="T46" fmla="*/ 0 w 8833"/>
                  <a:gd name="T47" fmla="*/ 3031 h 3522"/>
                  <a:gd name="T48" fmla="*/ 1139 w 8833"/>
                  <a:gd name="T49" fmla="*/ 3440 h 3522"/>
                  <a:gd name="T50" fmla="*/ 1151 w 8833"/>
                  <a:gd name="T51" fmla="*/ 3522 h 3522"/>
                  <a:gd name="T52" fmla="*/ 1180 w 8833"/>
                  <a:gd name="T53" fmla="*/ 3490 h 3522"/>
                  <a:gd name="T54" fmla="*/ 1258 w 8833"/>
                  <a:gd name="T55" fmla="*/ 3432 h 3522"/>
                  <a:gd name="T56" fmla="*/ 1414 w 8833"/>
                  <a:gd name="T57" fmla="*/ 3361 h 3522"/>
                  <a:gd name="T58" fmla="*/ 1605 w 8833"/>
                  <a:gd name="T59" fmla="*/ 3328 h 3522"/>
                  <a:gd name="T60" fmla="*/ 2046 w 8833"/>
                  <a:gd name="T61" fmla="*/ 3305 h 3522"/>
                  <a:gd name="T62" fmla="*/ 2412 w 8833"/>
                  <a:gd name="T63" fmla="*/ 3296 h 3522"/>
                  <a:gd name="T64" fmla="*/ 2759 w 8833"/>
                  <a:gd name="T65" fmla="*/ 3308 h 3522"/>
                  <a:gd name="T66" fmla="*/ 4065 w 8833"/>
                  <a:gd name="T67" fmla="*/ 3240 h 3522"/>
                  <a:gd name="T68" fmla="*/ 5608 w 8833"/>
                  <a:gd name="T69" fmla="*/ 2891 h 3522"/>
                  <a:gd name="T70" fmla="*/ 6940 w 8833"/>
                  <a:gd name="T71" fmla="*/ 2469 h 3522"/>
                  <a:gd name="T72" fmla="*/ 7571 w 8833"/>
                  <a:gd name="T73" fmla="*/ 2049 h 3522"/>
                  <a:gd name="T74" fmla="*/ 8062 w 8833"/>
                  <a:gd name="T75" fmla="*/ 1628 h 3522"/>
                  <a:gd name="T76" fmla="*/ 8562 w 8833"/>
                  <a:gd name="T77" fmla="*/ 95 h 3522"/>
                  <a:gd name="T78" fmla="*/ 8518 w 8833"/>
                  <a:gd name="T79" fmla="*/ 424 h 3522"/>
                  <a:gd name="T80" fmla="*/ 8389 w 8833"/>
                  <a:gd name="T81" fmla="*/ 467 h 3522"/>
                  <a:gd name="T82" fmla="*/ 8244 w 8833"/>
                  <a:gd name="T83" fmla="*/ 407 h 3522"/>
                  <a:gd name="T84" fmla="*/ 8152 w 8833"/>
                  <a:gd name="T85" fmla="*/ 425 h 3522"/>
                  <a:gd name="T86" fmla="*/ 8181 w 8833"/>
                  <a:gd name="T87" fmla="*/ 702 h 3522"/>
                  <a:gd name="T88" fmla="*/ 7812 w 8833"/>
                  <a:gd name="T89" fmla="*/ 1603 h 3522"/>
                  <a:gd name="T90" fmla="*/ 7791 w 8833"/>
                  <a:gd name="T91" fmla="*/ 1666 h 3522"/>
                  <a:gd name="T92" fmla="*/ 7761 w 8833"/>
                  <a:gd name="T93" fmla="*/ 1689 h 3522"/>
                  <a:gd name="T94" fmla="*/ 7629 w 8833"/>
                  <a:gd name="T95" fmla="*/ 1697 h 3522"/>
                  <a:gd name="T96" fmla="*/ 7579 w 8833"/>
                  <a:gd name="T97" fmla="*/ 1681 h 3522"/>
                  <a:gd name="T98" fmla="*/ 7528 w 8833"/>
                  <a:gd name="T99" fmla="*/ 1615 h 3522"/>
                  <a:gd name="T100" fmla="*/ 7473 w 8833"/>
                  <a:gd name="T101" fmla="*/ 1575 h 3522"/>
                  <a:gd name="T102" fmla="*/ 7382 w 8833"/>
                  <a:gd name="T103" fmla="*/ 1558 h 3522"/>
                  <a:gd name="T104" fmla="*/ 7269 w 8833"/>
                  <a:gd name="T105" fmla="*/ 1564 h 3522"/>
                  <a:gd name="T106" fmla="*/ 7192 w 8833"/>
                  <a:gd name="T107" fmla="*/ 1586 h 3522"/>
                  <a:gd name="T108" fmla="*/ 7145 w 8833"/>
                  <a:gd name="T109" fmla="*/ 1623 h 3522"/>
                  <a:gd name="T110" fmla="*/ 7095 w 8833"/>
                  <a:gd name="T111" fmla="*/ 1723 h 3522"/>
                  <a:gd name="T112" fmla="*/ 6642 w 8833"/>
                  <a:gd name="T113" fmla="*/ 1764 h 3522"/>
                  <a:gd name="T114" fmla="*/ 6579 w 8833"/>
                  <a:gd name="T115" fmla="*/ 1743 h 3522"/>
                  <a:gd name="T116" fmla="*/ 6549 w 8833"/>
                  <a:gd name="T117" fmla="*/ 1674 h 3522"/>
                  <a:gd name="T118" fmla="*/ 6503 w 8833"/>
                  <a:gd name="T119" fmla="*/ 1620 h 3522"/>
                  <a:gd name="T120" fmla="*/ 6379 w 8833"/>
                  <a:gd name="T121" fmla="*/ 1558 h 3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33" h="3522">
                    <a:moveTo>
                      <a:pt x="6379" y="1558"/>
                    </a:moveTo>
                    <a:lnTo>
                      <a:pt x="6040" y="1265"/>
                    </a:lnTo>
                    <a:lnTo>
                      <a:pt x="5888" y="1347"/>
                    </a:lnTo>
                    <a:lnTo>
                      <a:pt x="5901" y="1391"/>
                    </a:lnTo>
                    <a:lnTo>
                      <a:pt x="5915" y="1428"/>
                    </a:lnTo>
                    <a:lnTo>
                      <a:pt x="5930" y="1462"/>
                    </a:lnTo>
                    <a:lnTo>
                      <a:pt x="5947" y="1493"/>
                    </a:lnTo>
                    <a:lnTo>
                      <a:pt x="5964" y="1519"/>
                    </a:lnTo>
                    <a:lnTo>
                      <a:pt x="5981" y="1542"/>
                    </a:lnTo>
                    <a:lnTo>
                      <a:pt x="6000" y="1562"/>
                    </a:lnTo>
                    <a:lnTo>
                      <a:pt x="6019" y="1579"/>
                    </a:lnTo>
                    <a:lnTo>
                      <a:pt x="6039" y="1594"/>
                    </a:lnTo>
                    <a:lnTo>
                      <a:pt x="6059" y="1606"/>
                    </a:lnTo>
                    <a:lnTo>
                      <a:pt x="6080" y="1618"/>
                    </a:lnTo>
                    <a:lnTo>
                      <a:pt x="6100" y="1627"/>
                    </a:lnTo>
                    <a:lnTo>
                      <a:pt x="6121" y="1634"/>
                    </a:lnTo>
                    <a:lnTo>
                      <a:pt x="6141" y="1641"/>
                    </a:lnTo>
                    <a:lnTo>
                      <a:pt x="6161" y="1647"/>
                    </a:lnTo>
                    <a:lnTo>
                      <a:pt x="6182" y="1652"/>
                    </a:lnTo>
                    <a:lnTo>
                      <a:pt x="6202" y="1657"/>
                    </a:lnTo>
                    <a:lnTo>
                      <a:pt x="6221" y="1662"/>
                    </a:lnTo>
                    <a:lnTo>
                      <a:pt x="6240" y="1668"/>
                    </a:lnTo>
                    <a:lnTo>
                      <a:pt x="6258" y="1674"/>
                    </a:lnTo>
                    <a:lnTo>
                      <a:pt x="6275" y="1682"/>
                    </a:lnTo>
                    <a:lnTo>
                      <a:pt x="6291" y="1690"/>
                    </a:lnTo>
                    <a:lnTo>
                      <a:pt x="6306" y="1700"/>
                    </a:lnTo>
                    <a:lnTo>
                      <a:pt x="6320" y="1712"/>
                    </a:lnTo>
                    <a:lnTo>
                      <a:pt x="6334" y="1726"/>
                    </a:lnTo>
                    <a:lnTo>
                      <a:pt x="6345" y="1743"/>
                    </a:lnTo>
                    <a:lnTo>
                      <a:pt x="6355" y="1762"/>
                    </a:lnTo>
                    <a:lnTo>
                      <a:pt x="6364" y="1784"/>
                    </a:lnTo>
                    <a:lnTo>
                      <a:pt x="6370" y="1810"/>
                    </a:lnTo>
                    <a:lnTo>
                      <a:pt x="6375" y="1838"/>
                    </a:lnTo>
                    <a:lnTo>
                      <a:pt x="6378" y="1872"/>
                    </a:lnTo>
                    <a:lnTo>
                      <a:pt x="6379" y="1909"/>
                    </a:lnTo>
                    <a:lnTo>
                      <a:pt x="6379" y="2119"/>
                    </a:lnTo>
                    <a:lnTo>
                      <a:pt x="6307" y="2060"/>
                    </a:lnTo>
                    <a:lnTo>
                      <a:pt x="5996" y="2443"/>
                    </a:lnTo>
                    <a:lnTo>
                      <a:pt x="6239" y="2469"/>
                    </a:lnTo>
                    <a:lnTo>
                      <a:pt x="6239" y="2609"/>
                    </a:lnTo>
                    <a:lnTo>
                      <a:pt x="5888" y="2609"/>
                    </a:lnTo>
                    <a:lnTo>
                      <a:pt x="5861" y="2610"/>
                    </a:lnTo>
                    <a:lnTo>
                      <a:pt x="5836" y="2610"/>
                    </a:lnTo>
                    <a:lnTo>
                      <a:pt x="5813" y="2612"/>
                    </a:lnTo>
                    <a:lnTo>
                      <a:pt x="5791" y="2614"/>
                    </a:lnTo>
                    <a:lnTo>
                      <a:pt x="5771" y="2617"/>
                    </a:lnTo>
                    <a:lnTo>
                      <a:pt x="5753" y="2621"/>
                    </a:lnTo>
                    <a:lnTo>
                      <a:pt x="5736" y="2624"/>
                    </a:lnTo>
                    <a:lnTo>
                      <a:pt x="5721" y="2628"/>
                    </a:lnTo>
                    <a:lnTo>
                      <a:pt x="5707" y="2632"/>
                    </a:lnTo>
                    <a:lnTo>
                      <a:pt x="5693" y="2637"/>
                    </a:lnTo>
                    <a:lnTo>
                      <a:pt x="5681" y="2642"/>
                    </a:lnTo>
                    <a:lnTo>
                      <a:pt x="5668" y="2647"/>
                    </a:lnTo>
                    <a:lnTo>
                      <a:pt x="5645" y="2658"/>
                    </a:lnTo>
                    <a:lnTo>
                      <a:pt x="5623" y="2669"/>
                    </a:lnTo>
                    <a:lnTo>
                      <a:pt x="5601" y="2681"/>
                    </a:lnTo>
                    <a:lnTo>
                      <a:pt x="5576" y="2693"/>
                    </a:lnTo>
                    <a:lnTo>
                      <a:pt x="5563" y="2699"/>
                    </a:lnTo>
                    <a:lnTo>
                      <a:pt x="5549" y="2705"/>
                    </a:lnTo>
                    <a:lnTo>
                      <a:pt x="5534" y="2710"/>
                    </a:lnTo>
                    <a:lnTo>
                      <a:pt x="5517" y="2716"/>
                    </a:lnTo>
                    <a:lnTo>
                      <a:pt x="5500" y="2721"/>
                    </a:lnTo>
                    <a:lnTo>
                      <a:pt x="5481" y="2726"/>
                    </a:lnTo>
                    <a:lnTo>
                      <a:pt x="5461" y="2731"/>
                    </a:lnTo>
                    <a:lnTo>
                      <a:pt x="5438" y="2735"/>
                    </a:lnTo>
                    <a:lnTo>
                      <a:pt x="5413" y="2739"/>
                    </a:lnTo>
                    <a:lnTo>
                      <a:pt x="5387" y="2743"/>
                    </a:lnTo>
                    <a:lnTo>
                      <a:pt x="5359" y="2747"/>
                    </a:lnTo>
                    <a:lnTo>
                      <a:pt x="5328" y="2750"/>
                    </a:lnTo>
                    <a:lnTo>
                      <a:pt x="5328" y="2540"/>
                    </a:lnTo>
                    <a:lnTo>
                      <a:pt x="4065" y="2820"/>
                    </a:lnTo>
                    <a:lnTo>
                      <a:pt x="4078" y="2883"/>
                    </a:lnTo>
                    <a:lnTo>
                      <a:pt x="4088" y="2935"/>
                    </a:lnTo>
                    <a:lnTo>
                      <a:pt x="4092" y="2958"/>
                    </a:lnTo>
                    <a:lnTo>
                      <a:pt x="4095" y="2979"/>
                    </a:lnTo>
                    <a:lnTo>
                      <a:pt x="4097" y="2999"/>
                    </a:lnTo>
                    <a:lnTo>
                      <a:pt x="4098" y="3016"/>
                    </a:lnTo>
                    <a:lnTo>
                      <a:pt x="4097" y="3031"/>
                    </a:lnTo>
                    <a:lnTo>
                      <a:pt x="4096" y="3045"/>
                    </a:lnTo>
                    <a:lnTo>
                      <a:pt x="4093" y="3057"/>
                    </a:lnTo>
                    <a:lnTo>
                      <a:pt x="4089" y="3067"/>
                    </a:lnTo>
                    <a:lnTo>
                      <a:pt x="4084" y="3076"/>
                    </a:lnTo>
                    <a:lnTo>
                      <a:pt x="4078" y="3084"/>
                    </a:lnTo>
                    <a:lnTo>
                      <a:pt x="4070" y="3090"/>
                    </a:lnTo>
                    <a:lnTo>
                      <a:pt x="4060" y="3096"/>
                    </a:lnTo>
                    <a:lnTo>
                      <a:pt x="4049" y="3100"/>
                    </a:lnTo>
                    <a:lnTo>
                      <a:pt x="4036" y="3103"/>
                    </a:lnTo>
                    <a:lnTo>
                      <a:pt x="4021" y="3106"/>
                    </a:lnTo>
                    <a:lnTo>
                      <a:pt x="4005" y="3108"/>
                    </a:lnTo>
                    <a:lnTo>
                      <a:pt x="3986" y="3109"/>
                    </a:lnTo>
                    <a:lnTo>
                      <a:pt x="3966" y="3109"/>
                    </a:lnTo>
                    <a:lnTo>
                      <a:pt x="3944" y="3109"/>
                    </a:lnTo>
                    <a:lnTo>
                      <a:pt x="3920" y="3108"/>
                    </a:lnTo>
                    <a:lnTo>
                      <a:pt x="3801" y="3104"/>
                    </a:lnTo>
                    <a:lnTo>
                      <a:pt x="3646" y="3101"/>
                    </a:lnTo>
                    <a:lnTo>
                      <a:pt x="3579" y="3101"/>
                    </a:lnTo>
                    <a:lnTo>
                      <a:pt x="3520" y="3102"/>
                    </a:lnTo>
                    <a:lnTo>
                      <a:pt x="3467" y="3105"/>
                    </a:lnTo>
                    <a:lnTo>
                      <a:pt x="3421" y="3109"/>
                    </a:lnTo>
                    <a:lnTo>
                      <a:pt x="3379" y="3114"/>
                    </a:lnTo>
                    <a:lnTo>
                      <a:pt x="3341" y="3119"/>
                    </a:lnTo>
                    <a:lnTo>
                      <a:pt x="3305" y="3126"/>
                    </a:lnTo>
                    <a:lnTo>
                      <a:pt x="3271" y="3133"/>
                    </a:lnTo>
                    <a:lnTo>
                      <a:pt x="3238" y="3139"/>
                    </a:lnTo>
                    <a:lnTo>
                      <a:pt x="3203" y="3145"/>
                    </a:lnTo>
                    <a:lnTo>
                      <a:pt x="3169" y="3151"/>
                    </a:lnTo>
                    <a:lnTo>
                      <a:pt x="3132" y="3157"/>
                    </a:lnTo>
                    <a:lnTo>
                      <a:pt x="3093" y="3162"/>
                    </a:lnTo>
                    <a:lnTo>
                      <a:pt x="3048" y="3166"/>
                    </a:lnTo>
                    <a:lnTo>
                      <a:pt x="2999" y="3169"/>
                    </a:lnTo>
                    <a:lnTo>
                      <a:pt x="2943" y="3171"/>
                    </a:lnTo>
                    <a:lnTo>
                      <a:pt x="2932" y="3147"/>
                    </a:lnTo>
                    <a:lnTo>
                      <a:pt x="2919" y="3125"/>
                    </a:lnTo>
                    <a:lnTo>
                      <a:pt x="2904" y="3103"/>
                    </a:lnTo>
                    <a:lnTo>
                      <a:pt x="2886" y="3083"/>
                    </a:lnTo>
                    <a:lnTo>
                      <a:pt x="2867" y="3065"/>
                    </a:lnTo>
                    <a:lnTo>
                      <a:pt x="2845" y="3048"/>
                    </a:lnTo>
                    <a:lnTo>
                      <a:pt x="2822" y="3032"/>
                    </a:lnTo>
                    <a:lnTo>
                      <a:pt x="2796" y="3017"/>
                    </a:lnTo>
                    <a:lnTo>
                      <a:pt x="2770" y="3003"/>
                    </a:lnTo>
                    <a:lnTo>
                      <a:pt x="2742" y="2989"/>
                    </a:lnTo>
                    <a:lnTo>
                      <a:pt x="2713" y="2978"/>
                    </a:lnTo>
                    <a:lnTo>
                      <a:pt x="2681" y="2967"/>
                    </a:lnTo>
                    <a:lnTo>
                      <a:pt x="2650" y="2957"/>
                    </a:lnTo>
                    <a:lnTo>
                      <a:pt x="2617" y="2948"/>
                    </a:lnTo>
                    <a:lnTo>
                      <a:pt x="2583" y="2940"/>
                    </a:lnTo>
                    <a:lnTo>
                      <a:pt x="2548" y="2932"/>
                    </a:lnTo>
                    <a:lnTo>
                      <a:pt x="2512" y="2926"/>
                    </a:lnTo>
                    <a:lnTo>
                      <a:pt x="2477" y="2920"/>
                    </a:lnTo>
                    <a:lnTo>
                      <a:pt x="2440" y="2915"/>
                    </a:lnTo>
                    <a:lnTo>
                      <a:pt x="2403" y="2910"/>
                    </a:lnTo>
                    <a:lnTo>
                      <a:pt x="2365" y="2906"/>
                    </a:lnTo>
                    <a:lnTo>
                      <a:pt x="2328" y="2903"/>
                    </a:lnTo>
                    <a:lnTo>
                      <a:pt x="2290" y="2900"/>
                    </a:lnTo>
                    <a:lnTo>
                      <a:pt x="2252" y="2897"/>
                    </a:lnTo>
                    <a:lnTo>
                      <a:pt x="2178" y="2894"/>
                    </a:lnTo>
                    <a:lnTo>
                      <a:pt x="2103" y="2892"/>
                    </a:lnTo>
                    <a:lnTo>
                      <a:pt x="2031" y="2891"/>
                    </a:lnTo>
                    <a:lnTo>
                      <a:pt x="1962" y="2891"/>
                    </a:lnTo>
                    <a:lnTo>
                      <a:pt x="1962" y="3031"/>
                    </a:lnTo>
                    <a:lnTo>
                      <a:pt x="1612" y="3031"/>
                    </a:lnTo>
                    <a:lnTo>
                      <a:pt x="771" y="3026"/>
                    </a:lnTo>
                    <a:lnTo>
                      <a:pt x="687" y="2825"/>
                    </a:lnTo>
                    <a:lnTo>
                      <a:pt x="0" y="3031"/>
                    </a:lnTo>
                    <a:lnTo>
                      <a:pt x="269" y="3033"/>
                    </a:lnTo>
                    <a:lnTo>
                      <a:pt x="352" y="3467"/>
                    </a:lnTo>
                    <a:lnTo>
                      <a:pt x="1121" y="3381"/>
                    </a:lnTo>
                    <a:lnTo>
                      <a:pt x="1128" y="3403"/>
                    </a:lnTo>
                    <a:lnTo>
                      <a:pt x="1134" y="3423"/>
                    </a:lnTo>
                    <a:lnTo>
                      <a:pt x="1139" y="3440"/>
                    </a:lnTo>
                    <a:lnTo>
                      <a:pt x="1142" y="3456"/>
                    </a:lnTo>
                    <a:lnTo>
                      <a:pt x="1146" y="3482"/>
                    </a:lnTo>
                    <a:lnTo>
                      <a:pt x="1149" y="3502"/>
                    </a:lnTo>
                    <a:lnTo>
                      <a:pt x="1149" y="3514"/>
                    </a:lnTo>
                    <a:lnTo>
                      <a:pt x="1150" y="3521"/>
                    </a:lnTo>
                    <a:lnTo>
                      <a:pt x="1151" y="3522"/>
                    </a:lnTo>
                    <a:lnTo>
                      <a:pt x="1151" y="3522"/>
                    </a:lnTo>
                    <a:lnTo>
                      <a:pt x="1153" y="3521"/>
                    </a:lnTo>
                    <a:lnTo>
                      <a:pt x="1155" y="3519"/>
                    </a:lnTo>
                    <a:lnTo>
                      <a:pt x="1162" y="3511"/>
                    </a:lnTo>
                    <a:lnTo>
                      <a:pt x="1172" y="3498"/>
                    </a:lnTo>
                    <a:lnTo>
                      <a:pt x="1180" y="3490"/>
                    </a:lnTo>
                    <a:lnTo>
                      <a:pt x="1188" y="3482"/>
                    </a:lnTo>
                    <a:lnTo>
                      <a:pt x="1199" y="3474"/>
                    </a:lnTo>
                    <a:lnTo>
                      <a:pt x="1211" y="3464"/>
                    </a:lnTo>
                    <a:lnTo>
                      <a:pt x="1224" y="3454"/>
                    </a:lnTo>
                    <a:lnTo>
                      <a:pt x="1240" y="3443"/>
                    </a:lnTo>
                    <a:lnTo>
                      <a:pt x="1258" y="3432"/>
                    </a:lnTo>
                    <a:lnTo>
                      <a:pt x="1279" y="3421"/>
                    </a:lnTo>
                    <a:lnTo>
                      <a:pt x="1302" y="3409"/>
                    </a:lnTo>
                    <a:lnTo>
                      <a:pt x="1327" y="3397"/>
                    </a:lnTo>
                    <a:lnTo>
                      <a:pt x="1355" y="3384"/>
                    </a:lnTo>
                    <a:lnTo>
                      <a:pt x="1386" y="3371"/>
                    </a:lnTo>
                    <a:lnTo>
                      <a:pt x="1414" y="3361"/>
                    </a:lnTo>
                    <a:lnTo>
                      <a:pt x="1443" y="3353"/>
                    </a:lnTo>
                    <a:lnTo>
                      <a:pt x="1473" y="3346"/>
                    </a:lnTo>
                    <a:lnTo>
                      <a:pt x="1504" y="3340"/>
                    </a:lnTo>
                    <a:lnTo>
                      <a:pt x="1537" y="3335"/>
                    </a:lnTo>
                    <a:lnTo>
                      <a:pt x="1571" y="3331"/>
                    </a:lnTo>
                    <a:lnTo>
                      <a:pt x="1605" y="3328"/>
                    </a:lnTo>
                    <a:lnTo>
                      <a:pt x="1641" y="3326"/>
                    </a:lnTo>
                    <a:lnTo>
                      <a:pt x="1716" y="3322"/>
                    </a:lnTo>
                    <a:lnTo>
                      <a:pt x="1795" y="3319"/>
                    </a:lnTo>
                    <a:lnTo>
                      <a:pt x="1877" y="3316"/>
                    </a:lnTo>
                    <a:lnTo>
                      <a:pt x="1963" y="3310"/>
                    </a:lnTo>
                    <a:lnTo>
                      <a:pt x="2046" y="3305"/>
                    </a:lnTo>
                    <a:lnTo>
                      <a:pt x="2121" y="3301"/>
                    </a:lnTo>
                    <a:lnTo>
                      <a:pt x="2189" y="3298"/>
                    </a:lnTo>
                    <a:lnTo>
                      <a:pt x="2250" y="3296"/>
                    </a:lnTo>
                    <a:lnTo>
                      <a:pt x="2308" y="3295"/>
                    </a:lnTo>
                    <a:lnTo>
                      <a:pt x="2361" y="3296"/>
                    </a:lnTo>
                    <a:lnTo>
                      <a:pt x="2412" y="3296"/>
                    </a:lnTo>
                    <a:lnTo>
                      <a:pt x="2464" y="3298"/>
                    </a:lnTo>
                    <a:lnTo>
                      <a:pt x="2516" y="3300"/>
                    </a:lnTo>
                    <a:lnTo>
                      <a:pt x="2571" y="3302"/>
                    </a:lnTo>
                    <a:lnTo>
                      <a:pt x="2628" y="3304"/>
                    </a:lnTo>
                    <a:lnTo>
                      <a:pt x="2691" y="3306"/>
                    </a:lnTo>
                    <a:lnTo>
                      <a:pt x="2759" y="3308"/>
                    </a:lnTo>
                    <a:lnTo>
                      <a:pt x="2835" y="3309"/>
                    </a:lnTo>
                    <a:lnTo>
                      <a:pt x="2919" y="3311"/>
                    </a:lnTo>
                    <a:lnTo>
                      <a:pt x="3014" y="3311"/>
                    </a:lnTo>
                    <a:lnTo>
                      <a:pt x="3294" y="3311"/>
                    </a:lnTo>
                    <a:lnTo>
                      <a:pt x="3925" y="3240"/>
                    </a:lnTo>
                    <a:lnTo>
                      <a:pt x="4065" y="3240"/>
                    </a:lnTo>
                    <a:lnTo>
                      <a:pt x="4626" y="3240"/>
                    </a:lnTo>
                    <a:lnTo>
                      <a:pt x="4837" y="3171"/>
                    </a:lnTo>
                    <a:lnTo>
                      <a:pt x="4977" y="3100"/>
                    </a:lnTo>
                    <a:lnTo>
                      <a:pt x="5117" y="3031"/>
                    </a:lnTo>
                    <a:lnTo>
                      <a:pt x="5397" y="2960"/>
                    </a:lnTo>
                    <a:lnTo>
                      <a:pt x="5608" y="2891"/>
                    </a:lnTo>
                    <a:lnTo>
                      <a:pt x="5748" y="2820"/>
                    </a:lnTo>
                    <a:lnTo>
                      <a:pt x="6099" y="2750"/>
                    </a:lnTo>
                    <a:lnTo>
                      <a:pt x="6309" y="2680"/>
                    </a:lnTo>
                    <a:lnTo>
                      <a:pt x="6449" y="2609"/>
                    </a:lnTo>
                    <a:lnTo>
                      <a:pt x="6659" y="2540"/>
                    </a:lnTo>
                    <a:lnTo>
                      <a:pt x="6940" y="2469"/>
                    </a:lnTo>
                    <a:lnTo>
                      <a:pt x="7080" y="2400"/>
                    </a:lnTo>
                    <a:lnTo>
                      <a:pt x="7150" y="2329"/>
                    </a:lnTo>
                    <a:lnTo>
                      <a:pt x="7150" y="2189"/>
                    </a:lnTo>
                    <a:lnTo>
                      <a:pt x="7291" y="2189"/>
                    </a:lnTo>
                    <a:lnTo>
                      <a:pt x="7431" y="2119"/>
                    </a:lnTo>
                    <a:lnTo>
                      <a:pt x="7571" y="2049"/>
                    </a:lnTo>
                    <a:lnTo>
                      <a:pt x="7641" y="1978"/>
                    </a:lnTo>
                    <a:lnTo>
                      <a:pt x="7641" y="1838"/>
                    </a:lnTo>
                    <a:lnTo>
                      <a:pt x="7781" y="1838"/>
                    </a:lnTo>
                    <a:lnTo>
                      <a:pt x="7922" y="1769"/>
                    </a:lnTo>
                    <a:lnTo>
                      <a:pt x="7991" y="1698"/>
                    </a:lnTo>
                    <a:lnTo>
                      <a:pt x="8062" y="1628"/>
                    </a:lnTo>
                    <a:lnTo>
                      <a:pt x="8062" y="1488"/>
                    </a:lnTo>
                    <a:lnTo>
                      <a:pt x="8202" y="1488"/>
                    </a:lnTo>
                    <a:lnTo>
                      <a:pt x="8633" y="623"/>
                    </a:lnTo>
                    <a:lnTo>
                      <a:pt x="8833" y="85"/>
                    </a:lnTo>
                    <a:lnTo>
                      <a:pt x="8557" y="0"/>
                    </a:lnTo>
                    <a:lnTo>
                      <a:pt x="8562" y="95"/>
                    </a:lnTo>
                    <a:lnTo>
                      <a:pt x="8564" y="178"/>
                    </a:lnTo>
                    <a:lnTo>
                      <a:pt x="8561" y="248"/>
                    </a:lnTo>
                    <a:lnTo>
                      <a:pt x="8555" y="307"/>
                    </a:lnTo>
                    <a:lnTo>
                      <a:pt x="8546" y="356"/>
                    </a:lnTo>
                    <a:lnTo>
                      <a:pt x="8533" y="394"/>
                    </a:lnTo>
                    <a:lnTo>
                      <a:pt x="8518" y="424"/>
                    </a:lnTo>
                    <a:lnTo>
                      <a:pt x="8500" y="446"/>
                    </a:lnTo>
                    <a:lnTo>
                      <a:pt x="8481" y="461"/>
                    </a:lnTo>
                    <a:lnTo>
                      <a:pt x="8460" y="470"/>
                    </a:lnTo>
                    <a:lnTo>
                      <a:pt x="8438" y="473"/>
                    </a:lnTo>
                    <a:lnTo>
                      <a:pt x="8414" y="472"/>
                    </a:lnTo>
                    <a:lnTo>
                      <a:pt x="8389" y="467"/>
                    </a:lnTo>
                    <a:lnTo>
                      <a:pt x="8364" y="459"/>
                    </a:lnTo>
                    <a:lnTo>
                      <a:pt x="8339" y="450"/>
                    </a:lnTo>
                    <a:lnTo>
                      <a:pt x="8314" y="439"/>
                    </a:lnTo>
                    <a:lnTo>
                      <a:pt x="8290" y="427"/>
                    </a:lnTo>
                    <a:lnTo>
                      <a:pt x="8266" y="417"/>
                    </a:lnTo>
                    <a:lnTo>
                      <a:pt x="8244" y="407"/>
                    </a:lnTo>
                    <a:lnTo>
                      <a:pt x="8223" y="400"/>
                    </a:lnTo>
                    <a:lnTo>
                      <a:pt x="8204" y="395"/>
                    </a:lnTo>
                    <a:lnTo>
                      <a:pt x="8187" y="395"/>
                    </a:lnTo>
                    <a:lnTo>
                      <a:pt x="8172" y="399"/>
                    </a:lnTo>
                    <a:lnTo>
                      <a:pt x="8161" y="409"/>
                    </a:lnTo>
                    <a:lnTo>
                      <a:pt x="8152" y="425"/>
                    </a:lnTo>
                    <a:lnTo>
                      <a:pt x="8145" y="448"/>
                    </a:lnTo>
                    <a:lnTo>
                      <a:pt x="8144" y="480"/>
                    </a:lnTo>
                    <a:lnTo>
                      <a:pt x="8146" y="520"/>
                    </a:lnTo>
                    <a:lnTo>
                      <a:pt x="8153" y="569"/>
                    </a:lnTo>
                    <a:lnTo>
                      <a:pt x="8164" y="630"/>
                    </a:lnTo>
                    <a:lnTo>
                      <a:pt x="8181" y="702"/>
                    </a:lnTo>
                    <a:lnTo>
                      <a:pt x="8202" y="787"/>
                    </a:lnTo>
                    <a:lnTo>
                      <a:pt x="7785" y="874"/>
                    </a:lnTo>
                    <a:lnTo>
                      <a:pt x="8043" y="1246"/>
                    </a:lnTo>
                    <a:lnTo>
                      <a:pt x="7571" y="1278"/>
                    </a:lnTo>
                    <a:lnTo>
                      <a:pt x="7820" y="1589"/>
                    </a:lnTo>
                    <a:lnTo>
                      <a:pt x="7812" y="1603"/>
                    </a:lnTo>
                    <a:lnTo>
                      <a:pt x="7806" y="1617"/>
                    </a:lnTo>
                    <a:lnTo>
                      <a:pt x="7802" y="1629"/>
                    </a:lnTo>
                    <a:lnTo>
                      <a:pt x="7799" y="1640"/>
                    </a:lnTo>
                    <a:lnTo>
                      <a:pt x="7797" y="1649"/>
                    </a:lnTo>
                    <a:lnTo>
                      <a:pt x="7794" y="1658"/>
                    </a:lnTo>
                    <a:lnTo>
                      <a:pt x="7791" y="1666"/>
                    </a:lnTo>
                    <a:lnTo>
                      <a:pt x="7786" y="1673"/>
                    </a:lnTo>
                    <a:lnTo>
                      <a:pt x="7784" y="1676"/>
                    </a:lnTo>
                    <a:lnTo>
                      <a:pt x="7780" y="1679"/>
                    </a:lnTo>
                    <a:lnTo>
                      <a:pt x="7776" y="1682"/>
                    </a:lnTo>
                    <a:lnTo>
                      <a:pt x="7772" y="1684"/>
                    </a:lnTo>
                    <a:lnTo>
                      <a:pt x="7761" y="1689"/>
                    </a:lnTo>
                    <a:lnTo>
                      <a:pt x="7745" y="1692"/>
                    </a:lnTo>
                    <a:lnTo>
                      <a:pt x="7726" y="1695"/>
                    </a:lnTo>
                    <a:lnTo>
                      <a:pt x="7703" y="1696"/>
                    </a:lnTo>
                    <a:lnTo>
                      <a:pt x="7675" y="1698"/>
                    </a:lnTo>
                    <a:lnTo>
                      <a:pt x="7641" y="1698"/>
                    </a:lnTo>
                    <a:lnTo>
                      <a:pt x="7629" y="1697"/>
                    </a:lnTo>
                    <a:lnTo>
                      <a:pt x="7618" y="1696"/>
                    </a:lnTo>
                    <a:lnTo>
                      <a:pt x="7608" y="1694"/>
                    </a:lnTo>
                    <a:lnTo>
                      <a:pt x="7600" y="1692"/>
                    </a:lnTo>
                    <a:lnTo>
                      <a:pt x="7592" y="1689"/>
                    </a:lnTo>
                    <a:lnTo>
                      <a:pt x="7585" y="1685"/>
                    </a:lnTo>
                    <a:lnTo>
                      <a:pt x="7579" y="1681"/>
                    </a:lnTo>
                    <a:lnTo>
                      <a:pt x="7573" y="1676"/>
                    </a:lnTo>
                    <a:lnTo>
                      <a:pt x="7563" y="1666"/>
                    </a:lnTo>
                    <a:lnTo>
                      <a:pt x="7555" y="1654"/>
                    </a:lnTo>
                    <a:lnTo>
                      <a:pt x="7546" y="1641"/>
                    </a:lnTo>
                    <a:lnTo>
                      <a:pt x="7538" y="1628"/>
                    </a:lnTo>
                    <a:lnTo>
                      <a:pt x="7528" y="1615"/>
                    </a:lnTo>
                    <a:lnTo>
                      <a:pt x="7517" y="1602"/>
                    </a:lnTo>
                    <a:lnTo>
                      <a:pt x="7510" y="1596"/>
                    </a:lnTo>
                    <a:lnTo>
                      <a:pt x="7502" y="1590"/>
                    </a:lnTo>
                    <a:lnTo>
                      <a:pt x="7493" y="1585"/>
                    </a:lnTo>
                    <a:lnTo>
                      <a:pt x="7483" y="1579"/>
                    </a:lnTo>
                    <a:lnTo>
                      <a:pt x="7473" y="1575"/>
                    </a:lnTo>
                    <a:lnTo>
                      <a:pt x="7461" y="1571"/>
                    </a:lnTo>
                    <a:lnTo>
                      <a:pt x="7448" y="1567"/>
                    </a:lnTo>
                    <a:lnTo>
                      <a:pt x="7434" y="1564"/>
                    </a:lnTo>
                    <a:lnTo>
                      <a:pt x="7418" y="1561"/>
                    </a:lnTo>
                    <a:lnTo>
                      <a:pt x="7401" y="1559"/>
                    </a:lnTo>
                    <a:lnTo>
                      <a:pt x="7382" y="1558"/>
                    </a:lnTo>
                    <a:lnTo>
                      <a:pt x="7360" y="1558"/>
                    </a:lnTo>
                    <a:lnTo>
                      <a:pt x="7339" y="1558"/>
                    </a:lnTo>
                    <a:lnTo>
                      <a:pt x="7320" y="1559"/>
                    </a:lnTo>
                    <a:lnTo>
                      <a:pt x="7302" y="1560"/>
                    </a:lnTo>
                    <a:lnTo>
                      <a:pt x="7285" y="1562"/>
                    </a:lnTo>
                    <a:lnTo>
                      <a:pt x="7269" y="1564"/>
                    </a:lnTo>
                    <a:lnTo>
                      <a:pt x="7254" y="1566"/>
                    </a:lnTo>
                    <a:lnTo>
                      <a:pt x="7240" y="1569"/>
                    </a:lnTo>
                    <a:lnTo>
                      <a:pt x="7226" y="1573"/>
                    </a:lnTo>
                    <a:lnTo>
                      <a:pt x="7214" y="1577"/>
                    </a:lnTo>
                    <a:lnTo>
                      <a:pt x="7203" y="1581"/>
                    </a:lnTo>
                    <a:lnTo>
                      <a:pt x="7192" y="1586"/>
                    </a:lnTo>
                    <a:lnTo>
                      <a:pt x="7183" y="1591"/>
                    </a:lnTo>
                    <a:lnTo>
                      <a:pt x="7174" y="1596"/>
                    </a:lnTo>
                    <a:lnTo>
                      <a:pt x="7166" y="1602"/>
                    </a:lnTo>
                    <a:lnTo>
                      <a:pt x="7158" y="1609"/>
                    </a:lnTo>
                    <a:lnTo>
                      <a:pt x="7151" y="1616"/>
                    </a:lnTo>
                    <a:lnTo>
                      <a:pt x="7145" y="1623"/>
                    </a:lnTo>
                    <a:lnTo>
                      <a:pt x="7139" y="1631"/>
                    </a:lnTo>
                    <a:lnTo>
                      <a:pt x="7134" y="1639"/>
                    </a:lnTo>
                    <a:lnTo>
                      <a:pt x="7129" y="1647"/>
                    </a:lnTo>
                    <a:lnTo>
                      <a:pt x="7119" y="1664"/>
                    </a:lnTo>
                    <a:lnTo>
                      <a:pt x="7111" y="1682"/>
                    </a:lnTo>
                    <a:lnTo>
                      <a:pt x="7095" y="1723"/>
                    </a:lnTo>
                    <a:lnTo>
                      <a:pt x="7080" y="1769"/>
                    </a:lnTo>
                    <a:lnTo>
                      <a:pt x="6730" y="1769"/>
                    </a:lnTo>
                    <a:lnTo>
                      <a:pt x="6703" y="1768"/>
                    </a:lnTo>
                    <a:lnTo>
                      <a:pt x="6680" y="1767"/>
                    </a:lnTo>
                    <a:lnTo>
                      <a:pt x="6660" y="1766"/>
                    </a:lnTo>
                    <a:lnTo>
                      <a:pt x="6642" y="1764"/>
                    </a:lnTo>
                    <a:lnTo>
                      <a:pt x="6627" y="1762"/>
                    </a:lnTo>
                    <a:lnTo>
                      <a:pt x="6614" y="1759"/>
                    </a:lnTo>
                    <a:lnTo>
                      <a:pt x="6603" y="1756"/>
                    </a:lnTo>
                    <a:lnTo>
                      <a:pt x="6594" y="1752"/>
                    </a:lnTo>
                    <a:lnTo>
                      <a:pt x="6586" y="1747"/>
                    </a:lnTo>
                    <a:lnTo>
                      <a:pt x="6579" y="1743"/>
                    </a:lnTo>
                    <a:lnTo>
                      <a:pt x="6574" y="1738"/>
                    </a:lnTo>
                    <a:lnTo>
                      <a:pt x="6571" y="1731"/>
                    </a:lnTo>
                    <a:lnTo>
                      <a:pt x="6565" y="1719"/>
                    </a:lnTo>
                    <a:lnTo>
                      <a:pt x="6560" y="1705"/>
                    </a:lnTo>
                    <a:lnTo>
                      <a:pt x="6556" y="1690"/>
                    </a:lnTo>
                    <a:lnTo>
                      <a:pt x="6549" y="1674"/>
                    </a:lnTo>
                    <a:lnTo>
                      <a:pt x="6545" y="1666"/>
                    </a:lnTo>
                    <a:lnTo>
                      <a:pt x="6539" y="1657"/>
                    </a:lnTo>
                    <a:lnTo>
                      <a:pt x="6533" y="1648"/>
                    </a:lnTo>
                    <a:lnTo>
                      <a:pt x="6524" y="1639"/>
                    </a:lnTo>
                    <a:lnTo>
                      <a:pt x="6514" y="1629"/>
                    </a:lnTo>
                    <a:lnTo>
                      <a:pt x="6503" y="1620"/>
                    </a:lnTo>
                    <a:lnTo>
                      <a:pt x="6489" y="1609"/>
                    </a:lnTo>
                    <a:lnTo>
                      <a:pt x="6472" y="1599"/>
                    </a:lnTo>
                    <a:lnTo>
                      <a:pt x="6453" y="1589"/>
                    </a:lnTo>
                    <a:lnTo>
                      <a:pt x="6431" y="1579"/>
                    </a:lnTo>
                    <a:lnTo>
                      <a:pt x="6407" y="1568"/>
                    </a:lnTo>
                    <a:lnTo>
                      <a:pt x="6379" y="1558"/>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37" name="Freeform 12"/>
              <p:cNvSpPr>
                <a:spLocks/>
              </p:cNvSpPr>
              <p:nvPr/>
            </p:nvSpPr>
            <p:spPr bwMode="auto">
              <a:xfrm>
                <a:off x="1198563" y="728663"/>
                <a:ext cx="196850" cy="133350"/>
              </a:xfrm>
              <a:custGeom>
                <a:avLst/>
                <a:gdLst>
                  <a:gd name="T0" fmla="*/ 1332 w 4487"/>
                  <a:gd name="T1" fmla="*/ 219 h 3024"/>
                  <a:gd name="T2" fmla="*/ 912 w 4487"/>
                  <a:gd name="T3" fmla="*/ 499 h 3024"/>
                  <a:gd name="T4" fmla="*/ 771 w 4487"/>
                  <a:gd name="T5" fmla="*/ 779 h 3024"/>
                  <a:gd name="T6" fmla="*/ 661 w 4487"/>
                  <a:gd name="T7" fmla="*/ 919 h 3024"/>
                  <a:gd name="T8" fmla="*/ 578 w 4487"/>
                  <a:gd name="T9" fmla="*/ 982 h 3024"/>
                  <a:gd name="T10" fmla="*/ 515 w 4487"/>
                  <a:gd name="T11" fmla="*/ 999 h 3024"/>
                  <a:gd name="T12" fmla="*/ 444 w 4487"/>
                  <a:gd name="T13" fmla="*/ 1009 h 3024"/>
                  <a:gd name="T14" fmla="*/ 400 w 4487"/>
                  <a:gd name="T15" fmla="*/ 1052 h 3024"/>
                  <a:gd name="T16" fmla="*/ 351 w 4487"/>
                  <a:gd name="T17" fmla="*/ 1162 h 3024"/>
                  <a:gd name="T18" fmla="*/ 290 w 4487"/>
                  <a:gd name="T19" fmla="*/ 1371 h 3024"/>
                  <a:gd name="T20" fmla="*/ 235 w 4487"/>
                  <a:gd name="T21" fmla="*/ 1595 h 3024"/>
                  <a:gd name="T22" fmla="*/ 173 w 4487"/>
                  <a:gd name="T23" fmla="*/ 1781 h 3024"/>
                  <a:gd name="T24" fmla="*/ 92 w 4487"/>
                  <a:gd name="T25" fmla="*/ 1999 h 3024"/>
                  <a:gd name="T26" fmla="*/ 40 w 4487"/>
                  <a:gd name="T27" fmla="*/ 2169 h 3024"/>
                  <a:gd name="T28" fmla="*/ 15 w 4487"/>
                  <a:gd name="T29" fmla="*/ 2298 h 3024"/>
                  <a:gd name="T30" fmla="*/ 2 w 4487"/>
                  <a:gd name="T31" fmla="*/ 2447 h 3024"/>
                  <a:gd name="T32" fmla="*/ 702 w 4487"/>
                  <a:gd name="T33" fmla="*/ 2533 h 3024"/>
                  <a:gd name="T34" fmla="*/ 2547 w 4487"/>
                  <a:gd name="T35" fmla="*/ 3008 h 3024"/>
                  <a:gd name="T36" fmla="*/ 2627 w 4487"/>
                  <a:gd name="T37" fmla="*/ 2942 h 3024"/>
                  <a:gd name="T38" fmla="*/ 2696 w 4487"/>
                  <a:gd name="T39" fmla="*/ 2899 h 3024"/>
                  <a:gd name="T40" fmla="*/ 2777 w 4487"/>
                  <a:gd name="T41" fmla="*/ 2884 h 3024"/>
                  <a:gd name="T42" fmla="*/ 3378 w 4487"/>
                  <a:gd name="T43" fmla="*/ 2664 h 3024"/>
                  <a:gd name="T44" fmla="*/ 3436 w 4487"/>
                  <a:gd name="T45" fmla="*/ 1901 h 3024"/>
                  <a:gd name="T46" fmla="*/ 3561 w 4487"/>
                  <a:gd name="T47" fmla="*/ 1877 h 3024"/>
                  <a:gd name="T48" fmla="*/ 3637 w 4487"/>
                  <a:gd name="T49" fmla="*/ 1838 h 3024"/>
                  <a:gd name="T50" fmla="*/ 3680 w 4487"/>
                  <a:gd name="T51" fmla="*/ 1793 h 3024"/>
                  <a:gd name="T52" fmla="*/ 3706 w 4487"/>
                  <a:gd name="T53" fmla="*/ 1745 h 3024"/>
                  <a:gd name="T54" fmla="*/ 3743 w 4487"/>
                  <a:gd name="T55" fmla="*/ 1677 h 3024"/>
                  <a:gd name="T56" fmla="*/ 3788 w 4487"/>
                  <a:gd name="T57" fmla="*/ 1643 h 3024"/>
                  <a:gd name="T58" fmla="*/ 3869 w 4487"/>
                  <a:gd name="T59" fmla="*/ 1624 h 3024"/>
                  <a:gd name="T60" fmla="*/ 4137 w 4487"/>
                  <a:gd name="T61" fmla="*/ 1411 h 3024"/>
                  <a:gd name="T62" fmla="*/ 3997 w 4487"/>
                  <a:gd name="T63" fmla="*/ 1481 h 3024"/>
                  <a:gd name="T64" fmla="*/ 2594 w 4487"/>
                  <a:gd name="T65" fmla="*/ 2112 h 3024"/>
                  <a:gd name="T66" fmla="*/ 2092 w 4487"/>
                  <a:gd name="T67" fmla="*/ 2505 h 3024"/>
                  <a:gd name="T68" fmla="*/ 2055 w 4487"/>
                  <a:gd name="T69" fmla="*/ 2378 h 3024"/>
                  <a:gd name="T70" fmla="*/ 2004 w 4487"/>
                  <a:gd name="T71" fmla="*/ 2322 h 3024"/>
                  <a:gd name="T72" fmla="*/ 1940 w 4487"/>
                  <a:gd name="T73" fmla="*/ 2312 h 3024"/>
                  <a:gd name="T74" fmla="*/ 1870 w 4487"/>
                  <a:gd name="T75" fmla="*/ 2320 h 3024"/>
                  <a:gd name="T76" fmla="*/ 1794 w 4487"/>
                  <a:gd name="T77" fmla="*/ 2320 h 3024"/>
                  <a:gd name="T78" fmla="*/ 1719 w 4487"/>
                  <a:gd name="T79" fmla="*/ 2286 h 3024"/>
                  <a:gd name="T80" fmla="*/ 1647 w 4487"/>
                  <a:gd name="T81" fmla="*/ 2190 h 3024"/>
                  <a:gd name="T82" fmla="*/ 1232 w 4487"/>
                  <a:gd name="T83" fmla="*/ 2112 h 3024"/>
                  <a:gd name="T84" fmla="*/ 1144 w 4487"/>
                  <a:gd name="T85" fmla="*/ 2099 h 3024"/>
                  <a:gd name="T86" fmla="*/ 1101 w 4487"/>
                  <a:gd name="T87" fmla="*/ 2074 h 3024"/>
                  <a:gd name="T88" fmla="*/ 1087 w 4487"/>
                  <a:gd name="T89" fmla="*/ 2045 h 3024"/>
                  <a:gd name="T90" fmla="*/ 1086 w 4487"/>
                  <a:gd name="T91" fmla="*/ 2011 h 3024"/>
                  <a:gd name="T92" fmla="*/ 1076 w 4487"/>
                  <a:gd name="T93" fmla="*/ 1990 h 3024"/>
                  <a:gd name="T94" fmla="*/ 1043 w 4487"/>
                  <a:gd name="T95" fmla="*/ 1992 h 3024"/>
                  <a:gd name="T96" fmla="*/ 970 w 4487"/>
                  <a:gd name="T97" fmla="*/ 2016 h 3024"/>
                  <a:gd name="T98" fmla="*/ 846 w 4487"/>
                  <a:gd name="T99" fmla="*/ 1589 h 3024"/>
                  <a:gd name="T100" fmla="*/ 1053 w 4487"/>
                  <a:gd name="T101" fmla="*/ 1313 h 3024"/>
                  <a:gd name="T102" fmla="*/ 1238 w 4487"/>
                  <a:gd name="T103" fmla="*/ 1088 h 3024"/>
                  <a:gd name="T104" fmla="*/ 1362 w 4487"/>
                  <a:gd name="T105" fmla="*/ 953 h 3024"/>
                  <a:gd name="T106" fmla="*/ 1480 w 4487"/>
                  <a:gd name="T107" fmla="*/ 846 h 3024"/>
                  <a:gd name="T108" fmla="*/ 1584 w 4487"/>
                  <a:gd name="T109" fmla="*/ 776 h 3024"/>
                  <a:gd name="T110" fmla="*/ 1683 w 4487"/>
                  <a:gd name="T111" fmla="*/ 78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87" h="3024">
                    <a:moveTo>
                      <a:pt x="1683" y="78"/>
                    </a:moveTo>
                    <a:lnTo>
                      <a:pt x="1543" y="78"/>
                    </a:lnTo>
                    <a:lnTo>
                      <a:pt x="1472" y="148"/>
                    </a:lnTo>
                    <a:lnTo>
                      <a:pt x="1332" y="219"/>
                    </a:lnTo>
                    <a:lnTo>
                      <a:pt x="1262" y="288"/>
                    </a:lnTo>
                    <a:lnTo>
                      <a:pt x="1122" y="359"/>
                    </a:lnTo>
                    <a:lnTo>
                      <a:pt x="1052" y="429"/>
                    </a:lnTo>
                    <a:lnTo>
                      <a:pt x="912" y="499"/>
                    </a:lnTo>
                    <a:lnTo>
                      <a:pt x="771" y="569"/>
                    </a:lnTo>
                    <a:lnTo>
                      <a:pt x="631" y="639"/>
                    </a:lnTo>
                    <a:lnTo>
                      <a:pt x="631" y="709"/>
                    </a:lnTo>
                    <a:lnTo>
                      <a:pt x="771" y="779"/>
                    </a:lnTo>
                    <a:lnTo>
                      <a:pt x="741" y="823"/>
                    </a:lnTo>
                    <a:lnTo>
                      <a:pt x="713" y="861"/>
                    </a:lnTo>
                    <a:lnTo>
                      <a:pt x="685" y="893"/>
                    </a:lnTo>
                    <a:lnTo>
                      <a:pt x="661" y="919"/>
                    </a:lnTo>
                    <a:lnTo>
                      <a:pt x="638" y="941"/>
                    </a:lnTo>
                    <a:lnTo>
                      <a:pt x="617" y="958"/>
                    </a:lnTo>
                    <a:lnTo>
                      <a:pt x="597" y="972"/>
                    </a:lnTo>
                    <a:lnTo>
                      <a:pt x="578" y="982"/>
                    </a:lnTo>
                    <a:lnTo>
                      <a:pt x="560" y="989"/>
                    </a:lnTo>
                    <a:lnTo>
                      <a:pt x="544" y="994"/>
                    </a:lnTo>
                    <a:lnTo>
                      <a:pt x="529" y="997"/>
                    </a:lnTo>
                    <a:lnTo>
                      <a:pt x="515" y="999"/>
                    </a:lnTo>
                    <a:lnTo>
                      <a:pt x="489" y="1000"/>
                    </a:lnTo>
                    <a:lnTo>
                      <a:pt x="466" y="1002"/>
                    </a:lnTo>
                    <a:lnTo>
                      <a:pt x="455" y="1004"/>
                    </a:lnTo>
                    <a:lnTo>
                      <a:pt x="444" y="1009"/>
                    </a:lnTo>
                    <a:lnTo>
                      <a:pt x="432" y="1015"/>
                    </a:lnTo>
                    <a:lnTo>
                      <a:pt x="422" y="1024"/>
                    </a:lnTo>
                    <a:lnTo>
                      <a:pt x="411" y="1036"/>
                    </a:lnTo>
                    <a:lnTo>
                      <a:pt x="400" y="1052"/>
                    </a:lnTo>
                    <a:lnTo>
                      <a:pt x="388" y="1071"/>
                    </a:lnTo>
                    <a:lnTo>
                      <a:pt x="377" y="1097"/>
                    </a:lnTo>
                    <a:lnTo>
                      <a:pt x="364" y="1127"/>
                    </a:lnTo>
                    <a:lnTo>
                      <a:pt x="351" y="1162"/>
                    </a:lnTo>
                    <a:lnTo>
                      <a:pt x="338" y="1203"/>
                    </a:lnTo>
                    <a:lnTo>
                      <a:pt x="323" y="1252"/>
                    </a:lnTo>
                    <a:lnTo>
                      <a:pt x="307" y="1308"/>
                    </a:lnTo>
                    <a:lnTo>
                      <a:pt x="290" y="1371"/>
                    </a:lnTo>
                    <a:lnTo>
                      <a:pt x="272" y="1442"/>
                    </a:lnTo>
                    <a:lnTo>
                      <a:pt x="253" y="1523"/>
                    </a:lnTo>
                    <a:lnTo>
                      <a:pt x="244" y="1559"/>
                    </a:lnTo>
                    <a:lnTo>
                      <a:pt x="235" y="1595"/>
                    </a:lnTo>
                    <a:lnTo>
                      <a:pt x="225" y="1628"/>
                    </a:lnTo>
                    <a:lnTo>
                      <a:pt x="215" y="1660"/>
                    </a:lnTo>
                    <a:lnTo>
                      <a:pt x="195" y="1723"/>
                    </a:lnTo>
                    <a:lnTo>
                      <a:pt x="173" y="1781"/>
                    </a:lnTo>
                    <a:lnTo>
                      <a:pt x="152" y="1837"/>
                    </a:lnTo>
                    <a:lnTo>
                      <a:pt x="132" y="1892"/>
                    </a:lnTo>
                    <a:lnTo>
                      <a:pt x="111" y="1945"/>
                    </a:lnTo>
                    <a:lnTo>
                      <a:pt x="92" y="1999"/>
                    </a:lnTo>
                    <a:lnTo>
                      <a:pt x="73" y="2053"/>
                    </a:lnTo>
                    <a:lnTo>
                      <a:pt x="56" y="2110"/>
                    </a:lnTo>
                    <a:lnTo>
                      <a:pt x="48" y="2139"/>
                    </a:lnTo>
                    <a:lnTo>
                      <a:pt x="40" y="2169"/>
                    </a:lnTo>
                    <a:lnTo>
                      <a:pt x="33" y="2199"/>
                    </a:lnTo>
                    <a:lnTo>
                      <a:pt x="26" y="2232"/>
                    </a:lnTo>
                    <a:lnTo>
                      <a:pt x="21" y="2264"/>
                    </a:lnTo>
                    <a:lnTo>
                      <a:pt x="15" y="2298"/>
                    </a:lnTo>
                    <a:lnTo>
                      <a:pt x="11" y="2333"/>
                    </a:lnTo>
                    <a:lnTo>
                      <a:pt x="7" y="2370"/>
                    </a:lnTo>
                    <a:lnTo>
                      <a:pt x="4" y="2408"/>
                    </a:lnTo>
                    <a:lnTo>
                      <a:pt x="2" y="2447"/>
                    </a:lnTo>
                    <a:lnTo>
                      <a:pt x="1" y="2490"/>
                    </a:lnTo>
                    <a:lnTo>
                      <a:pt x="0" y="2533"/>
                    </a:lnTo>
                    <a:lnTo>
                      <a:pt x="351" y="2515"/>
                    </a:lnTo>
                    <a:lnTo>
                      <a:pt x="702" y="2533"/>
                    </a:lnTo>
                    <a:lnTo>
                      <a:pt x="1589" y="2558"/>
                    </a:lnTo>
                    <a:lnTo>
                      <a:pt x="1901" y="2852"/>
                    </a:lnTo>
                    <a:lnTo>
                      <a:pt x="2525" y="3024"/>
                    </a:lnTo>
                    <a:lnTo>
                      <a:pt x="2547" y="3008"/>
                    </a:lnTo>
                    <a:lnTo>
                      <a:pt x="2566" y="2993"/>
                    </a:lnTo>
                    <a:lnTo>
                      <a:pt x="2584" y="2980"/>
                    </a:lnTo>
                    <a:lnTo>
                      <a:pt x="2599" y="2965"/>
                    </a:lnTo>
                    <a:lnTo>
                      <a:pt x="2627" y="2942"/>
                    </a:lnTo>
                    <a:lnTo>
                      <a:pt x="2653" y="2921"/>
                    </a:lnTo>
                    <a:lnTo>
                      <a:pt x="2666" y="2913"/>
                    </a:lnTo>
                    <a:lnTo>
                      <a:pt x="2680" y="2905"/>
                    </a:lnTo>
                    <a:lnTo>
                      <a:pt x="2696" y="2899"/>
                    </a:lnTo>
                    <a:lnTo>
                      <a:pt x="2712" y="2893"/>
                    </a:lnTo>
                    <a:lnTo>
                      <a:pt x="2731" y="2889"/>
                    </a:lnTo>
                    <a:lnTo>
                      <a:pt x="2752" y="2886"/>
                    </a:lnTo>
                    <a:lnTo>
                      <a:pt x="2777" y="2884"/>
                    </a:lnTo>
                    <a:lnTo>
                      <a:pt x="2805" y="2883"/>
                    </a:lnTo>
                    <a:lnTo>
                      <a:pt x="3098" y="2878"/>
                    </a:lnTo>
                    <a:lnTo>
                      <a:pt x="3015" y="2673"/>
                    </a:lnTo>
                    <a:lnTo>
                      <a:pt x="3378" y="2664"/>
                    </a:lnTo>
                    <a:lnTo>
                      <a:pt x="3022" y="2155"/>
                    </a:lnTo>
                    <a:lnTo>
                      <a:pt x="3085" y="2112"/>
                    </a:lnTo>
                    <a:lnTo>
                      <a:pt x="3436" y="2112"/>
                    </a:lnTo>
                    <a:lnTo>
                      <a:pt x="3436" y="1901"/>
                    </a:lnTo>
                    <a:lnTo>
                      <a:pt x="3472" y="1897"/>
                    </a:lnTo>
                    <a:lnTo>
                      <a:pt x="3505" y="1891"/>
                    </a:lnTo>
                    <a:lnTo>
                      <a:pt x="3534" y="1884"/>
                    </a:lnTo>
                    <a:lnTo>
                      <a:pt x="3561" y="1877"/>
                    </a:lnTo>
                    <a:lnTo>
                      <a:pt x="3584" y="1868"/>
                    </a:lnTo>
                    <a:lnTo>
                      <a:pt x="3604" y="1859"/>
                    </a:lnTo>
                    <a:lnTo>
                      <a:pt x="3622" y="1849"/>
                    </a:lnTo>
                    <a:lnTo>
                      <a:pt x="3637" y="1838"/>
                    </a:lnTo>
                    <a:lnTo>
                      <a:pt x="3650" y="1827"/>
                    </a:lnTo>
                    <a:lnTo>
                      <a:pt x="3662" y="1816"/>
                    </a:lnTo>
                    <a:lnTo>
                      <a:pt x="3672" y="1805"/>
                    </a:lnTo>
                    <a:lnTo>
                      <a:pt x="3680" y="1793"/>
                    </a:lnTo>
                    <a:lnTo>
                      <a:pt x="3688" y="1781"/>
                    </a:lnTo>
                    <a:lnTo>
                      <a:pt x="3695" y="1769"/>
                    </a:lnTo>
                    <a:lnTo>
                      <a:pt x="3701" y="1757"/>
                    </a:lnTo>
                    <a:lnTo>
                      <a:pt x="3706" y="1745"/>
                    </a:lnTo>
                    <a:lnTo>
                      <a:pt x="3717" y="1721"/>
                    </a:lnTo>
                    <a:lnTo>
                      <a:pt x="3728" y="1697"/>
                    </a:lnTo>
                    <a:lnTo>
                      <a:pt x="3735" y="1687"/>
                    </a:lnTo>
                    <a:lnTo>
                      <a:pt x="3743" y="1677"/>
                    </a:lnTo>
                    <a:lnTo>
                      <a:pt x="3751" y="1667"/>
                    </a:lnTo>
                    <a:lnTo>
                      <a:pt x="3762" y="1658"/>
                    </a:lnTo>
                    <a:lnTo>
                      <a:pt x="3774" y="1650"/>
                    </a:lnTo>
                    <a:lnTo>
                      <a:pt x="3788" y="1643"/>
                    </a:lnTo>
                    <a:lnTo>
                      <a:pt x="3804" y="1637"/>
                    </a:lnTo>
                    <a:lnTo>
                      <a:pt x="3824" y="1631"/>
                    </a:lnTo>
                    <a:lnTo>
                      <a:pt x="3845" y="1627"/>
                    </a:lnTo>
                    <a:lnTo>
                      <a:pt x="3869" y="1624"/>
                    </a:lnTo>
                    <a:lnTo>
                      <a:pt x="3896" y="1622"/>
                    </a:lnTo>
                    <a:lnTo>
                      <a:pt x="3926" y="1621"/>
                    </a:lnTo>
                    <a:lnTo>
                      <a:pt x="4137" y="1621"/>
                    </a:lnTo>
                    <a:lnTo>
                      <a:pt x="4137" y="1411"/>
                    </a:lnTo>
                    <a:lnTo>
                      <a:pt x="4347" y="1411"/>
                    </a:lnTo>
                    <a:lnTo>
                      <a:pt x="4487" y="1411"/>
                    </a:lnTo>
                    <a:lnTo>
                      <a:pt x="3997" y="1340"/>
                    </a:lnTo>
                    <a:lnTo>
                      <a:pt x="3997" y="1481"/>
                    </a:lnTo>
                    <a:lnTo>
                      <a:pt x="3306" y="1483"/>
                    </a:lnTo>
                    <a:lnTo>
                      <a:pt x="3225" y="1901"/>
                    </a:lnTo>
                    <a:lnTo>
                      <a:pt x="2914" y="1959"/>
                    </a:lnTo>
                    <a:lnTo>
                      <a:pt x="2594" y="2112"/>
                    </a:lnTo>
                    <a:lnTo>
                      <a:pt x="2596" y="2541"/>
                    </a:lnTo>
                    <a:lnTo>
                      <a:pt x="2103" y="2603"/>
                    </a:lnTo>
                    <a:lnTo>
                      <a:pt x="2098" y="2550"/>
                    </a:lnTo>
                    <a:lnTo>
                      <a:pt x="2092" y="2505"/>
                    </a:lnTo>
                    <a:lnTo>
                      <a:pt x="2084" y="2464"/>
                    </a:lnTo>
                    <a:lnTo>
                      <a:pt x="2075" y="2430"/>
                    </a:lnTo>
                    <a:lnTo>
                      <a:pt x="2066" y="2402"/>
                    </a:lnTo>
                    <a:lnTo>
                      <a:pt x="2055" y="2378"/>
                    </a:lnTo>
                    <a:lnTo>
                      <a:pt x="2043" y="2359"/>
                    </a:lnTo>
                    <a:lnTo>
                      <a:pt x="2031" y="2342"/>
                    </a:lnTo>
                    <a:lnTo>
                      <a:pt x="2018" y="2331"/>
                    </a:lnTo>
                    <a:lnTo>
                      <a:pt x="2004" y="2322"/>
                    </a:lnTo>
                    <a:lnTo>
                      <a:pt x="1988" y="2316"/>
                    </a:lnTo>
                    <a:lnTo>
                      <a:pt x="1972" y="2313"/>
                    </a:lnTo>
                    <a:lnTo>
                      <a:pt x="1956" y="2312"/>
                    </a:lnTo>
                    <a:lnTo>
                      <a:pt x="1940" y="2312"/>
                    </a:lnTo>
                    <a:lnTo>
                      <a:pt x="1923" y="2313"/>
                    </a:lnTo>
                    <a:lnTo>
                      <a:pt x="1905" y="2315"/>
                    </a:lnTo>
                    <a:lnTo>
                      <a:pt x="1888" y="2317"/>
                    </a:lnTo>
                    <a:lnTo>
                      <a:pt x="1870" y="2320"/>
                    </a:lnTo>
                    <a:lnTo>
                      <a:pt x="1850" y="2321"/>
                    </a:lnTo>
                    <a:lnTo>
                      <a:pt x="1832" y="2322"/>
                    </a:lnTo>
                    <a:lnTo>
                      <a:pt x="1813" y="2322"/>
                    </a:lnTo>
                    <a:lnTo>
                      <a:pt x="1794" y="2320"/>
                    </a:lnTo>
                    <a:lnTo>
                      <a:pt x="1775" y="2315"/>
                    </a:lnTo>
                    <a:lnTo>
                      <a:pt x="1757" y="2309"/>
                    </a:lnTo>
                    <a:lnTo>
                      <a:pt x="1738" y="2299"/>
                    </a:lnTo>
                    <a:lnTo>
                      <a:pt x="1719" y="2286"/>
                    </a:lnTo>
                    <a:lnTo>
                      <a:pt x="1700" y="2269"/>
                    </a:lnTo>
                    <a:lnTo>
                      <a:pt x="1682" y="2248"/>
                    </a:lnTo>
                    <a:lnTo>
                      <a:pt x="1664" y="2221"/>
                    </a:lnTo>
                    <a:lnTo>
                      <a:pt x="1647" y="2190"/>
                    </a:lnTo>
                    <a:lnTo>
                      <a:pt x="1630" y="2154"/>
                    </a:lnTo>
                    <a:lnTo>
                      <a:pt x="1613" y="2112"/>
                    </a:lnTo>
                    <a:lnTo>
                      <a:pt x="1262" y="2112"/>
                    </a:lnTo>
                    <a:lnTo>
                      <a:pt x="1232" y="2112"/>
                    </a:lnTo>
                    <a:lnTo>
                      <a:pt x="1204" y="2110"/>
                    </a:lnTo>
                    <a:lnTo>
                      <a:pt x="1181" y="2107"/>
                    </a:lnTo>
                    <a:lnTo>
                      <a:pt x="1161" y="2104"/>
                    </a:lnTo>
                    <a:lnTo>
                      <a:pt x="1144" y="2099"/>
                    </a:lnTo>
                    <a:lnTo>
                      <a:pt x="1130" y="2093"/>
                    </a:lnTo>
                    <a:lnTo>
                      <a:pt x="1118" y="2087"/>
                    </a:lnTo>
                    <a:lnTo>
                      <a:pt x="1108" y="2081"/>
                    </a:lnTo>
                    <a:lnTo>
                      <a:pt x="1101" y="2074"/>
                    </a:lnTo>
                    <a:lnTo>
                      <a:pt x="1095" y="2067"/>
                    </a:lnTo>
                    <a:lnTo>
                      <a:pt x="1091" y="2060"/>
                    </a:lnTo>
                    <a:lnTo>
                      <a:pt x="1089" y="2052"/>
                    </a:lnTo>
                    <a:lnTo>
                      <a:pt x="1087" y="2045"/>
                    </a:lnTo>
                    <a:lnTo>
                      <a:pt x="1086" y="2038"/>
                    </a:lnTo>
                    <a:lnTo>
                      <a:pt x="1086" y="2030"/>
                    </a:lnTo>
                    <a:lnTo>
                      <a:pt x="1086" y="2023"/>
                    </a:lnTo>
                    <a:lnTo>
                      <a:pt x="1086" y="2011"/>
                    </a:lnTo>
                    <a:lnTo>
                      <a:pt x="1085" y="2000"/>
                    </a:lnTo>
                    <a:lnTo>
                      <a:pt x="1083" y="1996"/>
                    </a:lnTo>
                    <a:lnTo>
                      <a:pt x="1080" y="1993"/>
                    </a:lnTo>
                    <a:lnTo>
                      <a:pt x="1076" y="1990"/>
                    </a:lnTo>
                    <a:lnTo>
                      <a:pt x="1071" y="1989"/>
                    </a:lnTo>
                    <a:lnTo>
                      <a:pt x="1064" y="1989"/>
                    </a:lnTo>
                    <a:lnTo>
                      <a:pt x="1054" y="1990"/>
                    </a:lnTo>
                    <a:lnTo>
                      <a:pt x="1043" y="1992"/>
                    </a:lnTo>
                    <a:lnTo>
                      <a:pt x="1029" y="1996"/>
                    </a:lnTo>
                    <a:lnTo>
                      <a:pt x="1012" y="2001"/>
                    </a:lnTo>
                    <a:lnTo>
                      <a:pt x="993" y="2008"/>
                    </a:lnTo>
                    <a:lnTo>
                      <a:pt x="970" y="2016"/>
                    </a:lnTo>
                    <a:lnTo>
                      <a:pt x="943" y="2027"/>
                    </a:lnTo>
                    <a:lnTo>
                      <a:pt x="771" y="1691"/>
                    </a:lnTo>
                    <a:lnTo>
                      <a:pt x="805" y="1645"/>
                    </a:lnTo>
                    <a:lnTo>
                      <a:pt x="846" y="1589"/>
                    </a:lnTo>
                    <a:lnTo>
                      <a:pt x="891" y="1528"/>
                    </a:lnTo>
                    <a:lnTo>
                      <a:pt x="941" y="1459"/>
                    </a:lnTo>
                    <a:lnTo>
                      <a:pt x="996" y="1388"/>
                    </a:lnTo>
                    <a:lnTo>
                      <a:pt x="1053" y="1313"/>
                    </a:lnTo>
                    <a:lnTo>
                      <a:pt x="1114" y="1238"/>
                    </a:lnTo>
                    <a:lnTo>
                      <a:pt x="1175" y="1162"/>
                    </a:lnTo>
                    <a:lnTo>
                      <a:pt x="1206" y="1125"/>
                    </a:lnTo>
                    <a:lnTo>
                      <a:pt x="1238" y="1088"/>
                    </a:lnTo>
                    <a:lnTo>
                      <a:pt x="1269" y="1053"/>
                    </a:lnTo>
                    <a:lnTo>
                      <a:pt x="1300" y="1019"/>
                    </a:lnTo>
                    <a:lnTo>
                      <a:pt x="1330" y="986"/>
                    </a:lnTo>
                    <a:lnTo>
                      <a:pt x="1362" y="953"/>
                    </a:lnTo>
                    <a:lnTo>
                      <a:pt x="1392" y="924"/>
                    </a:lnTo>
                    <a:lnTo>
                      <a:pt x="1421" y="896"/>
                    </a:lnTo>
                    <a:lnTo>
                      <a:pt x="1450" y="870"/>
                    </a:lnTo>
                    <a:lnTo>
                      <a:pt x="1480" y="846"/>
                    </a:lnTo>
                    <a:lnTo>
                      <a:pt x="1507" y="824"/>
                    </a:lnTo>
                    <a:lnTo>
                      <a:pt x="1534" y="805"/>
                    </a:lnTo>
                    <a:lnTo>
                      <a:pt x="1560" y="789"/>
                    </a:lnTo>
                    <a:lnTo>
                      <a:pt x="1584" y="776"/>
                    </a:lnTo>
                    <a:lnTo>
                      <a:pt x="1609" y="766"/>
                    </a:lnTo>
                    <a:lnTo>
                      <a:pt x="1631" y="760"/>
                    </a:lnTo>
                    <a:lnTo>
                      <a:pt x="1960" y="0"/>
                    </a:lnTo>
                    <a:lnTo>
                      <a:pt x="1683" y="78"/>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38" name="Freeform 13"/>
              <p:cNvSpPr>
                <a:spLocks/>
              </p:cNvSpPr>
              <p:nvPr/>
            </p:nvSpPr>
            <p:spPr bwMode="auto">
              <a:xfrm>
                <a:off x="1328738" y="311151"/>
                <a:ext cx="46038" cy="246063"/>
              </a:xfrm>
              <a:custGeom>
                <a:avLst/>
                <a:gdLst>
                  <a:gd name="T0" fmla="*/ 280 w 1052"/>
                  <a:gd name="T1" fmla="*/ 280 h 5582"/>
                  <a:gd name="T2" fmla="*/ 70 w 1052"/>
                  <a:gd name="T3" fmla="*/ 771 h 5582"/>
                  <a:gd name="T4" fmla="*/ 70 w 1052"/>
                  <a:gd name="T5" fmla="*/ 4277 h 5582"/>
                  <a:gd name="T6" fmla="*/ 841 w 1052"/>
                  <a:gd name="T7" fmla="*/ 5399 h 5582"/>
                  <a:gd name="T8" fmla="*/ 892 w 1052"/>
                  <a:gd name="T9" fmla="*/ 5526 h 5582"/>
                  <a:gd name="T10" fmla="*/ 913 w 1052"/>
                  <a:gd name="T11" fmla="*/ 5568 h 5582"/>
                  <a:gd name="T12" fmla="*/ 926 w 1052"/>
                  <a:gd name="T13" fmla="*/ 5581 h 5582"/>
                  <a:gd name="T14" fmla="*/ 938 w 1052"/>
                  <a:gd name="T15" fmla="*/ 5580 h 5582"/>
                  <a:gd name="T16" fmla="*/ 951 w 1052"/>
                  <a:gd name="T17" fmla="*/ 5566 h 5582"/>
                  <a:gd name="T18" fmla="*/ 977 w 1052"/>
                  <a:gd name="T19" fmla="*/ 5519 h 5582"/>
                  <a:gd name="T20" fmla="*/ 1028 w 1052"/>
                  <a:gd name="T21" fmla="*/ 5433 h 5582"/>
                  <a:gd name="T22" fmla="*/ 911 w 1052"/>
                  <a:gd name="T23" fmla="*/ 4909 h 5582"/>
                  <a:gd name="T24" fmla="*/ 871 w 1052"/>
                  <a:gd name="T25" fmla="*/ 4724 h 5582"/>
                  <a:gd name="T26" fmla="*/ 833 w 1052"/>
                  <a:gd name="T27" fmla="*/ 4539 h 5582"/>
                  <a:gd name="T28" fmla="*/ 804 w 1052"/>
                  <a:gd name="T29" fmla="*/ 4352 h 5582"/>
                  <a:gd name="T30" fmla="*/ 782 w 1052"/>
                  <a:gd name="T31" fmla="*/ 4168 h 5582"/>
                  <a:gd name="T32" fmla="*/ 772 w 1052"/>
                  <a:gd name="T33" fmla="*/ 3986 h 5582"/>
                  <a:gd name="T34" fmla="*/ 751 w 1052"/>
                  <a:gd name="T35" fmla="*/ 3288 h 5582"/>
                  <a:gd name="T36" fmla="*/ 704 w 1052"/>
                  <a:gd name="T37" fmla="*/ 3258 h 5582"/>
                  <a:gd name="T38" fmla="*/ 679 w 1052"/>
                  <a:gd name="T39" fmla="*/ 3219 h 5582"/>
                  <a:gd name="T40" fmla="*/ 672 w 1052"/>
                  <a:gd name="T41" fmla="*/ 3175 h 5582"/>
                  <a:gd name="T42" fmla="*/ 680 w 1052"/>
                  <a:gd name="T43" fmla="*/ 3127 h 5582"/>
                  <a:gd name="T44" fmla="*/ 701 w 1052"/>
                  <a:gd name="T45" fmla="*/ 3077 h 5582"/>
                  <a:gd name="T46" fmla="*/ 731 w 1052"/>
                  <a:gd name="T47" fmla="*/ 3028 h 5582"/>
                  <a:gd name="T48" fmla="*/ 770 w 1052"/>
                  <a:gd name="T49" fmla="*/ 2981 h 5582"/>
                  <a:gd name="T50" fmla="*/ 812 w 1052"/>
                  <a:gd name="T51" fmla="*/ 2940 h 5582"/>
                  <a:gd name="T52" fmla="*/ 855 w 1052"/>
                  <a:gd name="T53" fmla="*/ 2906 h 5582"/>
                  <a:gd name="T54" fmla="*/ 898 w 1052"/>
                  <a:gd name="T55" fmla="*/ 2881 h 5582"/>
                  <a:gd name="T56" fmla="*/ 701 w 1052"/>
                  <a:gd name="T57" fmla="*/ 1893 h 5582"/>
                  <a:gd name="T58" fmla="*/ 676 w 1052"/>
                  <a:gd name="T59" fmla="*/ 1530 h 5582"/>
                  <a:gd name="T60" fmla="*/ 632 w 1052"/>
                  <a:gd name="T61" fmla="*/ 1496 h 5582"/>
                  <a:gd name="T62" fmla="*/ 583 w 1052"/>
                  <a:gd name="T63" fmla="*/ 1447 h 5582"/>
                  <a:gd name="T64" fmla="*/ 478 w 1052"/>
                  <a:gd name="T65" fmla="*/ 1322 h 5582"/>
                  <a:gd name="T66" fmla="*/ 381 w 1052"/>
                  <a:gd name="T67" fmla="*/ 1183 h 5582"/>
                  <a:gd name="T68" fmla="*/ 318 w 1052"/>
                  <a:gd name="T69" fmla="*/ 1078 h 5582"/>
                  <a:gd name="T70" fmla="*/ 293 w 1052"/>
                  <a:gd name="T71" fmla="*/ 1028 h 5582"/>
                  <a:gd name="T72" fmla="*/ 281 w 1052"/>
                  <a:gd name="T73" fmla="*/ 991 h 5582"/>
                  <a:gd name="T74" fmla="*/ 281 w 1052"/>
                  <a:gd name="T75" fmla="*/ 886 h 5582"/>
                  <a:gd name="T76" fmla="*/ 288 w 1052"/>
                  <a:gd name="T77" fmla="*/ 806 h 5582"/>
                  <a:gd name="T78" fmla="*/ 304 w 1052"/>
                  <a:gd name="T79" fmla="*/ 728 h 5582"/>
                  <a:gd name="T80" fmla="*/ 326 w 1052"/>
                  <a:gd name="T81" fmla="*/ 650 h 5582"/>
                  <a:gd name="T82" fmla="*/ 357 w 1052"/>
                  <a:gd name="T83" fmla="*/ 573 h 5582"/>
                  <a:gd name="T84" fmla="*/ 391 w 1052"/>
                  <a:gd name="T85" fmla="*/ 501 h 5582"/>
                  <a:gd name="T86" fmla="*/ 430 w 1052"/>
                  <a:gd name="T87" fmla="*/ 431 h 5582"/>
                  <a:gd name="T88" fmla="*/ 473 w 1052"/>
                  <a:gd name="T89" fmla="*/ 369 h 5582"/>
                  <a:gd name="T90" fmla="*/ 519 w 1052"/>
                  <a:gd name="T91" fmla="*/ 311 h 5582"/>
                  <a:gd name="T92" fmla="*/ 566 w 1052"/>
                  <a:gd name="T93" fmla="*/ 262 h 5582"/>
                  <a:gd name="T94" fmla="*/ 615 w 1052"/>
                  <a:gd name="T95" fmla="*/ 222 h 5582"/>
                  <a:gd name="T96" fmla="*/ 561 w 1052"/>
                  <a:gd name="T97" fmla="*/ 0 h 5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52" h="5582">
                    <a:moveTo>
                      <a:pt x="491" y="140"/>
                    </a:moveTo>
                    <a:lnTo>
                      <a:pt x="351" y="210"/>
                    </a:lnTo>
                    <a:lnTo>
                      <a:pt x="280" y="280"/>
                    </a:lnTo>
                    <a:lnTo>
                      <a:pt x="210" y="420"/>
                    </a:lnTo>
                    <a:lnTo>
                      <a:pt x="140" y="560"/>
                    </a:lnTo>
                    <a:lnTo>
                      <a:pt x="70" y="771"/>
                    </a:lnTo>
                    <a:lnTo>
                      <a:pt x="0" y="1682"/>
                    </a:lnTo>
                    <a:lnTo>
                      <a:pt x="0" y="3576"/>
                    </a:lnTo>
                    <a:lnTo>
                      <a:pt x="70" y="4277"/>
                    </a:lnTo>
                    <a:lnTo>
                      <a:pt x="280" y="4137"/>
                    </a:lnTo>
                    <a:lnTo>
                      <a:pt x="275" y="5360"/>
                    </a:lnTo>
                    <a:lnTo>
                      <a:pt x="841" y="5399"/>
                    </a:lnTo>
                    <a:lnTo>
                      <a:pt x="860" y="5450"/>
                    </a:lnTo>
                    <a:lnTo>
                      <a:pt x="878" y="5492"/>
                    </a:lnTo>
                    <a:lnTo>
                      <a:pt x="892" y="5526"/>
                    </a:lnTo>
                    <a:lnTo>
                      <a:pt x="903" y="5551"/>
                    </a:lnTo>
                    <a:lnTo>
                      <a:pt x="909" y="5560"/>
                    </a:lnTo>
                    <a:lnTo>
                      <a:pt x="913" y="5568"/>
                    </a:lnTo>
                    <a:lnTo>
                      <a:pt x="918" y="5574"/>
                    </a:lnTo>
                    <a:lnTo>
                      <a:pt x="922" y="5578"/>
                    </a:lnTo>
                    <a:lnTo>
                      <a:pt x="926" y="5581"/>
                    </a:lnTo>
                    <a:lnTo>
                      <a:pt x="930" y="5582"/>
                    </a:lnTo>
                    <a:lnTo>
                      <a:pt x="934" y="5582"/>
                    </a:lnTo>
                    <a:lnTo>
                      <a:pt x="938" y="5580"/>
                    </a:lnTo>
                    <a:lnTo>
                      <a:pt x="942" y="5576"/>
                    </a:lnTo>
                    <a:lnTo>
                      <a:pt x="947" y="5572"/>
                    </a:lnTo>
                    <a:lnTo>
                      <a:pt x="951" y="5566"/>
                    </a:lnTo>
                    <a:lnTo>
                      <a:pt x="955" y="5559"/>
                    </a:lnTo>
                    <a:lnTo>
                      <a:pt x="965" y="5541"/>
                    </a:lnTo>
                    <a:lnTo>
                      <a:pt x="977" y="5519"/>
                    </a:lnTo>
                    <a:lnTo>
                      <a:pt x="991" y="5493"/>
                    </a:lnTo>
                    <a:lnTo>
                      <a:pt x="1009" y="5464"/>
                    </a:lnTo>
                    <a:lnTo>
                      <a:pt x="1028" y="5433"/>
                    </a:lnTo>
                    <a:lnTo>
                      <a:pt x="1052" y="5399"/>
                    </a:lnTo>
                    <a:lnTo>
                      <a:pt x="911" y="5399"/>
                    </a:lnTo>
                    <a:lnTo>
                      <a:pt x="911" y="4909"/>
                    </a:lnTo>
                    <a:lnTo>
                      <a:pt x="898" y="4847"/>
                    </a:lnTo>
                    <a:lnTo>
                      <a:pt x="884" y="4786"/>
                    </a:lnTo>
                    <a:lnTo>
                      <a:pt x="871" y="4724"/>
                    </a:lnTo>
                    <a:lnTo>
                      <a:pt x="857" y="4663"/>
                    </a:lnTo>
                    <a:lnTo>
                      <a:pt x="845" y="4600"/>
                    </a:lnTo>
                    <a:lnTo>
                      <a:pt x="833" y="4539"/>
                    </a:lnTo>
                    <a:lnTo>
                      <a:pt x="823" y="4476"/>
                    </a:lnTo>
                    <a:lnTo>
                      <a:pt x="813" y="4414"/>
                    </a:lnTo>
                    <a:lnTo>
                      <a:pt x="804" y="4352"/>
                    </a:lnTo>
                    <a:lnTo>
                      <a:pt x="796" y="4291"/>
                    </a:lnTo>
                    <a:lnTo>
                      <a:pt x="788" y="4228"/>
                    </a:lnTo>
                    <a:lnTo>
                      <a:pt x="782" y="4168"/>
                    </a:lnTo>
                    <a:lnTo>
                      <a:pt x="778" y="4106"/>
                    </a:lnTo>
                    <a:lnTo>
                      <a:pt x="774" y="4046"/>
                    </a:lnTo>
                    <a:lnTo>
                      <a:pt x="772" y="3986"/>
                    </a:lnTo>
                    <a:lnTo>
                      <a:pt x="771" y="3927"/>
                    </a:lnTo>
                    <a:lnTo>
                      <a:pt x="771" y="3295"/>
                    </a:lnTo>
                    <a:lnTo>
                      <a:pt x="751" y="3288"/>
                    </a:lnTo>
                    <a:lnTo>
                      <a:pt x="732" y="3279"/>
                    </a:lnTo>
                    <a:lnTo>
                      <a:pt x="717" y="3269"/>
                    </a:lnTo>
                    <a:lnTo>
                      <a:pt x="704" y="3258"/>
                    </a:lnTo>
                    <a:lnTo>
                      <a:pt x="693" y="3246"/>
                    </a:lnTo>
                    <a:lnTo>
                      <a:pt x="685" y="3232"/>
                    </a:lnTo>
                    <a:lnTo>
                      <a:pt x="679" y="3219"/>
                    </a:lnTo>
                    <a:lnTo>
                      <a:pt x="674" y="3205"/>
                    </a:lnTo>
                    <a:lnTo>
                      <a:pt x="672" y="3190"/>
                    </a:lnTo>
                    <a:lnTo>
                      <a:pt x="672" y="3175"/>
                    </a:lnTo>
                    <a:lnTo>
                      <a:pt x="673" y="3159"/>
                    </a:lnTo>
                    <a:lnTo>
                      <a:pt x="676" y="3143"/>
                    </a:lnTo>
                    <a:lnTo>
                      <a:pt x="680" y="3127"/>
                    </a:lnTo>
                    <a:lnTo>
                      <a:pt x="686" y="3110"/>
                    </a:lnTo>
                    <a:lnTo>
                      <a:pt x="692" y="3093"/>
                    </a:lnTo>
                    <a:lnTo>
                      <a:pt x="701" y="3077"/>
                    </a:lnTo>
                    <a:lnTo>
                      <a:pt x="710" y="3061"/>
                    </a:lnTo>
                    <a:lnTo>
                      <a:pt x="720" y="3044"/>
                    </a:lnTo>
                    <a:lnTo>
                      <a:pt x="731" y="3028"/>
                    </a:lnTo>
                    <a:lnTo>
                      <a:pt x="744" y="3012"/>
                    </a:lnTo>
                    <a:lnTo>
                      <a:pt x="757" y="2997"/>
                    </a:lnTo>
                    <a:lnTo>
                      <a:pt x="770" y="2981"/>
                    </a:lnTo>
                    <a:lnTo>
                      <a:pt x="783" y="2967"/>
                    </a:lnTo>
                    <a:lnTo>
                      <a:pt x="797" y="2953"/>
                    </a:lnTo>
                    <a:lnTo>
                      <a:pt x="812" y="2940"/>
                    </a:lnTo>
                    <a:lnTo>
                      <a:pt x="826" y="2928"/>
                    </a:lnTo>
                    <a:lnTo>
                      <a:pt x="841" y="2916"/>
                    </a:lnTo>
                    <a:lnTo>
                      <a:pt x="855" y="2906"/>
                    </a:lnTo>
                    <a:lnTo>
                      <a:pt x="870" y="2896"/>
                    </a:lnTo>
                    <a:lnTo>
                      <a:pt x="884" y="2888"/>
                    </a:lnTo>
                    <a:lnTo>
                      <a:pt x="898" y="2881"/>
                    </a:lnTo>
                    <a:lnTo>
                      <a:pt x="911" y="2875"/>
                    </a:lnTo>
                    <a:lnTo>
                      <a:pt x="841" y="1893"/>
                    </a:lnTo>
                    <a:lnTo>
                      <a:pt x="701" y="1893"/>
                    </a:lnTo>
                    <a:lnTo>
                      <a:pt x="701" y="1542"/>
                    </a:lnTo>
                    <a:lnTo>
                      <a:pt x="689" y="1537"/>
                    </a:lnTo>
                    <a:lnTo>
                      <a:pt x="676" y="1530"/>
                    </a:lnTo>
                    <a:lnTo>
                      <a:pt x="662" y="1520"/>
                    </a:lnTo>
                    <a:lnTo>
                      <a:pt x="648" y="1509"/>
                    </a:lnTo>
                    <a:lnTo>
                      <a:pt x="632" y="1496"/>
                    </a:lnTo>
                    <a:lnTo>
                      <a:pt x="617" y="1482"/>
                    </a:lnTo>
                    <a:lnTo>
                      <a:pt x="599" y="1465"/>
                    </a:lnTo>
                    <a:lnTo>
                      <a:pt x="583" y="1447"/>
                    </a:lnTo>
                    <a:lnTo>
                      <a:pt x="549" y="1409"/>
                    </a:lnTo>
                    <a:lnTo>
                      <a:pt x="514" y="1368"/>
                    </a:lnTo>
                    <a:lnTo>
                      <a:pt x="478" y="1322"/>
                    </a:lnTo>
                    <a:lnTo>
                      <a:pt x="444" y="1276"/>
                    </a:lnTo>
                    <a:lnTo>
                      <a:pt x="411" y="1230"/>
                    </a:lnTo>
                    <a:lnTo>
                      <a:pt x="381" y="1183"/>
                    </a:lnTo>
                    <a:lnTo>
                      <a:pt x="353" y="1140"/>
                    </a:lnTo>
                    <a:lnTo>
                      <a:pt x="328" y="1098"/>
                    </a:lnTo>
                    <a:lnTo>
                      <a:pt x="318" y="1078"/>
                    </a:lnTo>
                    <a:lnTo>
                      <a:pt x="308" y="1060"/>
                    </a:lnTo>
                    <a:lnTo>
                      <a:pt x="300" y="1043"/>
                    </a:lnTo>
                    <a:lnTo>
                      <a:pt x="293" y="1028"/>
                    </a:lnTo>
                    <a:lnTo>
                      <a:pt x="288" y="1014"/>
                    </a:lnTo>
                    <a:lnTo>
                      <a:pt x="284" y="1001"/>
                    </a:lnTo>
                    <a:lnTo>
                      <a:pt x="281" y="991"/>
                    </a:lnTo>
                    <a:lnTo>
                      <a:pt x="280" y="982"/>
                    </a:lnTo>
                    <a:lnTo>
                      <a:pt x="280" y="911"/>
                    </a:lnTo>
                    <a:lnTo>
                      <a:pt x="281" y="886"/>
                    </a:lnTo>
                    <a:lnTo>
                      <a:pt x="282" y="860"/>
                    </a:lnTo>
                    <a:lnTo>
                      <a:pt x="285" y="833"/>
                    </a:lnTo>
                    <a:lnTo>
                      <a:pt x="288" y="806"/>
                    </a:lnTo>
                    <a:lnTo>
                      <a:pt x="292" y="780"/>
                    </a:lnTo>
                    <a:lnTo>
                      <a:pt x="298" y="754"/>
                    </a:lnTo>
                    <a:lnTo>
                      <a:pt x="304" y="728"/>
                    </a:lnTo>
                    <a:lnTo>
                      <a:pt x="311" y="701"/>
                    </a:lnTo>
                    <a:lnTo>
                      <a:pt x="318" y="675"/>
                    </a:lnTo>
                    <a:lnTo>
                      <a:pt x="326" y="650"/>
                    </a:lnTo>
                    <a:lnTo>
                      <a:pt x="336" y="624"/>
                    </a:lnTo>
                    <a:lnTo>
                      <a:pt x="345" y="599"/>
                    </a:lnTo>
                    <a:lnTo>
                      <a:pt x="357" y="573"/>
                    </a:lnTo>
                    <a:lnTo>
                      <a:pt x="368" y="549"/>
                    </a:lnTo>
                    <a:lnTo>
                      <a:pt x="379" y="524"/>
                    </a:lnTo>
                    <a:lnTo>
                      <a:pt x="391" y="501"/>
                    </a:lnTo>
                    <a:lnTo>
                      <a:pt x="404" y="477"/>
                    </a:lnTo>
                    <a:lnTo>
                      <a:pt x="417" y="454"/>
                    </a:lnTo>
                    <a:lnTo>
                      <a:pt x="430" y="431"/>
                    </a:lnTo>
                    <a:lnTo>
                      <a:pt x="444" y="410"/>
                    </a:lnTo>
                    <a:lnTo>
                      <a:pt x="458" y="389"/>
                    </a:lnTo>
                    <a:lnTo>
                      <a:pt x="473" y="369"/>
                    </a:lnTo>
                    <a:lnTo>
                      <a:pt x="489" y="349"/>
                    </a:lnTo>
                    <a:lnTo>
                      <a:pt x="504" y="329"/>
                    </a:lnTo>
                    <a:lnTo>
                      <a:pt x="519" y="311"/>
                    </a:lnTo>
                    <a:lnTo>
                      <a:pt x="535" y="294"/>
                    </a:lnTo>
                    <a:lnTo>
                      <a:pt x="550" y="278"/>
                    </a:lnTo>
                    <a:lnTo>
                      <a:pt x="566" y="262"/>
                    </a:lnTo>
                    <a:lnTo>
                      <a:pt x="582" y="248"/>
                    </a:lnTo>
                    <a:lnTo>
                      <a:pt x="598" y="234"/>
                    </a:lnTo>
                    <a:lnTo>
                      <a:pt x="615" y="222"/>
                    </a:lnTo>
                    <a:lnTo>
                      <a:pt x="631" y="210"/>
                    </a:lnTo>
                    <a:lnTo>
                      <a:pt x="631" y="0"/>
                    </a:lnTo>
                    <a:lnTo>
                      <a:pt x="561" y="0"/>
                    </a:lnTo>
                    <a:lnTo>
                      <a:pt x="491" y="140"/>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39" name="Freeform 14"/>
              <p:cNvSpPr>
                <a:spLocks/>
              </p:cNvSpPr>
              <p:nvPr/>
            </p:nvSpPr>
            <p:spPr bwMode="auto">
              <a:xfrm>
                <a:off x="1219201" y="493713"/>
                <a:ext cx="173038" cy="158750"/>
              </a:xfrm>
              <a:custGeom>
                <a:avLst/>
                <a:gdLst>
                  <a:gd name="T0" fmla="*/ 2524 w 3923"/>
                  <a:gd name="T1" fmla="*/ 1052 h 3586"/>
                  <a:gd name="T2" fmla="*/ 2664 w 3923"/>
                  <a:gd name="T3" fmla="*/ 1472 h 3586"/>
                  <a:gd name="T4" fmla="*/ 2805 w 3923"/>
                  <a:gd name="T5" fmla="*/ 1683 h 3586"/>
                  <a:gd name="T6" fmla="*/ 2945 w 3923"/>
                  <a:gd name="T7" fmla="*/ 2103 h 3586"/>
                  <a:gd name="T8" fmla="*/ 2524 w 3923"/>
                  <a:gd name="T9" fmla="*/ 2805 h 3586"/>
                  <a:gd name="T10" fmla="*/ 2103 w 3923"/>
                  <a:gd name="T11" fmla="*/ 3016 h 3586"/>
                  <a:gd name="T12" fmla="*/ 2041 w 3923"/>
                  <a:gd name="T13" fmla="*/ 3014 h 3586"/>
                  <a:gd name="T14" fmla="*/ 1991 w 3923"/>
                  <a:gd name="T15" fmla="*/ 3010 h 3586"/>
                  <a:gd name="T16" fmla="*/ 1951 w 3923"/>
                  <a:gd name="T17" fmla="*/ 3002 h 3586"/>
                  <a:gd name="T18" fmla="*/ 1916 w 3923"/>
                  <a:gd name="T19" fmla="*/ 2993 h 3586"/>
                  <a:gd name="T20" fmla="*/ 1847 w 3923"/>
                  <a:gd name="T21" fmla="*/ 2971 h 3586"/>
                  <a:gd name="T22" fmla="*/ 1805 w 3923"/>
                  <a:gd name="T23" fmla="*/ 2958 h 3586"/>
                  <a:gd name="T24" fmla="*/ 1752 w 3923"/>
                  <a:gd name="T25" fmla="*/ 2945 h 3586"/>
                  <a:gd name="T26" fmla="*/ 1472 w 3923"/>
                  <a:gd name="T27" fmla="*/ 2734 h 3586"/>
                  <a:gd name="T28" fmla="*/ 973 w 3923"/>
                  <a:gd name="T29" fmla="*/ 2559 h 3586"/>
                  <a:gd name="T30" fmla="*/ 1052 w 3923"/>
                  <a:gd name="T31" fmla="*/ 2454 h 3586"/>
                  <a:gd name="T32" fmla="*/ 771 w 3923"/>
                  <a:gd name="T33" fmla="*/ 2384 h 3586"/>
                  <a:gd name="T34" fmla="*/ 631 w 3923"/>
                  <a:gd name="T35" fmla="*/ 2243 h 3586"/>
                  <a:gd name="T36" fmla="*/ 421 w 3923"/>
                  <a:gd name="T37" fmla="*/ 2384 h 3586"/>
                  <a:gd name="T38" fmla="*/ 70 w 3923"/>
                  <a:gd name="T39" fmla="*/ 2525 h 3586"/>
                  <a:gd name="T40" fmla="*/ 3 w 3923"/>
                  <a:gd name="T41" fmla="*/ 2821 h 3586"/>
                  <a:gd name="T42" fmla="*/ 364 w 3923"/>
                  <a:gd name="T43" fmla="*/ 2681 h 3586"/>
                  <a:gd name="T44" fmla="*/ 379 w 3923"/>
                  <a:gd name="T45" fmla="*/ 2616 h 3586"/>
                  <a:gd name="T46" fmla="*/ 388 w 3923"/>
                  <a:gd name="T47" fmla="*/ 2591 h 3586"/>
                  <a:gd name="T48" fmla="*/ 395 w 3923"/>
                  <a:gd name="T49" fmla="*/ 2577 h 3586"/>
                  <a:gd name="T50" fmla="*/ 403 w 3923"/>
                  <a:gd name="T51" fmla="*/ 2565 h 3586"/>
                  <a:gd name="T52" fmla="*/ 414 w 3923"/>
                  <a:gd name="T53" fmla="*/ 2554 h 3586"/>
                  <a:gd name="T54" fmla="*/ 427 w 3923"/>
                  <a:gd name="T55" fmla="*/ 2546 h 3586"/>
                  <a:gd name="T56" fmla="*/ 443 w 3923"/>
                  <a:gd name="T57" fmla="*/ 2538 h 3586"/>
                  <a:gd name="T58" fmla="*/ 462 w 3923"/>
                  <a:gd name="T59" fmla="*/ 2533 h 3586"/>
                  <a:gd name="T60" fmla="*/ 485 w 3923"/>
                  <a:gd name="T61" fmla="*/ 2529 h 3586"/>
                  <a:gd name="T62" fmla="*/ 527 w 3923"/>
                  <a:gd name="T63" fmla="*/ 2525 h 3586"/>
                  <a:gd name="T64" fmla="*/ 595 w 3923"/>
                  <a:gd name="T65" fmla="*/ 2524 h 3586"/>
                  <a:gd name="T66" fmla="*/ 650 w 3923"/>
                  <a:gd name="T67" fmla="*/ 2521 h 3586"/>
                  <a:gd name="T68" fmla="*/ 694 w 3923"/>
                  <a:gd name="T69" fmla="*/ 2516 h 3586"/>
                  <a:gd name="T70" fmla="*/ 732 w 3923"/>
                  <a:gd name="T71" fmla="*/ 2508 h 3586"/>
                  <a:gd name="T72" fmla="*/ 781 w 3923"/>
                  <a:gd name="T73" fmla="*/ 2492 h 3586"/>
                  <a:gd name="T74" fmla="*/ 837 w 3923"/>
                  <a:gd name="T75" fmla="*/ 2474 h 3586"/>
                  <a:gd name="T76" fmla="*/ 884 w 3923"/>
                  <a:gd name="T77" fmla="*/ 2461 h 3586"/>
                  <a:gd name="T78" fmla="*/ 912 w 3923"/>
                  <a:gd name="T79" fmla="*/ 2734 h 3586"/>
                  <a:gd name="T80" fmla="*/ 1403 w 3923"/>
                  <a:gd name="T81" fmla="*/ 2945 h 3586"/>
                  <a:gd name="T82" fmla="*/ 1444 w 3923"/>
                  <a:gd name="T83" fmla="*/ 3001 h 3586"/>
                  <a:gd name="T84" fmla="*/ 2532 w 3923"/>
                  <a:gd name="T85" fmla="*/ 3586 h 3586"/>
                  <a:gd name="T86" fmla="*/ 2805 w 3923"/>
                  <a:gd name="T87" fmla="*/ 3296 h 3586"/>
                  <a:gd name="T88" fmla="*/ 3155 w 3923"/>
                  <a:gd name="T89" fmla="*/ 2945 h 3586"/>
                  <a:gd name="T90" fmla="*/ 3776 w 3923"/>
                  <a:gd name="T91" fmla="*/ 2165 h 3586"/>
                  <a:gd name="T92" fmla="*/ 3731 w 3923"/>
                  <a:gd name="T93" fmla="*/ 1820 h 3586"/>
                  <a:gd name="T94" fmla="*/ 3365 w 3923"/>
                  <a:gd name="T95" fmla="*/ 772 h 3586"/>
                  <a:gd name="T96" fmla="*/ 3506 w 3923"/>
                  <a:gd name="T97" fmla="*/ 1262 h 3586"/>
                  <a:gd name="T98" fmla="*/ 3463 w 3923"/>
                  <a:gd name="T99" fmla="*/ 1327 h 3586"/>
                  <a:gd name="T100" fmla="*/ 3431 w 3923"/>
                  <a:gd name="T101" fmla="*/ 1382 h 3586"/>
                  <a:gd name="T102" fmla="*/ 3409 w 3923"/>
                  <a:gd name="T103" fmla="*/ 1422 h 3586"/>
                  <a:gd name="T104" fmla="*/ 3401 w 3923"/>
                  <a:gd name="T105" fmla="*/ 1435 h 3586"/>
                  <a:gd name="T106" fmla="*/ 3392 w 3923"/>
                  <a:gd name="T107" fmla="*/ 1443 h 3586"/>
                  <a:gd name="T108" fmla="*/ 3384 w 3923"/>
                  <a:gd name="T109" fmla="*/ 1445 h 3586"/>
                  <a:gd name="T110" fmla="*/ 3376 w 3923"/>
                  <a:gd name="T111" fmla="*/ 1441 h 3586"/>
                  <a:gd name="T112" fmla="*/ 3367 w 3923"/>
                  <a:gd name="T113" fmla="*/ 1431 h 3586"/>
                  <a:gd name="T114" fmla="*/ 3357 w 3923"/>
                  <a:gd name="T115" fmla="*/ 1414 h 3586"/>
                  <a:gd name="T116" fmla="*/ 3332 w 3923"/>
                  <a:gd name="T117" fmla="*/ 1355 h 3586"/>
                  <a:gd name="T118" fmla="*/ 3295 w 3923"/>
                  <a:gd name="T119" fmla="*/ 1262 h 3586"/>
                  <a:gd name="T120" fmla="*/ 2734 w 3923"/>
                  <a:gd name="T121" fmla="*/ 0 h 3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23" h="3586">
                    <a:moveTo>
                      <a:pt x="2524" y="140"/>
                    </a:moveTo>
                    <a:lnTo>
                      <a:pt x="2524" y="1052"/>
                    </a:lnTo>
                    <a:lnTo>
                      <a:pt x="2594" y="1332"/>
                    </a:lnTo>
                    <a:lnTo>
                      <a:pt x="2664" y="1472"/>
                    </a:lnTo>
                    <a:lnTo>
                      <a:pt x="2734" y="1543"/>
                    </a:lnTo>
                    <a:lnTo>
                      <a:pt x="2805" y="1683"/>
                    </a:lnTo>
                    <a:lnTo>
                      <a:pt x="2874" y="1894"/>
                    </a:lnTo>
                    <a:lnTo>
                      <a:pt x="2945" y="2103"/>
                    </a:lnTo>
                    <a:lnTo>
                      <a:pt x="2945" y="2734"/>
                    </a:lnTo>
                    <a:lnTo>
                      <a:pt x="2524" y="2805"/>
                    </a:lnTo>
                    <a:lnTo>
                      <a:pt x="2664" y="3016"/>
                    </a:lnTo>
                    <a:lnTo>
                      <a:pt x="2103" y="3016"/>
                    </a:lnTo>
                    <a:lnTo>
                      <a:pt x="2070" y="3015"/>
                    </a:lnTo>
                    <a:lnTo>
                      <a:pt x="2041" y="3014"/>
                    </a:lnTo>
                    <a:lnTo>
                      <a:pt x="2014" y="3012"/>
                    </a:lnTo>
                    <a:lnTo>
                      <a:pt x="1991" y="3010"/>
                    </a:lnTo>
                    <a:lnTo>
                      <a:pt x="1970" y="3006"/>
                    </a:lnTo>
                    <a:lnTo>
                      <a:pt x="1951" y="3002"/>
                    </a:lnTo>
                    <a:lnTo>
                      <a:pt x="1933" y="2998"/>
                    </a:lnTo>
                    <a:lnTo>
                      <a:pt x="1916" y="2993"/>
                    </a:lnTo>
                    <a:lnTo>
                      <a:pt x="1882" y="2983"/>
                    </a:lnTo>
                    <a:lnTo>
                      <a:pt x="1847" y="2971"/>
                    </a:lnTo>
                    <a:lnTo>
                      <a:pt x="1827" y="2965"/>
                    </a:lnTo>
                    <a:lnTo>
                      <a:pt x="1805" y="2958"/>
                    </a:lnTo>
                    <a:lnTo>
                      <a:pt x="1781" y="2952"/>
                    </a:lnTo>
                    <a:lnTo>
                      <a:pt x="1752" y="2945"/>
                    </a:lnTo>
                    <a:lnTo>
                      <a:pt x="1752" y="2734"/>
                    </a:lnTo>
                    <a:lnTo>
                      <a:pt x="1472" y="2734"/>
                    </a:lnTo>
                    <a:lnTo>
                      <a:pt x="1472" y="2594"/>
                    </a:lnTo>
                    <a:lnTo>
                      <a:pt x="973" y="2559"/>
                    </a:lnTo>
                    <a:lnTo>
                      <a:pt x="1262" y="2454"/>
                    </a:lnTo>
                    <a:lnTo>
                      <a:pt x="1052" y="2454"/>
                    </a:lnTo>
                    <a:lnTo>
                      <a:pt x="1052" y="2314"/>
                    </a:lnTo>
                    <a:lnTo>
                      <a:pt x="771" y="2384"/>
                    </a:lnTo>
                    <a:lnTo>
                      <a:pt x="771" y="2243"/>
                    </a:lnTo>
                    <a:lnTo>
                      <a:pt x="631" y="2243"/>
                    </a:lnTo>
                    <a:lnTo>
                      <a:pt x="561" y="2314"/>
                    </a:lnTo>
                    <a:lnTo>
                      <a:pt x="421" y="2384"/>
                    </a:lnTo>
                    <a:lnTo>
                      <a:pt x="280" y="2454"/>
                    </a:lnTo>
                    <a:lnTo>
                      <a:pt x="70" y="2525"/>
                    </a:lnTo>
                    <a:lnTo>
                      <a:pt x="0" y="2594"/>
                    </a:lnTo>
                    <a:lnTo>
                      <a:pt x="3" y="2821"/>
                    </a:lnTo>
                    <a:lnTo>
                      <a:pt x="351" y="2734"/>
                    </a:lnTo>
                    <a:lnTo>
                      <a:pt x="364" y="2681"/>
                    </a:lnTo>
                    <a:lnTo>
                      <a:pt x="374" y="2636"/>
                    </a:lnTo>
                    <a:lnTo>
                      <a:pt x="379" y="2616"/>
                    </a:lnTo>
                    <a:lnTo>
                      <a:pt x="384" y="2599"/>
                    </a:lnTo>
                    <a:lnTo>
                      <a:pt x="388" y="2591"/>
                    </a:lnTo>
                    <a:lnTo>
                      <a:pt x="391" y="2584"/>
                    </a:lnTo>
                    <a:lnTo>
                      <a:pt x="395" y="2577"/>
                    </a:lnTo>
                    <a:lnTo>
                      <a:pt x="399" y="2571"/>
                    </a:lnTo>
                    <a:lnTo>
                      <a:pt x="403" y="2565"/>
                    </a:lnTo>
                    <a:lnTo>
                      <a:pt x="408" y="2559"/>
                    </a:lnTo>
                    <a:lnTo>
                      <a:pt x="414" y="2554"/>
                    </a:lnTo>
                    <a:lnTo>
                      <a:pt x="420" y="2550"/>
                    </a:lnTo>
                    <a:lnTo>
                      <a:pt x="427" y="2546"/>
                    </a:lnTo>
                    <a:lnTo>
                      <a:pt x="434" y="2542"/>
                    </a:lnTo>
                    <a:lnTo>
                      <a:pt x="443" y="2538"/>
                    </a:lnTo>
                    <a:lnTo>
                      <a:pt x="452" y="2535"/>
                    </a:lnTo>
                    <a:lnTo>
                      <a:pt x="462" y="2533"/>
                    </a:lnTo>
                    <a:lnTo>
                      <a:pt x="474" y="2531"/>
                    </a:lnTo>
                    <a:lnTo>
                      <a:pt x="485" y="2529"/>
                    </a:lnTo>
                    <a:lnTo>
                      <a:pt x="498" y="2527"/>
                    </a:lnTo>
                    <a:lnTo>
                      <a:pt x="527" y="2525"/>
                    </a:lnTo>
                    <a:lnTo>
                      <a:pt x="561" y="2525"/>
                    </a:lnTo>
                    <a:lnTo>
                      <a:pt x="595" y="2524"/>
                    </a:lnTo>
                    <a:lnTo>
                      <a:pt x="624" y="2523"/>
                    </a:lnTo>
                    <a:lnTo>
                      <a:pt x="650" y="2521"/>
                    </a:lnTo>
                    <a:lnTo>
                      <a:pt x="673" y="2519"/>
                    </a:lnTo>
                    <a:lnTo>
                      <a:pt x="694" y="2516"/>
                    </a:lnTo>
                    <a:lnTo>
                      <a:pt x="713" y="2512"/>
                    </a:lnTo>
                    <a:lnTo>
                      <a:pt x="732" y="2508"/>
                    </a:lnTo>
                    <a:lnTo>
                      <a:pt x="749" y="2502"/>
                    </a:lnTo>
                    <a:lnTo>
                      <a:pt x="781" y="2492"/>
                    </a:lnTo>
                    <a:lnTo>
                      <a:pt x="817" y="2480"/>
                    </a:lnTo>
                    <a:lnTo>
                      <a:pt x="837" y="2474"/>
                    </a:lnTo>
                    <a:lnTo>
                      <a:pt x="860" y="2467"/>
                    </a:lnTo>
                    <a:lnTo>
                      <a:pt x="884" y="2461"/>
                    </a:lnTo>
                    <a:lnTo>
                      <a:pt x="912" y="2454"/>
                    </a:lnTo>
                    <a:lnTo>
                      <a:pt x="912" y="2734"/>
                    </a:lnTo>
                    <a:lnTo>
                      <a:pt x="981" y="2945"/>
                    </a:lnTo>
                    <a:lnTo>
                      <a:pt x="1403" y="2945"/>
                    </a:lnTo>
                    <a:lnTo>
                      <a:pt x="1403" y="3085"/>
                    </a:lnTo>
                    <a:lnTo>
                      <a:pt x="1444" y="3001"/>
                    </a:lnTo>
                    <a:lnTo>
                      <a:pt x="2314" y="3506"/>
                    </a:lnTo>
                    <a:lnTo>
                      <a:pt x="2532" y="3586"/>
                    </a:lnTo>
                    <a:lnTo>
                      <a:pt x="2734" y="3436"/>
                    </a:lnTo>
                    <a:lnTo>
                      <a:pt x="2805" y="3296"/>
                    </a:lnTo>
                    <a:lnTo>
                      <a:pt x="3085" y="3016"/>
                    </a:lnTo>
                    <a:lnTo>
                      <a:pt x="3155" y="2945"/>
                    </a:lnTo>
                    <a:lnTo>
                      <a:pt x="3786" y="2525"/>
                    </a:lnTo>
                    <a:lnTo>
                      <a:pt x="3776" y="2165"/>
                    </a:lnTo>
                    <a:lnTo>
                      <a:pt x="3923" y="1966"/>
                    </a:lnTo>
                    <a:lnTo>
                      <a:pt x="3731" y="1820"/>
                    </a:lnTo>
                    <a:lnTo>
                      <a:pt x="3575" y="772"/>
                    </a:lnTo>
                    <a:lnTo>
                      <a:pt x="3365" y="772"/>
                    </a:lnTo>
                    <a:lnTo>
                      <a:pt x="3365" y="1262"/>
                    </a:lnTo>
                    <a:lnTo>
                      <a:pt x="3506" y="1262"/>
                    </a:lnTo>
                    <a:lnTo>
                      <a:pt x="3482" y="1296"/>
                    </a:lnTo>
                    <a:lnTo>
                      <a:pt x="3463" y="1327"/>
                    </a:lnTo>
                    <a:lnTo>
                      <a:pt x="3445" y="1356"/>
                    </a:lnTo>
                    <a:lnTo>
                      <a:pt x="3431" y="1382"/>
                    </a:lnTo>
                    <a:lnTo>
                      <a:pt x="3419" y="1404"/>
                    </a:lnTo>
                    <a:lnTo>
                      <a:pt x="3409" y="1422"/>
                    </a:lnTo>
                    <a:lnTo>
                      <a:pt x="3405" y="1429"/>
                    </a:lnTo>
                    <a:lnTo>
                      <a:pt x="3401" y="1435"/>
                    </a:lnTo>
                    <a:lnTo>
                      <a:pt x="3396" y="1439"/>
                    </a:lnTo>
                    <a:lnTo>
                      <a:pt x="3392" y="1443"/>
                    </a:lnTo>
                    <a:lnTo>
                      <a:pt x="3388" y="1445"/>
                    </a:lnTo>
                    <a:lnTo>
                      <a:pt x="3384" y="1445"/>
                    </a:lnTo>
                    <a:lnTo>
                      <a:pt x="3380" y="1444"/>
                    </a:lnTo>
                    <a:lnTo>
                      <a:pt x="3376" y="1441"/>
                    </a:lnTo>
                    <a:lnTo>
                      <a:pt x="3372" y="1437"/>
                    </a:lnTo>
                    <a:lnTo>
                      <a:pt x="3367" y="1431"/>
                    </a:lnTo>
                    <a:lnTo>
                      <a:pt x="3363" y="1423"/>
                    </a:lnTo>
                    <a:lnTo>
                      <a:pt x="3357" y="1414"/>
                    </a:lnTo>
                    <a:lnTo>
                      <a:pt x="3346" y="1389"/>
                    </a:lnTo>
                    <a:lnTo>
                      <a:pt x="3332" y="1355"/>
                    </a:lnTo>
                    <a:lnTo>
                      <a:pt x="3314" y="1313"/>
                    </a:lnTo>
                    <a:lnTo>
                      <a:pt x="3295" y="1262"/>
                    </a:lnTo>
                    <a:lnTo>
                      <a:pt x="2729" y="1223"/>
                    </a:lnTo>
                    <a:lnTo>
                      <a:pt x="2734" y="0"/>
                    </a:lnTo>
                    <a:lnTo>
                      <a:pt x="2524" y="140"/>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40" name="Freeform 15"/>
              <p:cNvSpPr>
                <a:spLocks/>
              </p:cNvSpPr>
              <p:nvPr/>
            </p:nvSpPr>
            <p:spPr bwMode="auto">
              <a:xfrm>
                <a:off x="1470026" y="695326"/>
                <a:ext cx="185738" cy="244475"/>
              </a:xfrm>
              <a:custGeom>
                <a:avLst/>
                <a:gdLst>
                  <a:gd name="T0" fmla="*/ 905 w 4202"/>
                  <a:gd name="T1" fmla="*/ 1200 h 5540"/>
                  <a:gd name="T2" fmla="*/ 1197 w 4202"/>
                  <a:gd name="T3" fmla="*/ 1157 h 5540"/>
                  <a:gd name="T4" fmla="*/ 2802 w 4202"/>
                  <a:gd name="T5" fmla="*/ 1833 h 5540"/>
                  <a:gd name="T6" fmla="*/ 3224 w 4202"/>
                  <a:gd name="T7" fmla="*/ 2610 h 5540"/>
                  <a:gd name="T8" fmla="*/ 3243 w 4202"/>
                  <a:gd name="T9" fmla="*/ 2680 h 5540"/>
                  <a:gd name="T10" fmla="*/ 3271 w 4202"/>
                  <a:gd name="T11" fmla="*/ 2758 h 5540"/>
                  <a:gd name="T12" fmla="*/ 3289 w 4202"/>
                  <a:gd name="T13" fmla="*/ 2796 h 5540"/>
                  <a:gd name="T14" fmla="*/ 3291 w 4202"/>
                  <a:gd name="T15" fmla="*/ 2805 h 5540"/>
                  <a:gd name="T16" fmla="*/ 3283 w 4202"/>
                  <a:gd name="T17" fmla="*/ 2807 h 5540"/>
                  <a:gd name="T18" fmla="*/ 3242 w 4202"/>
                  <a:gd name="T19" fmla="*/ 2803 h 5540"/>
                  <a:gd name="T20" fmla="*/ 3157 w 4202"/>
                  <a:gd name="T21" fmla="*/ 2800 h 5540"/>
                  <a:gd name="T22" fmla="*/ 3080 w 4202"/>
                  <a:gd name="T23" fmla="*/ 2805 h 5540"/>
                  <a:gd name="T24" fmla="*/ 3010 w 4202"/>
                  <a:gd name="T25" fmla="*/ 3015 h 5540"/>
                  <a:gd name="T26" fmla="*/ 3220 w 4202"/>
                  <a:gd name="T27" fmla="*/ 4418 h 5540"/>
                  <a:gd name="T28" fmla="*/ 3238 w 4202"/>
                  <a:gd name="T29" fmla="*/ 4618 h 5540"/>
                  <a:gd name="T30" fmla="*/ 3191 w 4202"/>
                  <a:gd name="T31" fmla="*/ 4644 h 5540"/>
                  <a:gd name="T32" fmla="*/ 3165 w 4202"/>
                  <a:gd name="T33" fmla="*/ 4664 h 5540"/>
                  <a:gd name="T34" fmla="*/ 3152 w 4202"/>
                  <a:gd name="T35" fmla="*/ 4678 h 5540"/>
                  <a:gd name="T36" fmla="*/ 3148 w 4202"/>
                  <a:gd name="T37" fmla="*/ 4688 h 5540"/>
                  <a:gd name="T38" fmla="*/ 3149 w 4202"/>
                  <a:gd name="T39" fmla="*/ 4697 h 5540"/>
                  <a:gd name="T40" fmla="*/ 3147 w 4202"/>
                  <a:gd name="T41" fmla="*/ 4699 h 5540"/>
                  <a:gd name="T42" fmla="*/ 3114 w 4202"/>
                  <a:gd name="T43" fmla="*/ 4699 h 5540"/>
                  <a:gd name="T44" fmla="*/ 3010 w 4202"/>
                  <a:gd name="T45" fmla="*/ 4698 h 5540"/>
                  <a:gd name="T46" fmla="*/ 2960 w 4202"/>
                  <a:gd name="T47" fmla="*/ 4688 h 5540"/>
                  <a:gd name="T48" fmla="*/ 2907 w 4202"/>
                  <a:gd name="T49" fmla="*/ 4660 h 5540"/>
                  <a:gd name="T50" fmla="*/ 2851 w 4202"/>
                  <a:gd name="T51" fmla="*/ 4617 h 5540"/>
                  <a:gd name="T52" fmla="*/ 2793 w 4202"/>
                  <a:gd name="T53" fmla="*/ 4563 h 5540"/>
                  <a:gd name="T54" fmla="*/ 2737 w 4202"/>
                  <a:gd name="T55" fmla="*/ 4501 h 5540"/>
                  <a:gd name="T56" fmla="*/ 2683 w 4202"/>
                  <a:gd name="T57" fmla="*/ 4432 h 5540"/>
                  <a:gd name="T58" fmla="*/ 2634 w 4202"/>
                  <a:gd name="T59" fmla="*/ 4361 h 5540"/>
                  <a:gd name="T60" fmla="*/ 2591 w 4202"/>
                  <a:gd name="T61" fmla="*/ 4293 h 5540"/>
                  <a:gd name="T62" fmla="*/ 2555 w 4202"/>
                  <a:gd name="T63" fmla="*/ 4227 h 5540"/>
                  <a:gd name="T64" fmla="*/ 2530 w 4202"/>
                  <a:gd name="T65" fmla="*/ 4170 h 5540"/>
                  <a:gd name="T66" fmla="*/ 2379 w 4202"/>
                  <a:gd name="T67" fmla="*/ 4137 h 5540"/>
                  <a:gd name="T68" fmla="*/ 2239 w 4202"/>
                  <a:gd name="T69" fmla="*/ 5540 h 5540"/>
                  <a:gd name="T70" fmla="*/ 2659 w 4202"/>
                  <a:gd name="T71" fmla="*/ 5329 h 5540"/>
                  <a:gd name="T72" fmla="*/ 2940 w 4202"/>
                  <a:gd name="T73" fmla="*/ 5118 h 5540"/>
                  <a:gd name="T74" fmla="*/ 3080 w 4202"/>
                  <a:gd name="T75" fmla="*/ 4768 h 5540"/>
                  <a:gd name="T76" fmla="*/ 3361 w 4202"/>
                  <a:gd name="T77" fmla="*/ 4558 h 5540"/>
                  <a:gd name="T78" fmla="*/ 3501 w 4202"/>
                  <a:gd name="T79" fmla="*/ 4347 h 5540"/>
                  <a:gd name="T80" fmla="*/ 3641 w 4202"/>
                  <a:gd name="T81" fmla="*/ 3716 h 5540"/>
                  <a:gd name="T82" fmla="*/ 3922 w 4202"/>
                  <a:gd name="T83" fmla="*/ 3576 h 5540"/>
                  <a:gd name="T84" fmla="*/ 4062 w 4202"/>
                  <a:gd name="T85" fmla="*/ 2805 h 5540"/>
                  <a:gd name="T86" fmla="*/ 4202 w 4202"/>
                  <a:gd name="T87" fmla="*/ 2594 h 5540"/>
                  <a:gd name="T88" fmla="*/ 3991 w 4202"/>
                  <a:gd name="T89" fmla="*/ 2033 h 5540"/>
                  <a:gd name="T90" fmla="*/ 3711 w 4202"/>
                  <a:gd name="T91" fmla="*/ 1823 h 5540"/>
                  <a:gd name="T92" fmla="*/ 3220 w 4202"/>
                  <a:gd name="T93" fmla="*/ 1613 h 5540"/>
                  <a:gd name="T94" fmla="*/ 2659 w 4202"/>
                  <a:gd name="T95" fmla="*/ 1402 h 5540"/>
                  <a:gd name="T96" fmla="*/ 2099 w 4202"/>
                  <a:gd name="T97" fmla="*/ 1192 h 5540"/>
                  <a:gd name="T98" fmla="*/ 1537 w 4202"/>
                  <a:gd name="T99" fmla="*/ 982 h 5540"/>
                  <a:gd name="T100" fmla="*/ 1397 w 4202"/>
                  <a:gd name="T101" fmla="*/ 1122 h 5540"/>
                  <a:gd name="T102" fmla="*/ 944 w 4202"/>
                  <a:gd name="T103" fmla="*/ 1119 h 5540"/>
                  <a:gd name="T104" fmla="*/ 893 w 4202"/>
                  <a:gd name="T105" fmla="*/ 1106 h 5540"/>
                  <a:gd name="T106" fmla="*/ 839 w 4202"/>
                  <a:gd name="T107" fmla="*/ 1083 h 5540"/>
                  <a:gd name="T108" fmla="*/ 785 w 4202"/>
                  <a:gd name="T109" fmla="*/ 1053 h 5540"/>
                  <a:gd name="T110" fmla="*/ 731 w 4202"/>
                  <a:gd name="T111" fmla="*/ 1017 h 5540"/>
                  <a:gd name="T112" fmla="*/ 663 w 4202"/>
                  <a:gd name="T113" fmla="*/ 962 h 5540"/>
                  <a:gd name="T114" fmla="*/ 572 w 4202"/>
                  <a:gd name="T115" fmla="*/ 876 h 5540"/>
                  <a:gd name="T116" fmla="*/ 504 w 4202"/>
                  <a:gd name="T117" fmla="*/ 794 h 5540"/>
                  <a:gd name="T118" fmla="*/ 206 w 4202"/>
                  <a:gd name="T119" fmla="*/ 0 h 5540"/>
                  <a:gd name="T120" fmla="*/ 333 w 4202"/>
                  <a:gd name="T121" fmla="*/ 368 h 5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202" h="5540">
                    <a:moveTo>
                      <a:pt x="416" y="911"/>
                    </a:moveTo>
                    <a:lnTo>
                      <a:pt x="626" y="1122"/>
                    </a:lnTo>
                    <a:lnTo>
                      <a:pt x="905" y="1200"/>
                    </a:lnTo>
                    <a:lnTo>
                      <a:pt x="907" y="1402"/>
                    </a:lnTo>
                    <a:lnTo>
                      <a:pt x="1226" y="1250"/>
                    </a:lnTo>
                    <a:lnTo>
                      <a:pt x="1197" y="1157"/>
                    </a:lnTo>
                    <a:lnTo>
                      <a:pt x="1819" y="1332"/>
                    </a:lnTo>
                    <a:lnTo>
                      <a:pt x="3002" y="1775"/>
                    </a:lnTo>
                    <a:lnTo>
                      <a:pt x="2802" y="1833"/>
                    </a:lnTo>
                    <a:lnTo>
                      <a:pt x="3550" y="2221"/>
                    </a:lnTo>
                    <a:lnTo>
                      <a:pt x="3781" y="2454"/>
                    </a:lnTo>
                    <a:lnTo>
                      <a:pt x="3224" y="2610"/>
                    </a:lnTo>
                    <a:lnTo>
                      <a:pt x="3231" y="2635"/>
                    </a:lnTo>
                    <a:lnTo>
                      <a:pt x="3237" y="2659"/>
                    </a:lnTo>
                    <a:lnTo>
                      <a:pt x="3243" y="2680"/>
                    </a:lnTo>
                    <a:lnTo>
                      <a:pt x="3249" y="2699"/>
                    </a:lnTo>
                    <a:lnTo>
                      <a:pt x="3260" y="2731"/>
                    </a:lnTo>
                    <a:lnTo>
                      <a:pt x="3271" y="2758"/>
                    </a:lnTo>
                    <a:lnTo>
                      <a:pt x="3280" y="2777"/>
                    </a:lnTo>
                    <a:lnTo>
                      <a:pt x="3287" y="2790"/>
                    </a:lnTo>
                    <a:lnTo>
                      <a:pt x="3289" y="2796"/>
                    </a:lnTo>
                    <a:lnTo>
                      <a:pt x="3291" y="2799"/>
                    </a:lnTo>
                    <a:lnTo>
                      <a:pt x="3292" y="2803"/>
                    </a:lnTo>
                    <a:lnTo>
                      <a:pt x="3291" y="2805"/>
                    </a:lnTo>
                    <a:lnTo>
                      <a:pt x="3290" y="2806"/>
                    </a:lnTo>
                    <a:lnTo>
                      <a:pt x="3287" y="2807"/>
                    </a:lnTo>
                    <a:lnTo>
                      <a:pt x="3283" y="2807"/>
                    </a:lnTo>
                    <a:lnTo>
                      <a:pt x="3278" y="2807"/>
                    </a:lnTo>
                    <a:lnTo>
                      <a:pt x="3263" y="2805"/>
                    </a:lnTo>
                    <a:lnTo>
                      <a:pt x="3242" y="2803"/>
                    </a:lnTo>
                    <a:lnTo>
                      <a:pt x="3213" y="2801"/>
                    </a:lnTo>
                    <a:lnTo>
                      <a:pt x="3178" y="2800"/>
                    </a:lnTo>
                    <a:lnTo>
                      <a:pt x="3157" y="2800"/>
                    </a:lnTo>
                    <a:lnTo>
                      <a:pt x="3134" y="2801"/>
                    </a:lnTo>
                    <a:lnTo>
                      <a:pt x="3109" y="2802"/>
                    </a:lnTo>
                    <a:lnTo>
                      <a:pt x="3080" y="2805"/>
                    </a:lnTo>
                    <a:lnTo>
                      <a:pt x="3080" y="2524"/>
                    </a:lnTo>
                    <a:lnTo>
                      <a:pt x="2709" y="2697"/>
                    </a:lnTo>
                    <a:lnTo>
                      <a:pt x="3010" y="3015"/>
                    </a:lnTo>
                    <a:lnTo>
                      <a:pt x="3510" y="3640"/>
                    </a:lnTo>
                    <a:lnTo>
                      <a:pt x="3366" y="4418"/>
                    </a:lnTo>
                    <a:lnTo>
                      <a:pt x="3220" y="4418"/>
                    </a:lnTo>
                    <a:lnTo>
                      <a:pt x="3220" y="4278"/>
                    </a:lnTo>
                    <a:lnTo>
                      <a:pt x="3019" y="4127"/>
                    </a:lnTo>
                    <a:lnTo>
                      <a:pt x="3238" y="4618"/>
                    </a:lnTo>
                    <a:lnTo>
                      <a:pt x="3219" y="4628"/>
                    </a:lnTo>
                    <a:lnTo>
                      <a:pt x="3204" y="4636"/>
                    </a:lnTo>
                    <a:lnTo>
                      <a:pt x="3191" y="4644"/>
                    </a:lnTo>
                    <a:lnTo>
                      <a:pt x="3181" y="4651"/>
                    </a:lnTo>
                    <a:lnTo>
                      <a:pt x="3172" y="4658"/>
                    </a:lnTo>
                    <a:lnTo>
                      <a:pt x="3165" y="4664"/>
                    </a:lnTo>
                    <a:lnTo>
                      <a:pt x="3159" y="4669"/>
                    </a:lnTo>
                    <a:lnTo>
                      <a:pt x="3155" y="4674"/>
                    </a:lnTo>
                    <a:lnTo>
                      <a:pt x="3152" y="4678"/>
                    </a:lnTo>
                    <a:lnTo>
                      <a:pt x="3149" y="4682"/>
                    </a:lnTo>
                    <a:lnTo>
                      <a:pt x="3148" y="4685"/>
                    </a:lnTo>
                    <a:lnTo>
                      <a:pt x="3148" y="4688"/>
                    </a:lnTo>
                    <a:lnTo>
                      <a:pt x="3148" y="4693"/>
                    </a:lnTo>
                    <a:lnTo>
                      <a:pt x="3149" y="4696"/>
                    </a:lnTo>
                    <a:lnTo>
                      <a:pt x="3149" y="4697"/>
                    </a:lnTo>
                    <a:lnTo>
                      <a:pt x="3149" y="4698"/>
                    </a:lnTo>
                    <a:lnTo>
                      <a:pt x="3148" y="4699"/>
                    </a:lnTo>
                    <a:lnTo>
                      <a:pt x="3147" y="4699"/>
                    </a:lnTo>
                    <a:lnTo>
                      <a:pt x="3141" y="4700"/>
                    </a:lnTo>
                    <a:lnTo>
                      <a:pt x="3131" y="4700"/>
                    </a:lnTo>
                    <a:lnTo>
                      <a:pt x="3114" y="4699"/>
                    </a:lnTo>
                    <a:lnTo>
                      <a:pt x="3088" y="4699"/>
                    </a:lnTo>
                    <a:lnTo>
                      <a:pt x="3055" y="4698"/>
                    </a:lnTo>
                    <a:lnTo>
                      <a:pt x="3010" y="4698"/>
                    </a:lnTo>
                    <a:lnTo>
                      <a:pt x="2995" y="4697"/>
                    </a:lnTo>
                    <a:lnTo>
                      <a:pt x="2978" y="4693"/>
                    </a:lnTo>
                    <a:lnTo>
                      <a:pt x="2960" y="4688"/>
                    </a:lnTo>
                    <a:lnTo>
                      <a:pt x="2943" y="4681"/>
                    </a:lnTo>
                    <a:lnTo>
                      <a:pt x="2925" y="4671"/>
                    </a:lnTo>
                    <a:lnTo>
                      <a:pt x="2907" y="4660"/>
                    </a:lnTo>
                    <a:lnTo>
                      <a:pt x="2889" y="4648"/>
                    </a:lnTo>
                    <a:lnTo>
                      <a:pt x="2870" y="4633"/>
                    </a:lnTo>
                    <a:lnTo>
                      <a:pt x="2851" y="4617"/>
                    </a:lnTo>
                    <a:lnTo>
                      <a:pt x="2831" y="4600"/>
                    </a:lnTo>
                    <a:lnTo>
                      <a:pt x="2812" y="4582"/>
                    </a:lnTo>
                    <a:lnTo>
                      <a:pt x="2793" y="4563"/>
                    </a:lnTo>
                    <a:lnTo>
                      <a:pt x="2774" y="4543"/>
                    </a:lnTo>
                    <a:lnTo>
                      <a:pt x="2756" y="4522"/>
                    </a:lnTo>
                    <a:lnTo>
                      <a:pt x="2737" y="4501"/>
                    </a:lnTo>
                    <a:lnTo>
                      <a:pt x="2719" y="4477"/>
                    </a:lnTo>
                    <a:lnTo>
                      <a:pt x="2700" y="4455"/>
                    </a:lnTo>
                    <a:lnTo>
                      <a:pt x="2683" y="4432"/>
                    </a:lnTo>
                    <a:lnTo>
                      <a:pt x="2666" y="4409"/>
                    </a:lnTo>
                    <a:lnTo>
                      <a:pt x="2650" y="4386"/>
                    </a:lnTo>
                    <a:lnTo>
                      <a:pt x="2634" y="4361"/>
                    </a:lnTo>
                    <a:lnTo>
                      <a:pt x="2619" y="4338"/>
                    </a:lnTo>
                    <a:lnTo>
                      <a:pt x="2605" y="4315"/>
                    </a:lnTo>
                    <a:lnTo>
                      <a:pt x="2591" y="4293"/>
                    </a:lnTo>
                    <a:lnTo>
                      <a:pt x="2579" y="4271"/>
                    </a:lnTo>
                    <a:lnTo>
                      <a:pt x="2566" y="4249"/>
                    </a:lnTo>
                    <a:lnTo>
                      <a:pt x="2555" y="4227"/>
                    </a:lnTo>
                    <a:lnTo>
                      <a:pt x="2546" y="4207"/>
                    </a:lnTo>
                    <a:lnTo>
                      <a:pt x="2537" y="4188"/>
                    </a:lnTo>
                    <a:lnTo>
                      <a:pt x="2530" y="4170"/>
                    </a:lnTo>
                    <a:lnTo>
                      <a:pt x="2524" y="4153"/>
                    </a:lnTo>
                    <a:lnTo>
                      <a:pt x="2519" y="4137"/>
                    </a:lnTo>
                    <a:lnTo>
                      <a:pt x="2379" y="4137"/>
                    </a:lnTo>
                    <a:lnTo>
                      <a:pt x="2913" y="4792"/>
                    </a:lnTo>
                    <a:lnTo>
                      <a:pt x="2659" y="5049"/>
                    </a:lnTo>
                    <a:lnTo>
                      <a:pt x="2239" y="5540"/>
                    </a:lnTo>
                    <a:lnTo>
                      <a:pt x="2450" y="5540"/>
                    </a:lnTo>
                    <a:lnTo>
                      <a:pt x="2590" y="5469"/>
                    </a:lnTo>
                    <a:lnTo>
                      <a:pt x="2659" y="5329"/>
                    </a:lnTo>
                    <a:lnTo>
                      <a:pt x="2730" y="5259"/>
                    </a:lnTo>
                    <a:lnTo>
                      <a:pt x="2800" y="5189"/>
                    </a:lnTo>
                    <a:lnTo>
                      <a:pt x="2940" y="5118"/>
                    </a:lnTo>
                    <a:lnTo>
                      <a:pt x="3010" y="4978"/>
                    </a:lnTo>
                    <a:lnTo>
                      <a:pt x="3080" y="4909"/>
                    </a:lnTo>
                    <a:lnTo>
                      <a:pt x="3080" y="4768"/>
                    </a:lnTo>
                    <a:lnTo>
                      <a:pt x="3291" y="4768"/>
                    </a:lnTo>
                    <a:lnTo>
                      <a:pt x="3361" y="4698"/>
                    </a:lnTo>
                    <a:lnTo>
                      <a:pt x="3361" y="4558"/>
                    </a:lnTo>
                    <a:lnTo>
                      <a:pt x="3501" y="4558"/>
                    </a:lnTo>
                    <a:lnTo>
                      <a:pt x="3501" y="4418"/>
                    </a:lnTo>
                    <a:lnTo>
                      <a:pt x="3501" y="4347"/>
                    </a:lnTo>
                    <a:lnTo>
                      <a:pt x="3571" y="4278"/>
                    </a:lnTo>
                    <a:lnTo>
                      <a:pt x="3641" y="4137"/>
                    </a:lnTo>
                    <a:lnTo>
                      <a:pt x="3641" y="3716"/>
                    </a:lnTo>
                    <a:lnTo>
                      <a:pt x="3782" y="3716"/>
                    </a:lnTo>
                    <a:lnTo>
                      <a:pt x="3851" y="3646"/>
                    </a:lnTo>
                    <a:lnTo>
                      <a:pt x="3922" y="3576"/>
                    </a:lnTo>
                    <a:lnTo>
                      <a:pt x="3991" y="3366"/>
                    </a:lnTo>
                    <a:lnTo>
                      <a:pt x="4062" y="3155"/>
                    </a:lnTo>
                    <a:lnTo>
                      <a:pt x="4062" y="2805"/>
                    </a:lnTo>
                    <a:lnTo>
                      <a:pt x="4202" y="2805"/>
                    </a:lnTo>
                    <a:lnTo>
                      <a:pt x="4202" y="2664"/>
                    </a:lnTo>
                    <a:lnTo>
                      <a:pt x="4202" y="2594"/>
                    </a:lnTo>
                    <a:lnTo>
                      <a:pt x="4202" y="2314"/>
                    </a:lnTo>
                    <a:lnTo>
                      <a:pt x="4062" y="2244"/>
                    </a:lnTo>
                    <a:lnTo>
                      <a:pt x="3991" y="2033"/>
                    </a:lnTo>
                    <a:lnTo>
                      <a:pt x="3851" y="1963"/>
                    </a:lnTo>
                    <a:lnTo>
                      <a:pt x="3782" y="1893"/>
                    </a:lnTo>
                    <a:lnTo>
                      <a:pt x="3711" y="1823"/>
                    </a:lnTo>
                    <a:lnTo>
                      <a:pt x="3571" y="1753"/>
                    </a:lnTo>
                    <a:lnTo>
                      <a:pt x="3431" y="1683"/>
                    </a:lnTo>
                    <a:lnTo>
                      <a:pt x="3220" y="1613"/>
                    </a:lnTo>
                    <a:lnTo>
                      <a:pt x="3010" y="1542"/>
                    </a:lnTo>
                    <a:lnTo>
                      <a:pt x="2870" y="1472"/>
                    </a:lnTo>
                    <a:lnTo>
                      <a:pt x="2659" y="1402"/>
                    </a:lnTo>
                    <a:lnTo>
                      <a:pt x="2450" y="1332"/>
                    </a:lnTo>
                    <a:lnTo>
                      <a:pt x="2309" y="1262"/>
                    </a:lnTo>
                    <a:lnTo>
                      <a:pt x="2099" y="1192"/>
                    </a:lnTo>
                    <a:lnTo>
                      <a:pt x="1959" y="1122"/>
                    </a:lnTo>
                    <a:lnTo>
                      <a:pt x="1748" y="1051"/>
                    </a:lnTo>
                    <a:lnTo>
                      <a:pt x="1537" y="982"/>
                    </a:lnTo>
                    <a:lnTo>
                      <a:pt x="1468" y="911"/>
                    </a:lnTo>
                    <a:lnTo>
                      <a:pt x="1397" y="911"/>
                    </a:lnTo>
                    <a:lnTo>
                      <a:pt x="1397" y="1122"/>
                    </a:lnTo>
                    <a:lnTo>
                      <a:pt x="977" y="1122"/>
                    </a:lnTo>
                    <a:lnTo>
                      <a:pt x="961" y="1121"/>
                    </a:lnTo>
                    <a:lnTo>
                      <a:pt x="944" y="1119"/>
                    </a:lnTo>
                    <a:lnTo>
                      <a:pt x="927" y="1116"/>
                    </a:lnTo>
                    <a:lnTo>
                      <a:pt x="910" y="1112"/>
                    </a:lnTo>
                    <a:lnTo>
                      <a:pt x="893" y="1106"/>
                    </a:lnTo>
                    <a:lnTo>
                      <a:pt x="874" y="1100"/>
                    </a:lnTo>
                    <a:lnTo>
                      <a:pt x="857" y="1092"/>
                    </a:lnTo>
                    <a:lnTo>
                      <a:pt x="839" y="1083"/>
                    </a:lnTo>
                    <a:lnTo>
                      <a:pt x="821" y="1074"/>
                    </a:lnTo>
                    <a:lnTo>
                      <a:pt x="803" y="1064"/>
                    </a:lnTo>
                    <a:lnTo>
                      <a:pt x="785" y="1053"/>
                    </a:lnTo>
                    <a:lnTo>
                      <a:pt x="767" y="1042"/>
                    </a:lnTo>
                    <a:lnTo>
                      <a:pt x="749" y="1030"/>
                    </a:lnTo>
                    <a:lnTo>
                      <a:pt x="731" y="1017"/>
                    </a:lnTo>
                    <a:lnTo>
                      <a:pt x="714" y="1004"/>
                    </a:lnTo>
                    <a:lnTo>
                      <a:pt x="697" y="991"/>
                    </a:lnTo>
                    <a:lnTo>
                      <a:pt x="663" y="962"/>
                    </a:lnTo>
                    <a:lnTo>
                      <a:pt x="631" y="934"/>
                    </a:lnTo>
                    <a:lnTo>
                      <a:pt x="600" y="905"/>
                    </a:lnTo>
                    <a:lnTo>
                      <a:pt x="572" y="876"/>
                    </a:lnTo>
                    <a:lnTo>
                      <a:pt x="546" y="848"/>
                    </a:lnTo>
                    <a:lnTo>
                      <a:pt x="523" y="820"/>
                    </a:lnTo>
                    <a:lnTo>
                      <a:pt x="504" y="794"/>
                    </a:lnTo>
                    <a:lnTo>
                      <a:pt x="486" y="771"/>
                    </a:lnTo>
                    <a:lnTo>
                      <a:pt x="557" y="491"/>
                    </a:lnTo>
                    <a:lnTo>
                      <a:pt x="206" y="0"/>
                    </a:lnTo>
                    <a:lnTo>
                      <a:pt x="136" y="0"/>
                    </a:lnTo>
                    <a:lnTo>
                      <a:pt x="0" y="80"/>
                    </a:lnTo>
                    <a:lnTo>
                      <a:pt x="333" y="368"/>
                    </a:lnTo>
                    <a:lnTo>
                      <a:pt x="416" y="911"/>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41" name="Freeform 16"/>
              <p:cNvSpPr>
                <a:spLocks noEditPoints="1"/>
              </p:cNvSpPr>
              <p:nvPr/>
            </p:nvSpPr>
            <p:spPr bwMode="auto">
              <a:xfrm>
                <a:off x="1146176" y="852488"/>
                <a:ext cx="169863" cy="77788"/>
              </a:xfrm>
              <a:custGeom>
                <a:avLst/>
                <a:gdLst>
                  <a:gd name="T0" fmla="*/ 2635 w 3875"/>
                  <a:gd name="T1" fmla="*/ 581 h 1753"/>
                  <a:gd name="T2" fmla="*/ 2683 w 3875"/>
                  <a:gd name="T3" fmla="*/ 626 h 1753"/>
                  <a:gd name="T4" fmla="*/ 2722 w 3875"/>
                  <a:gd name="T5" fmla="*/ 660 h 1753"/>
                  <a:gd name="T6" fmla="*/ 2765 w 3875"/>
                  <a:gd name="T7" fmla="*/ 686 h 1753"/>
                  <a:gd name="T8" fmla="*/ 2822 w 3875"/>
                  <a:gd name="T9" fmla="*/ 699 h 1753"/>
                  <a:gd name="T10" fmla="*/ 3294 w 3875"/>
                  <a:gd name="T11" fmla="*/ 702 h 1753"/>
                  <a:gd name="T12" fmla="*/ 3290 w 3875"/>
                  <a:gd name="T13" fmla="*/ 799 h 1753"/>
                  <a:gd name="T14" fmla="*/ 3290 w 3875"/>
                  <a:gd name="T15" fmla="*/ 941 h 1753"/>
                  <a:gd name="T16" fmla="*/ 3288 w 3875"/>
                  <a:gd name="T17" fmla="*/ 1015 h 1753"/>
                  <a:gd name="T18" fmla="*/ 3281 w 3875"/>
                  <a:gd name="T19" fmla="*/ 1079 h 1753"/>
                  <a:gd name="T20" fmla="*/ 3263 w 3875"/>
                  <a:gd name="T21" fmla="*/ 1134 h 1753"/>
                  <a:gd name="T22" fmla="*/ 3230 w 3875"/>
                  <a:gd name="T23" fmla="*/ 1180 h 1753"/>
                  <a:gd name="T24" fmla="*/ 3179 w 3875"/>
                  <a:gd name="T25" fmla="*/ 1216 h 1753"/>
                  <a:gd name="T26" fmla="*/ 3105 w 3875"/>
                  <a:gd name="T27" fmla="*/ 1241 h 1753"/>
                  <a:gd name="T28" fmla="*/ 3005 w 3875"/>
                  <a:gd name="T29" fmla="*/ 1257 h 1753"/>
                  <a:gd name="T30" fmla="*/ 2874 w 3875"/>
                  <a:gd name="T31" fmla="*/ 1262 h 1753"/>
                  <a:gd name="T32" fmla="*/ 2789 w 3875"/>
                  <a:gd name="T33" fmla="*/ 1326 h 1753"/>
                  <a:gd name="T34" fmla="*/ 2705 w 3875"/>
                  <a:gd name="T35" fmla="*/ 1386 h 1753"/>
                  <a:gd name="T36" fmla="*/ 2673 w 3875"/>
                  <a:gd name="T37" fmla="*/ 1401 h 1753"/>
                  <a:gd name="T38" fmla="*/ 2582 w 3875"/>
                  <a:gd name="T39" fmla="*/ 1400 h 1753"/>
                  <a:gd name="T40" fmla="*/ 2487 w 3875"/>
                  <a:gd name="T41" fmla="*/ 1390 h 1753"/>
                  <a:gd name="T42" fmla="*/ 2410 w 3875"/>
                  <a:gd name="T43" fmla="*/ 1374 h 1753"/>
                  <a:gd name="T44" fmla="*/ 2279 w 3875"/>
                  <a:gd name="T45" fmla="*/ 1346 h 1753"/>
                  <a:gd name="T46" fmla="*/ 2173 w 3875"/>
                  <a:gd name="T47" fmla="*/ 1333 h 1753"/>
                  <a:gd name="T48" fmla="*/ 1953 w 3875"/>
                  <a:gd name="T49" fmla="*/ 1467 h 1753"/>
                  <a:gd name="T50" fmla="*/ 1939 w 3875"/>
                  <a:gd name="T51" fmla="*/ 1447 h 1753"/>
                  <a:gd name="T52" fmla="*/ 1938 w 3875"/>
                  <a:gd name="T53" fmla="*/ 1431 h 1753"/>
                  <a:gd name="T54" fmla="*/ 1944 w 3875"/>
                  <a:gd name="T55" fmla="*/ 1419 h 1753"/>
                  <a:gd name="T56" fmla="*/ 1958 w 3875"/>
                  <a:gd name="T57" fmla="*/ 1407 h 1753"/>
                  <a:gd name="T58" fmla="*/ 1958 w 3875"/>
                  <a:gd name="T59" fmla="*/ 1402 h 1753"/>
                  <a:gd name="T60" fmla="*/ 1822 w 3875"/>
                  <a:gd name="T61" fmla="*/ 1402 h 1753"/>
                  <a:gd name="T62" fmla="*/ 1147 w 3875"/>
                  <a:gd name="T63" fmla="*/ 1403 h 1753"/>
                  <a:gd name="T64" fmla="*/ 1099 w 3875"/>
                  <a:gd name="T65" fmla="*/ 1409 h 1753"/>
                  <a:gd name="T66" fmla="*/ 1067 w 3875"/>
                  <a:gd name="T67" fmla="*/ 1419 h 1753"/>
                  <a:gd name="T68" fmla="*/ 1009 w 3875"/>
                  <a:gd name="T69" fmla="*/ 1456 h 1753"/>
                  <a:gd name="T70" fmla="*/ 771 w 3875"/>
                  <a:gd name="T71" fmla="*/ 1262 h 1753"/>
                  <a:gd name="T72" fmla="*/ 691 w 3875"/>
                  <a:gd name="T73" fmla="*/ 1256 h 1753"/>
                  <a:gd name="T74" fmla="*/ 650 w 3875"/>
                  <a:gd name="T75" fmla="*/ 1246 h 1753"/>
                  <a:gd name="T76" fmla="*/ 626 w 3875"/>
                  <a:gd name="T77" fmla="*/ 1234 h 1753"/>
                  <a:gd name="T78" fmla="*/ 605 w 3875"/>
                  <a:gd name="T79" fmla="*/ 1218 h 1753"/>
                  <a:gd name="T80" fmla="*/ 589 w 3875"/>
                  <a:gd name="T81" fmla="*/ 1198 h 1753"/>
                  <a:gd name="T82" fmla="*/ 576 w 3875"/>
                  <a:gd name="T83" fmla="*/ 1172 h 1753"/>
                  <a:gd name="T84" fmla="*/ 566 w 3875"/>
                  <a:gd name="T85" fmla="*/ 1131 h 1753"/>
                  <a:gd name="T86" fmla="*/ 560 w 3875"/>
                  <a:gd name="T87" fmla="*/ 1052 h 1753"/>
                  <a:gd name="T88" fmla="*/ 1360 w 3875"/>
                  <a:gd name="T89" fmla="*/ 607 h 1753"/>
                  <a:gd name="T90" fmla="*/ 1962 w 3875"/>
                  <a:gd name="T91" fmla="*/ 1753 h 1753"/>
                  <a:gd name="T92" fmla="*/ 3603 w 3875"/>
                  <a:gd name="T93" fmla="*/ 726 h 1753"/>
                  <a:gd name="T94" fmla="*/ 2313 w 3875"/>
                  <a:gd name="T95" fmla="*/ 140 h 1753"/>
                  <a:gd name="T96" fmla="*/ 2253 w 3875"/>
                  <a:gd name="T97" fmla="*/ 96 h 1753"/>
                  <a:gd name="T98" fmla="*/ 2185 w 3875"/>
                  <a:gd name="T99" fmla="*/ 38 h 1753"/>
                  <a:gd name="T100" fmla="*/ 2141 w 3875"/>
                  <a:gd name="T101" fmla="*/ 15 h 1753"/>
                  <a:gd name="T102" fmla="*/ 2085 w 3875"/>
                  <a:gd name="T103" fmla="*/ 2 h 1753"/>
                  <a:gd name="T104" fmla="*/ 1822 w 3875"/>
                  <a:gd name="T105" fmla="*/ 0 h 1753"/>
                  <a:gd name="T106" fmla="*/ 1748 w 3875"/>
                  <a:gd name="T107" fmla="*/ 5 h 1753"/>
                  <a:gd name="T108" fmla="*/ 1698 w 3875"/>
                  <a:gd name="T109" fmla="*/ 22 h 1753"/>
                  <a:gd name="T110" fmla="*/ 1645 w 3875"/>
                  <a:gd name="T111" fmla="*/ 59 h 1753"/>
                  <a:gd name="T112" fmla="*/ 1584 w 3875"/>
                  <a:gd name="T113" fmla="*/ 110 h 1753"/>
                  <a:gd name="T114" fmla="*/ 1124 w 3875"/>
                  <a:gd name="T115" fmla="*/ 141 h 1753"/>
                  <a:gd name="T116" fmla="*/ 484 w 3875"/>
                  <a:gd name="T117" fmla="*/ 685 h 1753"/>
                  <a:gd name="T118" fmla="*/ 35 w 3875"/>
                  <a:gd name="T119" fmla="*/ 1442 h 1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75" h="1753">
                    <a:moveTo>
                      <a:pt x="2594" y="545"/>
                    </a:moveTo>
                    <a:lnTo>
                      <a:pt x="2616" y="564"/>
                    </a:lnTo>
                    <a:lnTo>
                      <a:pt x="2635" y="581"/>
                    </a:lnTo>
                    <a:lnTo>
                      <a:pt x="2653" y="597"/>
                    </a:lnTo>
                    <a:lnTo>
                      <a:pt x="2669" y="612"/>
                    </a:lnTo>
                    <a:lnTo>
                      <a:pt x="2683" y="626"/>
                    </a:lnTo>
                    <a:lnTo>
                      <a:pt x="2697" y="638"/>
                    </a:lnTo>
                    <a:lnTo>
                      <a:pt x="2710" y="650"/>
                    </a:lnTo>
                    <a:lnTo>
                      <a:pt x="2722" y="660"/>
                    </a:lnTo>
                    <a:lnTo>
                      <a:pt x="2735" y="671"/>
                    </a:lnTo>
                    <a:lnTo>
                      <a:pt x="2749" y="679"/>
                    </a:lnTo>
                    <a:lnTo>
                      <a:pt x="2765" y="686"/>
                    </a:lnTo>
                    <a:lnTo>
                      <a:pt x="2781" y="691"/>
                    </a:lnTo>
                    <a:lnTo>
                      <a:pt x="2801" y="696"/>
                    </a:lnTo>
                    <a:lnTo>
                      <a:pt x="2822" y="699"/>
                    </a:lnTo>
                    <a:lnTo>
                      <a:pt x="2846" y="701"/>
                    </a:lnTo>
                    <a:lnTo>
                      <a:pt x="2874" y="702"/>
                    </a:lnTo>
                    <a:lnTo>
                      <a:pt x="3294" y="702"/>
                    </a:lnTo>
                    <a:lnTo>
                      <a:pt x="3292" y="735"/>
                    </a:lnTo>
                    <a:lnTo>
                      <a:pt x="3290" y="767"/>
                    </a:lnTo>
                    <a:lnTo>
                      <a:pt x="3290" y="799"/>
                    </a:lnTo>
                    <a:lnTo>
                      <a:pt x="3289" y="829"/>
                    </a:lnTo>
                    <a:lnTo>
                      <a:pt x="3289" y="887"/>
                    </a:lnTo>
                    <a:lnTo>
                      <a:pt x="3290" y="941"/>
                    </a:lnTo>
                    <a:lnTo>
                      <a:pt x="3290" y="967"/>
                    </a:lnTo>
                    <a:lnTo>
                      <a:pt x="3289" y="991"/>
                    </a:lnTo>
                    <a:lnTo>
                      <a:pt x="3288" y="1015"/>
                    </a:lnTo>
                    <a:lnTo>
                      <a:pt x="3287" y="1037"/>
                    </a:lnTo>
                    <a:lnTo>
                      <a:pt x="3284" y="1059"/>
                    </a:lnTo>
                    <a:lnTo>
                      <a:pt x="3281" y="1079"/>
                    </a:lnTo>
                    <a:lnTo>
                      <a:pt x="3276" y="1099"/>
                    </a:lnTo>
                    <a:lnTo>
                      <a:pt x="3270" y="1117"/>
                    </a:lnTo>
                    <a:lnTo>
                      <a:pt x="3263" y="1134"/>
                    </a:lnTo>
                    <a:lnTo>
                      <a:pt x="3253" y="1150"/>
                    </a:lnTo>
                    <a:lnTo>
                      <a:pt x="3243" y="1165"/>
                    </a:lnTo>
                    <a:lnTo>
                      <a:pt x="3230" y="1180"/>
                    </a:lnTo>
                    <a:lnTo>
                      <a:pt x="3216" y="1193"/>
                    </a:lnTo>
                    <a:lnTo>
                      <a:pt x="3199" y="1205"/>
                    </a:lnTo>
                    <a:lnTo>
                      <a:pt x="3179" y="1216"/>
                    </a:lnTo>
                    <a:lnTo>
                      <a:pt x="3157" y="1225"/>
                    </a:lnTo>
                    <a:lnTo>
                      <a:pt x="3133" y="1234"/>
                    </a:lnTo>
                    <a:lnTo>
                      <a:pt x="3105" y="1241"/>
                    </a:lnTo>
                    <a:lnTo>
                      <a:pt x="3075" y="1248"/>
                    </a:lnTo>
                    <a:lnTo>
                      <a:pt x="3041" y="1253"/>
                    </a:lnTo>
                    <a:lnTo>
                      <a:pt x="3005" y="1257"/>
                    </a:lnTo>
                    <a:lnTo>
                      <a:pt x="2965" y="1260"/>
                    </a:lnTo>
                    <a:lnTo>
                      <a:pt x="2921" y="1261"/>
                    </a:lnTo>
                    <a:lnTo>
                      <a:pt x="2874" y="1262"/>
                    </a:lnTo>
                    <a:lnTo>
                      <a:pt x="2848" y="1280"/>
                    </a:lnTo>
                    <a:lnTo>
                      <a:pt x="2820" y="1303"/>
                    </a:lnTo>
                    <a:lnTo>
                      <a:pt x="2789" y="1326"/>
                    </a:lnTo>
                    <a:lnTo>
                      <a:pt x="2760" y="1349"/>
                    </a:lnTo>
                    <a:lnTo>
                      <a:pt x="2731" y="1369"/>
                    </a:lnTo>
                    <a:lnTo>
                      <a:pt x="2705" y="1386"/>
                    </a:lnTo>
                    <a:lnTo>
                      <a:pt x="2693" y="1393"/>
                    </a:lnTo>
                    <a:lnTo>
                      <a:pt x="2682" y="1398"/>
                    </a:lnTo>
                    <a:lnTo>
                      <a:pt x="2673" y="1401"/>
                    </a:lnTo>
                    <a:lnTo>
                      <a:pt x="2663" y="1402"/>
                    </a:lnTo>
                    <a:lnTo>
                      <a:pt x="2621" y="1402"/>
                    </a:lnTo>
                    <a:lnTo>
                      <a:pt x="2582" y="1400"/>
                    </a:lnTo>
                    <a:lnTo>
                      <a:pt x="2548" y="1397"/>
                    </a:lnTo>
                    <a:lnTo>
                      <a:pt x="2515" y="1394"/>
                    </a:lnTo>
                    <a:lnTo>
                      <a:pt x="2487" y="1390"/>
                    </a:lnTo>
                    <a:lnTo>
                      <a:pt x="2460" y="1385"/>
                    </a:lnTo>
                    <a:lnTo>
                      <a:pt x="2435" y="1380"/>
                    </a:lnTo>
                    <a:lnTo>
                      <a:pt x="2410" y="1374"/>
                    </a:lnTo>
                    <a:lnTo>
                      <a:pt x="2361" y="1363"/>
                    </a:lnTo>
                    <a:lnTo>
                      <a:pt x="2308" y="1351"/>
                    </a:lnTo>
                    <a:lnTo>
                      <a:pt x="2279" y="1346"/>
                    </a:lnTo>
                    <a:lnTo>
                      <a:pt x="2247" y="1341"/>
                    </a:lnTo>
                    <a:lnTo>
                      <a:pt x="2212" y="1336"/>
                    </a:lnTo>
                    <a:lnTo>
                      <a:pt x="2173" y="1333"/>
                    </a:lnTo>
                    <a:lnTo>
                      <a:pt x="1971" y="1483"/>
                    </a:lnTo>
                    <a:lnTo>
                      <a:pt x="1961" y="1474"/>
                    </a:lnTo>
                    <a:lnTo>
                      <a:pt x="1953" y="1467"/>
                    </a:lnTo>
                    <a:lnTo>
                      <a:pt x="1947" y="1459"/>
                    </a:lnTo>
                    <a:lnTo>
                      <a:pt x="1942" y="1453"/>
                    </a:lnTo>
                    <a:lnTo>
                      <a:pt x="1939" y="1447"/>
                    </a:lnTo>
                    <a:lnTo>
                      <a:pt x="1938" y="1441"/>
                    </a:lnTo>
                    <a:lnTo>
                      <a:pt x="1937" y="1436"/>
                    </a:lnTo>
                    <a:lnTo>
                      <a:pt x="1938" y="1431"/>
                    </a:lnTo>
                    <a:lnTo>
                      <a:pt x="1939" y="1427"/>
                    </a:lnTo>
                    <a:lnTo>
                      <a:pt x="1941" y="1422"/>
                    </a:lnTo>
                    <a:lnTo>
                      <a:pt x="1944" y="1419"/>
                    </a:lnTo>
                    <a:lnTo>
                      <a:pt x="1947" y="1416"/>
                    </a:lnTo>
                    <a:lnTo>
                      <a:pt x="1953" y="1411"/>
                    </a:lnTo>
                    <a:lnTo>
                      <a:pt x="1958" y="1407"/>
                    </a:lnTo>
                    <a:lnTo>
                      <a:pt x="1962" y="1405"/>
                    </a:lnTo>
                    <a:lnTo>
                      <a:pt x="1962" y="1403"/>
                    </a:lnTo>
                    <a:lnTo>
                      <a:pt x="1958" y="1402"/>
                    </a:lnTo>
                    <a:lnTo>
                      <a:pt x="1948" y="1402"/>
                    </a:lnTo>
                    <a:lnTo>
                      <a:pt x="1906" y="1402"/>
                    </a:lnTo>
                    <a:lnTo>
                      <a:pt x="1822" y="1402"/>
                    </a:lnTo>
                    <a:lnTo>
                      <a:pt x="1191" y="1402"/>
                    </a:lnTo>
                    <a:lnTo>
                      <a:pt x="1168" y="1402"/>
                    </a:lnTo>
                    <a:lnTo>
                      <a:pt x="1147" y="1403"/>
                    </a:lnTo>
                    <a:lnTo>
                      <a:pt x="1129" y="1404"/>
                    </a:lnTo>
                    <a:lnTo>
                      <a:pt x="1114" y="1406"/>
                    </a:lnTo>
                    <a:lnTo>
                      <a:pt x="1099" y="1409"/>
                    </a:lnTo>
                    <a:lnTo>
                      <a:pt x="1088" y="1412"/>
                    </a:lnTo>
                    <a:lnTo>
                      <a:pt x="1077" y="1415"/>
                    </a:lnTo>
                    <a:lnTo>
                      <a:pt x="1067" y="1419"/>
                    </a:lnTo>
                    <a:lnTo>
                      <a:pt x="1049" y="1430"/>
                    </a:lnTo>
                    <a:lnTo>
                      <a:pt x="1031" y="1442"/>
                    </a:lnTo>
                    <a:lnTo>
                      <a:pt x="1009" y="1456"/>
                    </a:lnTo>
                    <a:lnTo>
                      <a:pt x="982" y="1473"/>
                    </a:lnTo>
                    <a:lnTo>
                      <a:pt x="982" y="1262"/>
                    </a:lnTo>
                    <a:lnTo>
                      <a:pt x="771" y="1262"/>
                    </a:lnTo>
                    <a:lnTo>
                      <a:pt x="742" y="1261"/>
                    </a:lnTo>
                    <a:lnTo>
                      <a:pt x="715" y="1260"/>
                    </a:lnTo>
                    <a:lnTo>
                      <a:pt x="691" y="1256"/>
                    </a:lnTo>
                    <a:lnTo>
                      <a:pt x="670" y="1252"/>
                    </a:lnTo>
                    <a:lnTo>
                      <a:pt x="660" y="1249"/>
                    </a:lnTo>
                    <a:lnTo>
                      <a:pt x="650" y="1246"/>
                    </a:lnTo>
                    <a:lnTo>
                      <a:pt x="642" y="1242"/>
                    </a:lnTo>
                    <a:lnTo>
                      <a:pt x="633" y="1238"/>
                    </a:lnTo>
                    <a:lnTo>
                      <a:pt x="626" y="1234"/>
                    </a:lnTo>
                    <a:lnTo>
                      <a:pt x="618" y="1229"/>
                    </a:lnTo>
                    <a:lnTo>
                      <a:pt x="612" y="1224"/>
                    </a:lnTo>
                    <a:lnTo>
                      <a:pt x="605" y="1218"/>
                    </a:lnTo>
                    <a:lnTo>
                      <a:pt x="600" y="1212"/>
                    </a:lnTo>
                    <a:lnTo>
                      <a:pt x="594" y="1205"/>
                    </a:lnTo>
                    <a:lnTo>
                      <a:pt x="589" y="1198"/>
                    </a:lnTo>
                    <a:lnTo>
                      <a:pt x="584" y="1190"/>
                    </a:lnTo>
                    <a:lnTo>
                      <a:pt x="580" y="1181"/>
                    </a:lnTo>
                    <a:lnTo>
                      <a:pt x="576" y="1172"/>
                    </a:lnTo>
                    <a:lnTo>
                      <a:pt x="573" y="1162"/>
                    </a:lnTo>
                    <a:lnTo>
                      <a:pt x="570" y="1153"/>
                    </a:lnTo>
                    <a:lnTo>
                      <a:pt x="566" y="1131"/>
                    </a:lnTo>
                    <a:lnTo>
                      <a:pt x="563" y="1107"/>
                    </a:lnTo>
                    <a:lnTo>
                      <a:pt x="561" y="1081"/>
                    </a:lnTo>
                    <a:lnTo>
                      <a:pt x="560" y="1052"/>
                    </a:lnTo>
                    <a:lnTo>
                      <a:pt x="560" y="771"/>
                    </a:lnTo>
                    <a:lnTo>
                      <a:pt x="982" y="838"/>
                    </a:lnTo>
                    <a:lnTo>
                      <a:pt x="1360" y="607"/>
                    </a:lnTo>
                    <a:lnTo>
                      <a:pt x="1542" y="538"/>
                    </a:lnTo>
                    <a:lnTo>
                      <a:pt x="2594" y="545"/>
                    </a:lnTo>
                    <a:close/>
                    <a:moveTo>
                      <a:pt x="1962" y="1753"/>
                    </a:moveTo>
                    <a:lnTo>
                      <a:pt x="3225" y="1473"/>
                    </a:lnTo>
                    <a:lnTo>
                      <a:pt x="3875" y="1232"/>
                    </a:lnTo>
                    <a:lnTo>
                      <a:pt x="3603" y="726"/>
                    </a:lnTo>
                    <a:lnTo>
                      <a:pt x="3227" y="620"/>
                    </a:lnTo>
                    <a:lnTo>
                      <a:pt x="2944" y="280"/>
                    </a:lnTo>
                    <a:lnTo>
                      <a:pt x="2313" y="140"/>
                    </a:lnTo>
                    <a:lnTo>
                      <a:pt x="2291" y="125"/>
                    </a:lnTo>
                    <a:lnTo>
                      <a:pt x="2271" y="110"/>
                    </a:lnTo>
                    <a:lnTo>
                      <a:pt x="2253" y="96"/>
                    </a:lnTo>
                    <a:lnTo>
                      <a:pt x="2238" y="83"/>
                    </a:lnTo>
                    <a:lnTo>
                      <a:pt x="2210" y="59"/>
                    </a:lnTo>
                    <a:lnTo>
                      <a:pt x="2185" y="38"/>
                    </a:lnTo>
                    <a:lnTo>
                      <a:pt x="2171" y="29"/>
                    </a:lnTo>
                    <a:lnTo>
                      <a:pt x="2158" y="22"/>
                    </a:lnTo>
                    <a:lnTo>
                      <a:pt x="2141" y="15"/>
                    </a:lnTo>
                    <a:lnTo>
                      <a:pt x="2125" y="10"/>
                    </a:lnTo>
                    <a:lnTo>
                      <a:pt x="2106" y="5"/>
                    </a:lnTo>
                    <a:lnTo>
                      <a:pt x="2085" y="2"/>
                    </a:lnTo>
                    <a:lnTo>
                      <a:pt x="2060" y="0"/>
                    </a:lnTo>
                    <a:lnTo>
                      <a:pt x="2033" y="0"/>
                    </a:lnTo>
                    <a:lnTo>
                      <a:pt x="1822" y="0"/>
                    </a:lnTo>
                    <a:lnTo>
                      <a:pt x="1795" y="0"/>
                    </a:lnTo>
                    <a:lnTo>
                      <a:pt x="1771" y="2"/>
                    </a:lnTo>
                    <a:lnTo>
                      <a:pt x="1748" y="5"/>
                    </a:lnTo>
                    <a:lnTo>
                      <a:pt x="1730" y="10"/>
                    </a:lnTo>
                    <a:lnTo>
                      <a:pt x="1713" y="15"/>
                    </a:lnTo>
                    <a:lnTo>
                      <a:pt x="1698" y="22"/>
                    </a:lnTo>
                    <a:lnTo>
                      <a:pt x="1684" y="29"/>
                    </a:lnTo>
                    <a:lnTo>
                      <a:pt x="1671" y="38"/>
                    </a:lnTo>
                    <a:lnTo>
                      <a:pt x="1645" y="59"/>
                    </a:lnTo>
                    <a:lnTo>
                      <a:pt x="1617" y="83"/>
                    </a:lnTo>
                    <a:lnTo>
                      <a:pt x="1601" y="96"/>
                    </a:lnTo>
                    <a:lnTo>
                      <a:pt x="1584" y="110"/>
                    </a:lnTo>
                    <a:lnTo>
                      <a:pt x="1564" y="125"/>
                    </a:lnTo>
                    <a:lnTo>
                      <a:pt x="1542" y="140"/>
                    </a:lnTo>
                    <a:lnTo>
                      <a:pt x="1124" y="141"/>
                    </a:lnTo>
                    <a:lnTo>
                      <a:pt x="840" y="631"/>
                    </a:lnTo>
                    <a:lnTo>
                      <a:pt x="420" y="631"/>
                    </a:lnTo>
                    <a:lnTo>
                      <a:pt x="484" y="685"/>
                    </a:lnTo>
                    <a:lnTo>
                      <a:pt x="65" y="1178"/>
                    </a:lnTo>
                    <a:lnTo>
                      <a:pt x="0" y="1122"/>
                    </a:lnTo>
                    <a:lnTo>
                      <a:pt x="35" y="1442"/>
                    </a:lnTo>
                    <a:lnTo>
                      <a:pt x="209" y="1712"/>
                    </a:lnTo>
                    <a:lnTo>
                      <a:pt x="1962" y="1753"/>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42" name="Freeform 17"/>
              <p:cNvSpPr>
                <a:spLocks/>
              </p:cNvSpPr>
              <p:nvPr/>
            </p:nvSpPr>
            <p:spPr bwMode="auto">
              <a:xfrm>
                <a:off x="1387476" y="642938"/>
                <a:ext cx="147638" cy="176213"/>
              </a:xfrm>
              <a:custGeom>
                <a:avLst/>
                <a:gdLst>
                  <a:gd name="T0" fmla="*/ 2005 w 3367"/>
                  <a:gd name="T1" fmla="*/ 2367 h 3998"/>
                  <a:gd name="T2" fmla="*/ 2116 w 3367"/>
                  <a:gd name="T3" fmla="*/ 2410 h 3998"/>
                  <a:gd name="T4" fmla="*/ 2218 w 3367"/>
                  <a:gd name="T5" fmla="*/ 2469 h 3998"/>
                  <a:gd name="T6" fmla="*/ 2302 w 3367"/>
                  <a:gd name="T7" fmla="*/ 2547 h 3998"/>
                  <a:gd name="T8" fmla="*/ 2358 w 3367"/>
                  <a:gd name="T9" fmla="*/ 2647 h 3998"/>
                  <a:gd name="T10" fmla="*/ 2175 w 3367"/>
                  <a:gd name="T11" fmla="*/ 2665 h 3998"/>
                  <a:gd name="T12" fmla="*/ 1925 w 3367"/>
                  <a:gd name="T13" fmla="*/ 3137 h 3998"/>
                  <a:gd name="T14" fmla="*/ 1736 w 3367"/>
                  <a:gd name="T15" fmla="*/ 3564 h 3998"/>
                  <a:gd name="T16" fmla="*/ 1864 w 3367"/>
                  <a:gd name="T17" fmla="*/ 3523 h 3998"/>
                  <a:gd name="T18" fmla="*/ 1972 w 3367"/>
                  <a:gd name="T19" fmla="*/ 3508 h 3998"/>
                  <a:gd name="T20" fmla="*/ 2099 w 3367"/>
                  <a:gd name="T21" fmla="*/ 3513 h 3998"/>
                  <a:gd name="T22" fmla="*/ 2175 w 3367"/>
                  <a:gd name="T23" fmla="*/ 3547 h 3998"/>
                  <a:gd name="T24" fmla="*/ 2222 w 3367"/>
                  <a:gd name="T25" fmla="*/ 3610 h 3998"/>
                  <a:gd name="T26" fmla="*/ 2296 w 3367"/>
                  <a:gd name="T27" fmla="*/ 3815 h 3998"/>
                  <a:gd name="T28" fmla="*/ 2344 w 3367"/>
                  <a:gd name="T29" fmla="*/ 3928 h 3998"/>
                  <a:gd name="T30" fmla="*/ 2717 w 3367"/>
                  <a:gd name="T31" fmla="*/ 3972 h 3998"/>
                  <a:gd name="T32" fmla="*/ 2605 w 3367"/>
                  <a:gd name="T33" fmla="*/ 3867 h 3998"/>
                  <a:gd name="T34" fmla="*/ 2436 w 3367"/>
                  <a:gd name="T35" fmla="*/ 3762 h 3998"/>
                  <a:gd name="T36" fmla="*/ 2338 w 3367"/>
                  <a:gd name="T37" fmla="*/ 3690 h 3998"/>
                  <a:gd name="T38" fmla="*/ 2287 w 3367"/>
                  <a:gd name="T39" fmla="*/ 3593 h 3998"/>
                  <a:gd name="T40" fmla="*/ 2305 w 3367"/>
                  <a:gd name="T41" fmla="*/ 3454 h 3998"/>
                  <a:gd name="T42" fmla="*/ 2525 w 3367"/>
                  <a:gd name="T43" fmla="*/ 3226 h 3998"/>
                  <a:gd name="T44" fmla="*/ 3154 w 3367"/>
                  <a:gd name="T45" fmla="*/ 3917 h 3998"/>
                  <a:gd name="T46" fmla="*/ 3365 w 3367"/>
                  <a:gd name="T47" fmla="*/ 3663 h 3998"/>
                  <a:gd name="T48" fmla="*/ 3350 w 3367"/>
                  <a:gd name="T49" fmla="*/ 3557 h 3998"/>
                  <a:gd name="T50" fmla="*/ 3296 w 3367"/>
                  <a:gd name="T51" fmla="*/ 3410 h 3998"/>
                  <a:gd name="T52" fmla="*/ 3254 w 3367"/>
                  <a:gd name="T53" fmla="*/ 3268 h 3998"/>
                  <a:gd name="T54" fmla="*/ 3233 w 3367"/>
                  <a:gd name="T55" fmla="*/ 3116 h 3998"/>
                  <a:gd name="T56" fmla="*/ 3166 w 3367"/>
                  <a:gd name="T57" fmla="*/ 2925 h 3998"/>
                  <a:gd name="T58" fmla="*/ 2865 w 3367"/>
                  <a:gd name="T59" fmla="*/ 2809 h 3998"/>
                  <a:gd name="T60" fmla="*/ 2725 w 3367"/>
                  <a:gd name="T61" fmla="*/ 2739 h 3998"/>
                  <a:gd name="T62" fmla="*/ 2601 w 3367"/>
                  <a:gd name="T63" fmla="*/ 2657 h 3998"/>
                  <a:gd name="T64" fmla="*/ 2499 w 3367"/>
                  <a:gd name="T65" fmla="*/ 2559 h 3998"/>
                  <a:gd name="T66" fmla="*/ 2427 w 3367"/>
                  <a:gd name="T67" fmla="*/ 2440 h 3998"/>
                  <a:gd name="T68" fmla="*/ 843 w 3367"/>
                  <a:gd name="T69" fmla="*/ 1992 h 3998"/>
                  <a:gd name="T70" fmla="*/ 720 w 3367"/>
                  <a:gd name="T71" fmla="*/ 1937 h 3998"/>
                  <a:gd name="T72" fmla="*/ 618 w 3367"/>
                  <a:gd name="T73" fmla="*/ 1849 h 3998"/>
                  <a:gd name="T74" fmla="*/ 538 w 3367"/>
                  <a:gd name="T75" fmla="*/ 1735 h 3998"/>
                  <a:gd name="T76" fmla="*/ 479 w 3367"/>
                  <a:gd name="T77" fmla="*/ 1601 h 3998"/>
                  <a:gd name="T78" fmla="*/ 441 w 3367"/>
                  <a:gd name="T79" fmla="*/ 1453 h 3998"/>
                  <a:gd name="T80" fmla="*/ 423 w 3367"/>
                  <a:gd name="T81" fmla="*/ 1295 h 3998"/>
                  <a:gd name="T82" fmla="*/ 559 w 3367"/>
                  <a:gd name="T83" fmla="*/ 854 h 3998"/>
                  <a:gd name="T84" fmla="*/ 999 w 3367"/>
                  <a:gd name="T85" fmla="*/ 568 h 3998"/>
                  <a:gd name="T86" fmla="*/ 1179 w 3367"/>
                  <a:gd name="T87" fmla="*/ 604 h 3998"/>
                  <a:gd name="T88" fmla="*/ 1293 w 3367"/>
                  <a:gd name="T89" fmla="*/ 660 h 3998"/>
                  <a:gd name="T90" fmla="*/ 1409 w 3367"/>
                  <a:gd name="T91" fmla="*/ 748 h 3998"/>
                  <a:gd name="T92" fmla="*/ 1510 w 3367"/>
                  <a:gd name="T93" fmla="*/ 804 h 3998"/>
                  <a:gd name="T94" fmla="*/ 1668 w 3367"/>
                  <a:gd name="T95" fmla="*/ 837 h 3998"/>
                  <a:gd name="T96" fmla="*/ 212 w 3367"/>
                  <a:gd name="T97" fmla="*/ 0 h 3998"/>
                  <a:gd name="T98" fmla="*/ 46 w 3367"/>
                  <a:gd name="T99" fmla="*/ 270 h 3998"/>
                  <a:gd name="T100" fmla="*/ 138 w 3367"/>
                  <a:gd name="T101" fmla="*/ 416 h 3998"/>
                  <a:gd name="T102" fmla="*/ 239 w 3367"/>
                  <a:gd name="T103" fmla="*/ 499 h 3998"/>
                  <a:gd name="T104" fmla="*/ 374 w 3367"/>
                  <a:gd name="T105" fmla="*/ 569 h 3998"/>
                  <a:gd name="T106" fmla="*/ 449 w 3367"/>
                  <a:gd name="T107" fmla="*/ 624 h 3998"/>
                  <a:gd name="T108" fmla="*/ 489 w 3367"/>
                  <a:gd name="T109" fmla="*/ 717 h 3998"/>
                  <a:gd name="T110" fmla="*/ 0 w 3367"/>
                  <a:gd name="T111" fmla="*/ 1683 h 3998"/>
                  <a:gd name="T112" fmla="*/ 1550 w 3367"/>
                  <a:gd name="T113" fmla="*/ 2177 h 3998"/>
                  <a:gd name="T114" fmla="*/ 1673 w 3367"/>
                  <a:gd name="T115" fmla="*/ 2198 h 3998"/>
                  <a:gd name="T116" fmla="*/ 1752 w 3367"/>
                  <a:gd name="T117" fmla="*/ 2249 h 3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67" h="3998">
                    <a:moveTo>
                      <a:pt x="1824" y="2315"/>
                    </a:moveTo>
                    <a:lnTo>
                      <a:pt x="1868" y="2327"/>
                    </a:lnTo>
                    <a:lnTo>
                      <a:pt x="1914" y="2339"/>
                    </a:lnTo>
                    <a:lnTo>
                      <a:pt x="1959" y="2352"/>
                    </a:lnTo>
                    <a:lnTo>
                      <a:pt x="2005" y="2367"/>
                    </a:lnTo>
                    <a:lnTo>
                      <a:pt x="2028" y="2375"/>
                    </a:lnTo>
                    <a:lnTo>
                      <a:pt x="2051" y="2383"/>
                    </a:lnTo>
                    <a:lnTo>
                      <a:pt x="2073" y="2391"/>
                    </a:lnTo>
                    <a:lnTo>
                      <a:pt x="2095" y="2401"/>
                    </a:lnTo>
                    <a:lnTo>
                      <a:pt x="2116" y="2410"/>
                    </a:lnTo>
                    <a:lnTo>
                      <a:pt x="2138" y="2422"/>
                    </a:lnTo>
                    <a:lnTo>
                      <a:pt x="2159" y="2432"/>
                    </a:lnTo>
                    <a:lnTo>
                      <a:pt x="2179" y="2444"/>
                    </a:lnTo>
                    <a:lnTo>
                      <a:pt x="2199" y="2456"/>
                    </a:lnTo>
                    <a:lnTo>
                      <a:pt x="2218" y="2469"/>
                    </a:lnTo>
                    <a:lnTo>
                      <a:pt x="2236" y="2483"/>
                    </a:lnTo>
                    <a:lnTo>
                      <a:pt x="2254" y="2497"/>
                    </a:lnTo>
                    <a:lnTo>
                      <a:pt x="2271" y="2512"/>
                    </a:lnTo>
                    <a:lnTo>
                      <a:pt x="2287" y="2529"/>
                    </a:lnTo>
                    <a:lnTo>
                      <a:pt x="2302" y="2547"/>
                    </a:lnTo>
                    <a:lnTo>
                      <a:pt x="2315" y="2565"/>
                    </a:lnTo>
                    <a:lnTo>
                      <a:pt x="2328" y="2584"/>
                    </a:lnTo>
                    <a:lnTo>
                      <a:pt x="2339" y="2604"/>
                    </a:lnTo>
                    <a:lnTo>
                      <a:pt x="2349" y="2625"/>
                    </a:lnTo>
                    <a:lnTo>
                      <a:pt x="2358" y="2647"/>
                    </a:lnTo>
                    <a:lnTo>
                      <a:pt x="2366" y="2671"/>
                    </a:lnTo>
                    <a:lnTo>
                      <a:pt x="2372" y="2696"/>
                    </a:lnTo>
                    <a:lnTo>
                      <a:pt x="2377" y="2722"/>
                    </a:lnTo>
                    <a:lnTo>
                      <a:pt x="2380" y="2748"/>
                    </a:lnTo>
                    <a:lnTo>
                      <a:pt x="2175" y="2665"/>
                    </a:lnTo>
                    <a:lnTo>
                      <a:pt x="2175" y="2806"/>
                    </a:lnTo>
                    <a:lnTo>
                      <a:pt x="1895" y="2806"/>
                    </a:lnTo>
                    <a:lnTo>
                      <a:pt x="1684" y="2876"/>
                    </a:lnTo>
                    <a:lnTo>
                      <a:pt x="1961" y="2945"/>
                    </a:lnTo>
                    <a:lnTo>
                      <a:pt x="1925" y="3137"/>
                    </a:lnTo>
                    <a:lnTo>
                      <a:pt x="2032" y="3352"/>
                    </a:lnTo>
                    <a:lnTo>
                      <a:pt x="1684" y="3437"/>
                    </a:lnTo>
                    <a:lnTo>
                      <a:pt x="1684" y="3577"/>
                    </a:lnTo>
                    <a:lnTo>
                      <a:pt x="1712" y="3570"/>
                    </a:lnTo>
                    <a:lnTo>
                      <a:pt x="1736" y="3564"/>
                    </a:lnTo>
                    <a:lnTo>
                      <a:pt x="1759" y="3557"/>
                    </a:lnTo>
                    <a:lnTo>
                      <a:pt x="1779" y="3551"/>
                    </a:lnTo>
                    <a:lnTo>
                      <a:pt x="1814" y="3538"/>
                    </a:lnTo>
                    <a:lnTo>
                      <a:pt x="1847" y="3528"/>
                    </a:lnTo>
                    <a:lnTo>
                      <a:pt x="1864" y="3523"/>
                    </a:lnTo>
                    <a:lnTo>
                      <a:pt x="1883" y="3519"/>
                    </a:lnTo>
                    <a:lnTo>
                      <a:pt x="1902" y="3516"/>
                    </a:lnTo>
                    <a:lnTo>
                      <a:pt x="1923" y="3512"/>
                    </a:lnTo>
                    <a:lnTo>
                      <a:pt x="1946" y="3510"/>
                    </a:lnTo>
                    <a:lnTo>
                      <a:pt x="1972" y="3508"/>
                    </a:lnTo>
                    <a:lnTo>
                      <a:pt x="2001" y="3507"/>
                    </a:lnTo>
                    <a:lnTo>
                      <a:pt x="2035" y="3507"/>
                    </a:lnTo>
                    <a:lnTo>
                      <a:pt x="2058" y="3507"/>
                    </a:lnTo>
                    <a:lnTo>
                      <a:pt x="2079" y="3509"/>
                    </a:lnTo>
                    <a:lnTo>
                      <a:pt x="2099" y="3513"/>
                    </a:lnTo>
                    <a:lnTo>
                      <a:pt x="2117" y="3517"/>
                    </a:lnTo>
                    <a:lnTo>
                      <a:pt x="2133" y="3523"/>
                    </a:lnTo>
                    <a:lnTo>
                      <a:pt x="2149" y="3530"/>
                    </a:lnTo>
                    <a:lnTo>
                      <a:pt x="2162" y="3538"/>
                    </a:lnTo>
                    <a:lnTo>
                      <a:pt x="2175" y="3547"/>
                    </a:lnTo>
                    <a:lnTo>
                      <a:pt x="2186" y="3559"/>
                    </a:lnTo>
                    <a:lnTo>
                      <a:pt x="2196" y="3570"/>
                    </a:lnTo>
                    <a:lnTo>
                      <a:pt x="2205" y="3582"/>
                    </a:lnTo>
                    <a:lnTo>
                      <a:pt x="2214" y="3596"/>
                    </a:lnTo>
                    <a:lnTo>
                      <a:pt x="2222" y="3610"/>
                    </a:lnTo>
                    <a:lnTo>
                      <a:pt x="2229" y="3625"/>
                    </a:lnTo>
                    <a:lnTo>
                      <a:pt x="2236" y="3640"/>
                    </a:lnTo>
                    <a:lnTo>
                      <a:pt x="2243" y="3657"/>
                    </a:lnTo>
                    <a:lnTo>
                      <a:pt x="2268" y="3731"/>
                    </a:lnTo>
                    <a:lnTo>
                      <a:pt x="2296" y="3815"/>
                    </a:lnTo>
                    <a:lnTo>
                      <a:pt x="2304" y="3836"/>
                    </a:lnTo>
                    <a:lnTo>
                      <a:pt x="2312" y="3858"/>
                    </a:lnTo>
                    <a:lnTo>
                      <a:pt x="2322" y="3881"/>
                    </a:lnTo>
                    <a:lnTo>
                      <a:pt x="2332" y="3904"/>
                    </a:lnTo>
                    <a:lnTo>
                      <a:pt x="2344" y="3928"/>
                    </a:lnTo>
                    <a:lnTo>
                      <a:pt x="2356" y="3951"/>
                    </a:lnTo>
                    <a:lnTo>
                      <a:pt x="2370" y="3974"/>
                    </a:lnTo>
                    <a:lnTo>
                      <a:pt x="2385" y="3998"/>
                    </a:lnTo>
                    <a:lnTo>
                      <a:pt x="2736" y="3998"/>
                    </a:lnTo>
                    <a:lnTo>
                      <a:pt x="2717" y="3972"/>
                    </a:lnTo>
                    <a:lnTo>
                      <a:pt x="2697" y="3948"/>
                    </a:lnTo>
                    <a:lnTo>
                      <a:pt x="2676" y="3925"/>
                    </a:lnTo>
                    <a:lnTo>
                      <a:pt x="2652" y="3904"/>
                    </a:lnTo>
                    <a:lnTo>
                      <a:pt x="2629" y="3885"/>
                    </a:lnTo>
                    <a:lnTo>
                      <a:pt x="2605" y="3867"/>
                    </a:lnTo>
                    <a:lnTo>
                      <a:pt x="2581" y="3850"/>
                    </a:lnTo>
                    <a:lnTo>
                      <a:pt x="2557" y="3835"/>
                    </a:lnTo>
                    <a:lnTo>
                      <a:pt x="2507" y="3805"/>
                    </a:lnTo>
                    <a:lnTo>
                      <a:pt x="2459" y="3776"/>
                    </a:lnTo>
                    <a:lnTo>
                      <a:pt x="2436" y="3762"/>
                    </a:lnTo>
                    <a:lnTo>
                      <a:pt x="2414" y="3749"/>
                    </a:lnTo>
                    <a:lnTo>
                      <a:pt x="2393" y="3735"/>
                    </a:lnTo>
                    <a:lnTo>
                      <a:pt x="2373" y="3720"/>
                    </a:lnTo>
                    <a:lnTo>
                      <a:pt x="2355" y="3705"/>
                    </a:lnTo>
                    <a:lnTo>
                      <a:pt x="2338" y="3690"/>
                    </a:lnTo>
                    <a:lnTo>
                      <a:pt x="2324" y="3672"/>
                    </a:lnTo>
                    <a:lnTo>
                      <a:pt x="2311" y="3654"/>
                    </a:lnTo>
                    <a:lnTo>
                      <a:pt x="2300" y="3635"/>
                    </a:lnTo>
                    <a:lnTo>
                      <a:pt x="2292" y="3615"/>
                    </a:lnTo>
                    <a:lnTo>
                      <a:pt x="2287" y="3593"/>
                    </a:lnTo>
                    <a:lnTo>
                      <a:pt x="2284" y="3570"/>
                    </a:lnTo>
                    <a:lnTo>
                      <a:pt x="2284" y="3543"/>
                    </a:lnTo>
                    <a:lnTo>
                      <a:pt x="2288" y="3516"/>
                    </a:lnTo>
                    <a:lnTo>
                      <a:pt x="2294" y="3486"/>
                    </a:lnTo>
                    <a:lnTo>
                      <a:pt x="2305" y="3454"/>
                    </a:lnTo>
                    <a:lnTo>
                      <a:pt x="2319" y="3418"/>
                    </a:lnTo>
                    <a:lnTo>
                      <a:pt x="2337" y="3381"/>
                    </a:lnTo>
                    <a:lnTo>
                      <a:pt x="2359" y="3340"/>
                    </a:lnTo>
                    <a:lnTo>
                      <a:pt x="2385" y="3296"/>
                    </a:lnTo>
                    <a:lnTo>
                      <a:pt x="2525" y="3226"/>
                    </a:lnTo>
                    <a:lnTo>
                      <a:pt x="2666" y="2946"/>
                    </a:lnTo>
                    <a:lnTo>
                      <a:pt x="2989" y="2967"/>
                    </a:lnTo>
                    <a:lnTo>
                      <a:pt x="2740" y="3497"/>
                    </a:lnTo>
                    <a:lnTo>
                      <a:pt x="3156" y="3647"/>
                    </a:lnTo>
                    <a:lnTo>
                      <a:pt x="3154" y="3917"/>
                    </a:lnTo>
                    <a:lnTo>
                      <a:pt x="2947" y="3998"/>
                    </a:lnTo>
                    <a:lnTo>
                      <a:pt x="3367" y="3998"/>
                    </a:lnTo>
                    <a:lnTo>
                      <a:pt x="3367" y="3717"/>
                    </a:lnTo>
                    <a:lnTo>
                      <a:pt x="3367" y="3690"/>
                    </a:lnTo>
                    <a:lnTo>
                      <a:pt x="3365" y="3663"/>
                    </a:lnTo>
                    <a:lnTo>
                      <a:pt x="3364" y="3639"/>
                    </a:lnTo>
                    <a:lnTo>
                      <a:pt x="3361" y="3616"/>
                    </a:lnTo>
                    <a:lnTo>
                      <a:pt x="3358" y="3595"/>
                    </a:lnTo>
                    <a:lnTo>
                      <a:pt x="3354" y="3576"/>
                    </a:lnTo>
                    <a:lnTo>
                      <a:pt x="3350" y="3557"/>
                    </a:lnTo>
                    <a:lnTo>
                      <a:pt x="3345" y="3539"/>
                    </a:lnTo>
                    <a:lnTo>
                      <a:pt x="3335" y="3506"/>
                    </a:lnTo>
                    <a:lnTo>
                      <a:pt x="3323" y="3474"/>
                    </a:lnTo>
                    <a:lnTo>
                      <a:pt x="3310" y="3443"/>
                    </a:lnTo>
                    <a:lnTo>
                      <a:pt x="3296" y="3410"/>
                    </a:lnTo>
                    <a:lnTo>
                      <a:pt x="3283" y="3376"/>
                    </a:lnTo>
                    <a:lnTo>
                      <a:pt x="3271" y="3337"/>
                    </a:lnTo>
                    <a:lnTo>
                      <a:pt x="3265" y="3316"/>
                    </a:lnTo>
                    <a:lnTo>
                      <a:pt x="3259" y="3293"/>
                    </a:lnTo>
                    <a:lnTo>
                      <a:pt x="3254" y="3268"/>
                    </a:lnTo>
                    <a:lnTo>
                      <a:pt x="3249" y="3242"/>
                    </a:lnTo>
                    <a:lnTo>
                      <a:pt x="3244" y="3214"/>
                    </a:lnTo>
                    <a:lnTo>
                      <a:pt x="3240" y="3184"/>
                    </a:lnTo>
                    <a:lnTo>
                      <a:pt x="3236" y="3151"/>
                    </a:lnTo>
                    <a:lnTo>
                      <a:pt x="3233" y="3116"/>
                    </a:lnTo>
                    <a:lnTo>
                      <a:pt x="3230" y="3078"/>
                    </a:lnTo>
                    <a:lnTo>
                      <a:pt x="3228" y="3036"/>
                    </a:lnTo>
                    <a:lnTo>
                      <a:pt x="3227" y="2993"/>
                    </a:lnTo>
                    <a:lnTo>
                      <a:pt x="3227" y="2946"/>
                    </a:lnTo>
                    <a:lnTo>
                      <a:pt x="3166" y="2925"/>
                    </a:lnTo>
                    <a:lnTo>
                      <a:pt x="3106" y="2902"/>
                    </a:lnTo>
                    <a:lnTo>
                      <a:pt x="3045" y="2880"/>
                    </a:lnTo>
                    <a:lnTo>
                      <a:pt x="2985" y="2858"/>
                    </a:lnTo>
                    <a:lnTo>
                      <a:pt x="2925" y="2834"/>
                    </a:lnTo>
                    <a:lnTo>
                      <a:pt x="2865" y="2809"/>
                    </a:lnTo>
                    <a:lnTo>
                      <a:pt x="2837" y="2796"/>
                    </a:lnTo>
                    <a:lnTo>
                      <a:pt x="2808" y="2782"/>
                    </a:lnTo>
                    <a:lnTo>
                      <a:pt x="2779" y="2768"/>
                    </a:lnTo>
                    <a:lnTo>
                      <a:pt x="2752" y="2754"/>
                    </a:lnTo>
                    <a:lnTo>
                      <a:pt x="2725" y="2739"/>
                    </a:lnTo>
                    <a:lnTo>
                      <a:pt x="2699" y="2724"/>
                    </a:lnTo>
                    <a:lnTo>
                      <a:pt x="2673" y="2709"/>
                    </a:lnTo>
                    <a:lnTo>
                      <a:pt x="2648" y="2692"/>
                    </a:lnTo>
                    <a:lnTo>
                      <a:pt x="2624" y="2675"/>
                    </a:lnTo>
                    <a:lnTo>
                      <a:pt x="2601" y="2657"/>
                    </a:lnTo>
                    <a:lnTo>
                      <a:pt x="2578" y="2639"/>
                    </a:lnTo>
                    <a:lnTo>
                      <a:pt x="2557" y="2620"/>
                    </a:lnTo>
                    <a:lnTo>
                      <a:pt x="2537" y="2600"/>
                    </a:lnTo>
                    <a:lnTo>
                      <a:pt x="2517" y="2580"/>
                    </a:lnTo>
                    <a:lnTo>
                      <a:pt x="2499" y="2559"/>
                    </a:lnTo>
                    <a:lnTo>
                      <a:pt x="2482" y="2536"/>
                    </a:lnTo>
                    <a:lnTo>
                      <a:pt x="2466" y="2513"/>
                    </a:lnTo>
                    <a:lnTo>
                      <a:pt x="2452" y="2490"/>
                    </a:lnTo>
                    <a:lnTo>
                      <a:pt x="2439" y="2465"/>
                    </a:lnTo>
                    <a:lnTo>
                      <a:pt x="2427" y="2440"/>
                    </a:lnTo>
                    <a:lnTo>
                      <a:pt x="1823" y="2118"/>
                    </a:lnTo>
                    <a:lnTo>
                      <a:pt x="1193" y="2034"/>
                    </a:lnTo>
                    <a:lnTo>
                      <a:pt x="1114" y="2244"/>
                    </a:lnTo>
                    <a:lnTo>
                      <a:pt x="871" y="1998"/>
                    </a:lnTo>
                    <a:lnTo>
                      <a:pt x="843" y="1992"/>
                    </a:lnTo>
                    <a:lnTo>
                      <a:pt x="816" y="1984"/>
                    </a:lnTo>
                    <a:lnTo>
                      <a:pt x="791" y="1974"/>
                    </a:lnTo>
                    <a:lnTo>
                      <a:pt x="766" y="1963"/>
                    </a:lnTo>
                    <a:lnTo>
                      <a:pt x="742" y="1951"/>
                    </a:lnTo>
                    <a:lnTo>
                      <a:pt x="720" y="1937"/>
                    </a:lnTo>
                    <a:lnTo>
                      <a:pt x="697" y="1922"/>
                    </a:lnTo>
                    <a:lnTo>
                      <a:pt x="676" y="1905"/>
                    </a:lnTo>
                    <a:lnTo>
                      <a:pt x="656" y="1887"/>
                    </a:lnTo>
                    <a:lnTo>
                      <a:pt x="636" y="1869"/>
                    </a:lnTo>
                    <a:lnTo>
                      <a:pt x="618" y="1849"/>
                    </a:lnTo>
                    <a:lnTo>
                      <a:pt x="600" y="1828"/>
                    </a:lnTo>
                    <a:lnTo>
                      <a:pt x="584" y="1807"/>
                    </a:lnTo>
                    <a:lnTo>
                      <a:pt x="567" y="1783"/>
                    </a:lnTo>
                    <a:lnTo>
                      <a:pt x="552" y="1760"/>
                    </a:lnTo>
                    <a:lnTo>
                      <a:pt x="538" y="1735"/>
                    </a:lnTo>
                    <a:lnTo>
                      <a:pt x="524" y="1710"/>
                    </a:lnTo>
                    <a:lnTo>
                      <a:pt x="512" y="1684"/>
                    </a:lnTo>
                    <a:lnTo>
                      <a:pt x="500" y="1656"/>
                    </a:lnTo>
                    <a:lnTo>
                      <a:pt x="489" y="1629"/>
                    </a:lnTo>
                    <a:lnTo>
                      <a:pt x="479" y="1601"/>
                    </a:lnTo>
                    <a:lnTo>
                      <a:pt x="470" y="1573"/>
                    </a:lnTo>
                    <a:lnTo>
                      <a:pt x="462" y="1544"/>
                    </a:lnTo>
                    <a:lnTo>
                      <a:pt x="454" y="1513"/>
                    </a:lnTo>
                    <a:lnTo>
                      <a:pt x="447" y="1483"/>
                    </a:lnTo>
                    <a:lnTo>
                      <a:pt x="441" y="1453"/>
                    </a:lnTo>
                    <a:lnTo>
                      <a:pt x="436" y="1422"/>
                    </a:lnTo>
                    <a:lnTo>
                      <a:pt x="431" y="1390"/>
                    </a:lnTo>
                    <a:lnTo>
                      <a:pt x="428" y="1358"/>
                    </a:lnTo>
                    <a:lnTo>
                      <a:pt x="425" y="1327"/>
                    </a:lnTo>
                    <a:lnTo>
                      <a:pt x="423" y="1295"/>
                    </a:lnTo>
                    <a:lnTo>
                      <a:pt x="422" y="1263"/>
                    </a:lnTo>
                    <a:lnTo>
                      <a:pt x="702" y="1263"/>
                    </a:lnTo>
                    <a:lnTo>
                      <a:pt x="637" y="1051"/>
                    </a:lnTo>
                    <a:lnTo>
                      <a:pt x="862" y="942"/>
                    </a:lnTo>
                    <a:lnTo>
                      <a:pt x="559" y="854"/>
                    </a:lnTo>
                    <a:lnTo>
                      <a:pt x="641" y="565"/>
                    </a:lnTo>
                    <a:lnTo>
                      <a:pt x="844" y="562"/>
                    </a:lnTo>
                    <a:lnTo>
                      <a:pt x="900" y="563"/>
                    </a:lnTo>
                    <a:lnTo>
                      <a:pt x="951" y="565"/>
                    </a:lnTo>
                    <a:lnTo>
                      <a:pt x="999" y="568"/>
                    </a:lnTo>
                    <a:lnTo>
                      <a:pt x="1042" y="573"/>
                    </a:lnTo>
                    <a:lnTo>
                      <a:pt x="1081" y="579"/>
                    </a:lnTo>
                    <a:lnTo>
                      <a:pt x="1117" y="587"/>
                    </a:lnTo>
                    <a:lnTo>
                      <a:pt x="1149" y="595"/>
                    </a:lnTo>
                    <a:lnTo>
                      <a:pt x="1179" y="604"/>
                    </a:lnTo>
                    <a:lnTo>
                      <a:pt x="1206" y="614"/>
                    </a:lnTo>
                    <a:lnTo>
                      <a:pt x="1231" y="624"/>
                    </a:lnTo>
                    <a:lnTo>
                      <a:pt x="1253" y="635"/>
                    </a:lnTo>
                    <a:lnTo>
                      <a:pt x="1274" y="647"/>
                    </a:lnTo>
                    <a:lnTo>
                      <a:pt x="1293" y="660"/>
                    </a:lnTo>
                    <a:lnTo>
                      <a:pt x="1311" y="672"/>
                    </a:lnTo>
                    <a:lnTo>
                      <a:pt x="1327" y="685"/>
                    </a:lnTo>
                    <a:lnTo>
                      <a:pt x="1344" y="698"/>
                    </a:lnTo>
                    <a:lnTo>
                      <a:pt x="1376" y="723"/>
                    </a:lnTo>
                    <a:lnTo>
                      <a:pt x="1409" y="748"/>
                    </a:lnTo>
                    <a:lnTo>
                      <a:pt x="1426" y="760"/>
                    </a:lnTo>
                    <a:lnTo>
                      <a:pt x="1445" y="772"/>
                    </a:lnTo>
                    <a:lnTo>
                      <a:pt x="1465" y="784"/>
                    </a:lnTo>
                    <a:lnTo>
                      <a:pt x="1486" y="794"/>
                    </a:lnTo>
                    <a:lnTo>
                      <a:pt x="1510" y="804"/>
                    </a:lnTo>
                    <a:lnTo>
                      <a:pt x="1536" y="812"/>
                    </a:lnTo>
                    <a:lnTo>
                      <a:pt x="1564" y="820"/>
                    </a:lnTo>
                    <a:lnTo>
                      <a:pt x="1595" y="827"/>
                    </a:lnTo>
                    <a:lnTo>
                      <a:pt x="1630" y="833"/>
                    </a:lnTo>
                    <a:lnTo>
                      <a:pt x="1668" y="837"/>
                    </a:lnTo>
                    <a:lnTo>
                      <a:pt x="1709" y="840"/>
                    </a:lnTo>
                    <a:lnTo>
                      <a:pt x="1755" y="842"/>
                    </a:lnTo>
                    <a:lnTo>
                      <a:pt x="1684" y="702"/>
                    </a:lnTo>
                    <a:lnTo>
                      <a:pt x="1236" y="238"/>
                    </a:lnTo>
                    <a:lnTo>
                      <a:pt x="212" y="0"/>
                    </a:lnTo>
                    <a:lnTo>
                      <a:pt x="212" y="141"/>
                    </a:lnTo>
                    <a:lnTo>
                      <a:pt x="2" y="141"/>
                    </a:lnTo>
                    <a:lnTo>
                      <a:pt x="15" y="188"/>
                    </a:lnTo>
                    <a:lnTo>
                      <a:pt x="30" y="231"/>
                    </a:lnTo>
                    <a:lnTo>
                      <a:pt x="46" y="270"/>
                    </a:lnTo>
                    <a:lnTo>
                      <a:pt x="64" y="306"/>
                    </a:lnTo>
                    <a:lnTo>
                      <a:pt x="81" y="338"/>
                    </a:lnTo>
                    <a:lnTo>
                      <a:pt x="100" y="367"/>
                    </a:lnTo>
                    <a:lnTo>
                      <a:pt x="118" y="392"/>
                    </a:lnTo>
                    <a:lnTo>
                      <a:pt x="138" y="416"/>
                    </a:lnTo>
                    <a:lnTo>
                      <a:pt x="157" y="437"/>
                    </a:lnTo>
                    <a:lnTo>
                      <a:pt x="177" y="455"/>
                    </a:lnTo>
                    <a:lnTo>
                      <a:pt x="199" y="472"/>
                    </a:lnTo>
                    <a:lnTo>
                      <a:pt x="219" y="486"/>
                    </a:lnTo>
                    <a:lnTo>
                      <a:pt x="239" y="499"/>
                    </a:lnTo>
                    <a:lnTo>
                      <a:pt x="260" y="511"/>
                    </a:lnTo>
                    <a:lnTo>
                      <a:pt x="280" y="522"/>
                    </a:lnTo>
                    <a:lnTo>
                      <a:pt x="300" y="533"/>
                    </a:lnTo>
                    <a:lnTo>
                      <a:pt x="339" y="551"/>
                    </a:lnTo>
                    <a:lnTo>
                      <a:pt x="374" y="569"/>
                    </a:lnTo>
                    <a:lnTo>
                      <a:pt x="391" y="578"/>
                    </a:lnTo>
                    <a:lnTo>
                      <a:pt x="407" y="588"/>
                    </a:lnTo>
                    <a:lnTo>
                      <a:pt x="422" y="599"/>
                    </a:lnTo>
                    <a:lnTo>
                      <a:pt x="435" y="610"/>
                    </a:lnTo>
                    <a:lnTo>
                      <a:pt x="449" y="624"/>
                    </a:lnTo>
                    <a:lnTo>
                      <a:pt x="460" y="638"/>
                    </a:lnTo>
                    <a:lnTo>
                      <a:pt x="469" y="655"/>
                    </a:lnTo>
                    <a:lnTo>
                      <a:pt x="478" y="674"/>
                    </a:lnTo>
                    <a:lnTo>
                      <a:pt x="484" y="694"/>
                    </a:lnTo>
                    <a:lnTo>
                      <a:pt x="489" y="717"/>
                    </a:lnTo>
                    <a:lnTo>
                      <a:pt x="492" y="743"/>
                    </a:lnTo>
                    <a:lnTo>
                      <a:pt x="493" y="772"/>
                    </a:lnTo>
                    <a:lnTo>
                      <a:pt x="493" y="1053"/>
                    </a:lnTo>
                    <a:lnTo>
                      <a:pt x="212" y="1053"/>
                    </a:lnTo>
                    <a:lnTo>
                      <a:pt x="0" y="1683"/>
                    </a:lnTo>
                    <a:lnTo>
                      <a:pt x="904" y="2464"/>
                    </a:lnTo>
                    <a:lnTo>
                      <a:pt x="1224" y="2210"/>
                    </a:lnTo>
                    <a:lnTo>
                      <a:pt x="1474" y="2175"/>
                    </a:lnTo>
                    <a:lnTo>
                      <a:pt x="1515" y="2175"/>
                    </a:lnTo>
                    <a:lnTo>
                      <a:pt x="1550" y="2177"/>
                    </a:lnTo>
                    <a:lnTo>
                      <a:pt x="1581" y="2179"/>
                    </a:lnTo>
                    <a:lnTo>
                      <a:pt x="1608" y="2182"/>
                    </a:lnTo>
                    <a:lnTo>
                      <a:pt x="1633" y="2186"/>
                    </a:lnTo>
                    <a:lnTo>
                      <a:pt x="1654" y="2192"/>
                    </a:lnTo>
                    <a:lnTo>
                      <a:pt x="1673" y="2198"/>
                    </a:lnTo>
                    <a:lnTo>
                      <a:pt x="1690" y="2206"/>
                    </a:lnTo>
                    <a:lnTo>
                      <a:pt x="1706" y="2215"/>
                    </a:lnTo>
                    <a:lnTo>
                      <a:pt x="1721" y="2225"/>
                    </a:lnTo>
                    <a:lnTo>
                      <a:pt x="1736" y="2236"/>
                    </a:lnTo>
                    <a:lnTo>
                      <a:pt x="1752" y="2249"/>
                    </a:lnTo>
                    <a:lnTo>
                      <a:pt x="1785" y="2278"/>
                    </a:lnTo>
                    <a:lnTo>
                      <a:pt x="1824" y="2315"/>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43" name="Freeform 18"/>
              <p:cNvSpPr>
                <a:spLocks/>
              </p:cNvSpPr>
              <p:nvPr/>
            </p:nvSpPr>
            <p:spPr bwMode="auto">
              <a:xfrm>
                <a:off x="1333501" y="787401"/>
                <a:ext cx="115888" cy="96838"/>
              </a:xfrm>
              <a:custGeom>
                <a:avLst/>
                <a:gdLst>
                  <a:gd name="T0" fmla="*/ 1192 w 2594"/>
                  <a:gd name="T1" fmla="*/ 421 h 2175"/>
                  <a:gd name="T2" fmla="*/ 771 w 2594"/>
                  <a:gd name="T3" fmla="*/ 772 h 2175"/>
                  <a:gd name="T4" fmla="*/ 351 w 2594"/>
                  <a:gd name="T5" fmla="*/ 1403 h 2175"/>
                  <a:gd name="T6" fmla="*/ 280 w 2594"/>
                  <a:gd name="T7" fmla="*/ 1543 h 2175"/>
                  <a:gd name="T8" fmla="*/ 0 w 2594"/>
                  <a:gd name="T9" fmla="*/ 1964 h 2175"/>
                  <a:gd name="T10" fmla="*/ 74 w 2594"/>
                  <a:gd name="T11" fmla="*/ 1995 h 2175"/>
                  <a:gd name="T12" fmla="*/ 124 w 2594"/>
                  <a:gd name="T13" fmla="*/ 2026 h 2175"/>
                  <a:gd name="T14" fmla="*/ 154 w 2594"/>
                  <a:gd name="T15" fmla="*/ 2054 h 2175"/>
                  <a:gd name="T16" fmla="*/ 170 w 2594"/>
                  <a:gd name="T17" fmla="*/ 2080 h 2175"/>
                  <a:gd name="T18" fmla="*/ 186 w 2594"/>
                  <a:gd name="T19" fmla="*/ 2125 h 2175"/>
                  <a:gd name="T20" fmla="*/ 200 w 2594"/>
                  <a:gd name="T21" fmla="*/ 2149 h 2175"/>
                  <a:gd name="T22" fmla="*/ 224 w 2594"/>
                  <a:gd name="T23" fmla="*/ 2162 h 2175"/>
                  <a:gd name="T24" fmla="*/ 263 w 2594"/>
                  <a:gd name="T25" fmla="*/ 2170 h 2175"/>
                  <a:gd name="T26" fmla="*/ 324 w 2594"/>
                  <a:gd name="T27" fmla="*/ 2174 h 2175"/>
                  <a:gd name="T28" fmla="*/ 716 w 2594"/>
                  <a:gd name="T29" fmla="*/ 2129 h 2175"/>
                  <a:gd name="T30" fmla="*/ 750 w 2594"/>
                  <a:gd name="T31" fmla="*/ 2053 h 2175"/>
                  <a:gd name="T32" fmla="*/ 766 w 2594"/>
                  <a:gd name="T33" fmla="*/ 2029 h 2175"/>
                  <a:gd name="T34" fmla="*/ 787 w 2594"/>
                  <a:gd name="T35" fmla="*/ 2008 h 2175"/>
                  <a:gd name="T36" fmla="*/ 813 w 2594"/>
                  <a:gd name="T37" fmla="*/ 1992 h 2175"/>
                  <a:gd name="T38" fmla="*/ 847 w 2594"/>
                  <a:gd name="T39" fmla="*/ 1979 h 2175"/>
                  <a:gd name="T40" fmla="*/ 890 w 2594"/>
                  <a:gd name="T41" fmla="*/ 1970 h 2175"/>
                  <a:gd name="T42" fmla="*/ 941 w 2594"/>
                  <a:gd name="T43" fmla="*/ 1965 h 2175"/>
                  <a:gd name="T44" fmla="*/ 1003 w 2594"/>
                  <a:gd name="T45" fmla="*/ 1964 h 2175"/>
                  <a:gd name="T46" fmla="*/ 1055 w 2594"/>
                  <a:gd name="T47" fmla="*/ 1970 h 2175"/>
                  <a:gd name="T48" fmla="*/ 1094 w 2594"/>
                  <a:gd name="T49" fmla="*/ 1981 h 2175"/>
                  <a:gd name="T50" fmla="*/ 1123 w 2594"/>
                  <a:gd name="T51" fmla="*/ 1996 h 2175"/>
                  <a:gd name="T52" fmla="*/ 1149 w 2594"/>
                  <a:gd name="T53" fmla="*/ 2021 h 2175"/>
                  <a:gd name="T54" fmla="*/ 1176 w 2594"/>
                  <a:gd name="T55" fmla="*/ 2060 h 2175"/>
                  <a:gd name="T56" fmla="*/ 1200 w 2594"/>
                  <a:gd name="T57" fmla="*/ 2087 h 2175"/>
                  <a:gd name="T58" fmla="*/ 1221 w 2594"/>
                  <a:gd name="T59" fmla="*/ 2098 h 2175"/>
                  <a:gd name="T60" fmla="*/ 1250 w 2594"/>
                  <a:gd name="T61" fmla="*/ 2103 h 2175"/>
                  <a:gd name="T62" fmla="*/ 1324 w 2594"/>
                  <a:gd name="T63" fmla="*/ 2102 h 2175"/>
                  <a:gd name="T64" fmla="*/ 1382 w 2594"/>
                  <a:gd name="T65" fmla="*/ 2095 h 2175"/>
                  <a:gd name="T66" fmla="*/ 1401 w 2594"/>
                  <a:gd name="T67" fmla="*/ 2085 h 2175"/>
                  <a:gd name="T68" fmla="*/ 1412 w 2594"/>
                  <a:gd name="T69" fmla="*/ 2072 h 2175"/>
                  <a:gd name="T70" fmla="*/ 1420 w 2594"/>
                  <a:gd name="T71" fmla="*/ 2046 h 2175"/>
                  <a:gd name="T72" fmla="*/ 1433 w 2594"/>
                  <a:gd name="T73" fmla="*/ 2009 h 2175"/>
                  <a:gd name="T74" fmla="*/ 1664 w 2594"/>
                  <a:gd name="T75" fmla="*/ 1652 h 2175"/>
                  <a:gd name="T76" fmla="*/ 1802 w 2594"/>
                  <a:gd name="T77" fmla="*/ 1108 h 2175"/>
                  <a:gd name="T78" fmla="*/ 1767 w 2594"/>
                  <a:gd name="T79" fmla="*/ 926 h 2175"/>
                  <a:gd name="T80" fmla="*/ 1773 w 2594"/>
                  <a:gd name="T81" fmla="*/ 831 h 2175"/>
                  <a:gd name="T82" fmla="*/ 1808 w 2594"/>
                  <a:gd name="T83" fmla="*/ 801 h 2175"/>
                  <a:gd name="T84" fmla="*/ 1865 w 2594"/>
                  <a:gd name="T85" fmla="*/ 813 h 2175"/>
                  <a:gd name="T86" fmla="*/ 1935 w 2594"/>
                  <a:gd name="T87" fmla="*/ 845 h 2175"/>
                  <a:gd name="T88" fmla="*/ 2010 w 2594"/>
                  <a:gd name="T89" fmla="*/ 873 h 2175"/>
                  <a:gd name="T90" fmla="*/ 2081 w 2594"/>
                  <a:gd name="T91" fmla="*/ 876 h 2175"/>
                  <a:gd name="T92" fmla="*/ 2139 w 2594"/>
                  <a:gd name="T93" fmla="*/ 830 h 2175"/>
                  <a:gd name="T94" fmla="*/ 2176 w 2594"/>
                  <a:gd name="T95" fmla="*/ 713 h 2175"/>
                  <a:gd name="T96" fmla="*/ 2183 w 2594"/>
                  <a:gd name="T97" fmla="*/ 501 h 2175"/>
                  <a:gd name="T98" fmla="*/ 2594 w 2594"/>
                  <a:gd name="T99" fmla="*/ 281 h 2175"/>
                  <a:gd name="T100" fmla="*/ 1543 w 2594"/>
                  <a:gd name="T101" fmla="*/ 71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94" h="2175">
                    <a:moveTo>
                      <a:pt x="1543" y="71"/>
                    </a:moveTo>
                    <a:lnTo>
                      <a:pt x="1192" y="141"/>
                    </a:lnTo>
                    <a:lnTo>
                      <a:pt x="1192" y="421"/>
                    </a:lnTo>
                    <a:lnTo>
                      <a:pt x="967" y="425"/>
                    </a:lnTo>
                    <a:lnTo>
                      <a:pt x="1052" y="772"/>
                    </a:lnTo>
                    <a:lnTo>
                      <a:pt x="771" y="772"/>
                    </a:lnTo>
                    <a:lnTo>
                      <a:pt x="771" y="1125"/>
                    </a:lnTo>
                    <a:lnTo>
                      <a:pt x="435" y="1056"/>
                    </a:lnTo>
                    <a:lnTo>
                      <a:pt x="351" y="1403"/>
                    </a:lnTo>
                    <a:lnTo>
                      <a:pt x="491" y="1403"/>
                    </a:lnTo>
                    <a:lnTo>
                      <a:pt x="491" y="1543"/>
                    </a:lnTo>
                    <a:lnTo>
                      <a:pt x="280" y="1543"/>
                    </a:lnTo>
                    <a:lnTo>
                      <a:pt x="280" y="1753"/>
                    </a:lnTo>
                    <a:lnTo>
                      <a:pt x="0" y="1753"/>
                    </a:lnTo>
                    <a:lnTo>
                      <a:pt x="0" y="1964"/>
                    </a:lnTo>
                    <a:lnTo>
                      <a:pt x="28" y="1974"/>
                    </a:lnTo>
                    <a:lnTo>
                      <a:pt x="52" y="1985"/>
                    </a:lnTo>
                    <a:lnTo>
                      <a:pt x="74" y="1995"/>
                    </a:lnTo>
                    <a:lnTo>
                      <a:pt x="93" y="2005"/>
                    </a:lnTo>
                    <a:lnTo>
                      <a:pt x="110" y="2015"/>
                    </a:lnTo>
                    <a:lnTo>
                      <a:pt x="124" y="2026"/>
                    </a:lnTo>
                    <a:lnTo>
                      <a:pt x="135" y="2035"/>
                    </a:lnTo>
                    <a:lnTo>
                      <a:pt x="145" y="2045"/>
                    </a:lnTo>
                    <a:lnTo>
                      <a:pt x="154" y="2054"/>
                    </a:lnTo>
                    <a:lnTo>
                      <a:pt x="160" y="2063"/>
                    </a:lnTo>
                    <a:lnTo>
                      <a:pt x="166" y="2072"/>
                    </a:lnTo>
                    <a:lnTo>
                      <a:pt x="170" y="2080"/>
                    </a:lnTo>
                    <a:lnTo>
                      <a:pt x="177" y="2096"/>
                    </a:lnTo>
                    <a:lnTo>
                      <a:pt x="181" y="2111"/>
                    </a:lnTo>
                    <a:lnTo>
                      <a:pt x="186" y="2125"/>
                    </a:lnTo>
                    <a:lnTo>
                      <a:pt x="192" y="2137"/>
                    </a:lnTo>
                    <a:lnTo>
                      <a:pt x="195" y="2144"/>
                    </a:lnTo>
                    <a:lnTo>
                      <a:pt x="200" y="2149"/>
                    </a:lnTo>
                    <a:lnTo>
                      <a:pt x="207" y="2153"/>
                    </a:lnTo>
                    <a:lnTo>
                      <a:pt x="215" y="2158"/>
                    </a:lnTo>
                    <a:lnTo>
                      <a:pt x="224" y="2162"/>
                    </a:lnTo>
                    <a:lnTo>
                      <a:pt x="235" y="2165"/>
                    </a:lnTo>
                    <a:lnTo>
                      <a:pt x="248" y="2168"/>
                    </a:lnTo>
                    <a:lnTo>
                      <a:pt x="263" y="2170"/>
                    </a:lnTo>
                    <a:lnTo>
                      <a:pt x="281" y="2172"/>
                    </a:lnTo>
                    <a:lnTo>
                      <a:pt x="301" y="2173"/>
                    </a:lnTo>
                    <a:lnTo>
                      <a:pt x="324" y="2174"/>
                    </a:lnTo>
                    <a:lnTo>
                      <a:pt x="351" y="2175"/>
                    </a:lnTo>
                    <a:lnTo>
                      <a:pt x="701" y="2175"/>
                    </a:lnTo>
                    <a:lnTo>
                      <a:pt x="716" y="2129"/>
                    </a:lnTo>
                    <a:lnTo>
                      <a:pt x="732" y="2088"/>
                    </a:lnTo>
                    <a:lnTo>
                      <a:pt x="740" y="2070"/>
                    </a:lnTo>
                    <a:lnTo>
                      <a:pt x="750" y="2053"/>
                    </a:lnTo>
                    <a:lnTo>
                      <a:pt x="755" y="2045"/>
                    </a:lnTo>
                    <a:lnTo>
                      <a:pt x="760" y="2037"/>
                    </a:lnTo>
                    <a:lnTo>
                      <a:pt x="766" y="2029"/>
                    </a:lnTo>
                    <a:lnTo>
                      <a:pt x="772" y="2022"/>
                    </a:lnTo>
                    <a:lnTo>
                      <a:pt x="779" y="2015"/>
                    </a:lnTo>
                    <a:lnTo>
                      <a:pt x="787" y="2008"/>
                    </a:lnTo>
                    <a:lnTo>
                      <a:pt x="795" y="2002"/>
                    </a:lnTo>
                    <a:lnTo>
                      <a:pt x="804" y="1997"/>
                    </a:lnTo>
                    <a:lnTo>
                      <a:pt x="813" y="1992"/>
                    </a:lnTo>
                    <a:lnTo>
                      <a:pt x="824" y="1987"/>
                    </a:lnTo>
                    <a:lnTo>
                      <a:pt x="835" y="1983"/>
                    </a:lnTo>
                    <a:lnTo>
                      <a:pt x="847" y="1979"/>
                    </a:lnTo>
                    <a:lnTo>
                      <a:pt x="861" y="1975"/>
                    </a:lnTo>
                    <a:lnTo>
                      <a:pt x="875" y="1972"/>
                    </a:lnTo>
                    <a:lnTo>
                      <a:pt x="890" y="1970"/>
                    </a:lnTo>
                    <a:lnTo>
                      <a:pt x="906" y="1968"/>
                    </a:lnTo>
                    <a:lnTo>
                      <a:pt x="923" y="1966"/>
                    </a:lnTo>
                    <a:lnTo>
                      <a:pt x="941" y="1965"/>
                    </a:lnTo>
                    <a:lnTo>
                      <a:pt x="960" y="1964"/>
                    </a:lnTo>
                    <a:lnTo>
                      <a:pt x="981" y="1964"/>
                    </a:lnTo>
                    <a:lnTo>
                      <a:pt x="1003" y="1964"/>
                    </a:lnTo>
                    <a:lnTo>
                      <a:pt x="1022" y="1965"/>
                    </a:lnTo>
                    <a:lnTo>
                      <a:pt x="1039" y="1967"/>
                    </a:lnTo>
                    <a:lnTo>
                      <a:pt x="1055" y="1970"/>
                    </a:lnTo>
                    <a:lnTo>
                      <a:pt x="1069" y="1973"/>
                    </a:lnTo>
                    <a:lnTo>
                      <a:pt x="1082" y="1977"/>
                    </a:lnTo>
                    <a:lnTo>
                      <a:pt x="1094" y="1981"/>
                    </a:lnTo>
                    <a:lnTo>
                      <a:pt x="1104" y="1985"/>
                    </a:lnTo>
                    <a:lnTo>
                      <a:pt x="1114" y="1991"/>
                    </a:lnTo>
                    <a:lnTo>
                      <a:pt x="1123" y="1996"/>
                    </a:lnTo>
                    <a:lnTo>
                      <a:pt x="1131" y="2002"/>
                    </a:lnTo>
                    <a:lnTo>
                      <a:pt x="1138" y="2008"/>
                    </a:lnTo>
                    <a:lnTo>
                      <a:pt x="1149" y="2021"/>
                    </a:lnTo>
                    <a:lnTo>
                      <a:pt x="1159" y="2034"/>
                    </a:lnTo>
                    <a:lnTo>
                      <a:pt x="1167" y="2047"/>
                    </a:lnTo>
                    <a:lnTo>
                      <a:pt x="1176" y="2060"/>
                    </a:lnTo>
                    <a:lnTo>
                      <a:pt x="1184" y="2072"/>
                    </a:lnTo>
                    <a:lnTo>
                      <a:pt x="1194" y="2082"/>
                    </a:lnTo>
                    <a:lnTo>
                      <a:pt x="1200" y="2087"/>
                    </a:lnTo>
                    <a:lnTo>
                      <a:pt x="1206" y="2091"/>
                    </a:lnTo>
                    <a:lnTo>
                      <a:pt x="1213" y="2095"/>
                    </a:lnTo>
                    <a:lnTo>
                      <a:pt x="1221" y="2098"/>
                    </a:lnTo>
                    <a:lnTo>
                      <a:pt x="1229" y="2100"/>
                    </a:lnTo>
                    <a:lnTo>
                      <a:pt x="1239" y="2102"/>
                    </a:lnTo>
                    <a:lnTo>
                      <a:pt x="1250" y="2103"/>
                    </a:lnTo>
                    <a:lnTo>
                      <a:pt x="1262" y="2104"/>
                    </a:lnTo>
                    <a:lnTo>
                      <a:pt x="1296" y="2104"/>
                    </a:lnTo>
                    <a:lnTo>
                      <a:pt x="1324" y="2102"/>
                    </a:lnTo>
                    <a:lnTo>
                      <a:pt x="1347" y="2101"/>
                    </a:lnTo>
                    <a:lnTo>
                      <a:pt x="1366" y="2098"/>
                    </a:lnTo>
                    <a:lnTo>
                      <a:pt x="1382" y="2095"/>
                    </a:lnTo>
                    <a:lnTo>
                      <a:pt x="1393" y="2090"/>
                    </a:lnTo>
                    <a:lnTo>
                      <a:pt x="1397" y="2088"/>
                    </a:lnTo>
                    <a:lnTo>
                      <a:pt x="1401" y="2085"/>
                    </a:lnTo>
                    <a:lnTo>
                      <a:pt x="1405" y="2082"/>
                    </a:lnTo>
                    <a:lnTo>
                      <a:pt x="1407" y="2079"/>
                    </a:lnTo>
                    <a:lnTo>
                      <a:pt x="1412" y="2072"/>
                    </a:lnTo>
                    <a:lnTo>
                      <a:pt x="1415" y="2064"/>
                    </a:lnTo>
                    <a:lnTo>
                      <a:pt x="1418" y="2055"/>
                    </a:lnTo>
                    <a:lnTo>
                      <a:pt x="1420" y="2046"/>
                    </a:lnTo>
                    <a:lnTo>
                      <a:pt x="1423" y="2035"/>
                    </a:lnTo>
                    <a:lnTo>
                      <a:pt x="1427" y="2023"/>
                    </a:lnTo>
                    <a:lnTo>
                      <a:pt x="1433" y="2009"/>
                    </a:lnTo>
                    <a:lnTo>
                      <a:pt x="1441" y="1995"/>
                    </a:lnTo>
                    <a:lnTo>
                      <a:pt x="1192" y="1684"/>
                    </a:lnTo>
                    <a:lnTo>
                      <a:pt x="1664" y="1652"/>
                    </a:lnTo>
                    <a:lnTo>
                      <a:pt x="1406" y="1280"/>
                    </a:lnTo>
                    <a:lnTo>
                      <a:pt x="1823" y="1193"/>
                    </a:lnTo>
                    <a:lnTo>
                      <a:pt x="1802" y="1108"/>
                    </a:lnTo>
                    <a:lnTo>
                      <a:pt x="1785" y="1036"/>
                    </a:lnTo>
                    <a:lnTo>
                      <a:pt x="1774" y="975"/>
                    </a:lnTo>
                    <a:lnTo>
                      <a:pt x="1767" y="926"/>
                    </a:lnTo>
                    <a:lnTo>
                      <a:pt x="1765" y="886"/>
                    </a:lnTo>
                    <a:lnTo>
                      <a:pt x="1766" y="854"/>
                    </a:lnTo>
                    <a:lnTo>
                      <a:pt x="1773" y="831"/>
                    </a:lnTo>
                    <a:lnTo>
                      <a:pt x="1782" y="815"/>
                    </a:lnTo>
                    <a:lnTo>
                      <a:pt x="1793" y="805"/>
                    </a:lnTo>
                    <a:lnTo>
                      <a:pt x="1808" y="801"/>
                    </a:lnTo>
                    <a:lnTo>
                      <a:pt x="1825" y="801"/>
                    </a:lnTo>
                    <a:lnTo>
                      <a:pt x="1844" y="806"/>
                    </a:lnTo>
                    <a:lnTo>
                      <a:pt x="1865" y="813"/>
                    </a:lnTo>
                    <a:lnTo>
                      <a:pt x="1887" y="823"/>
                    </a:lnTo>
                    <a:lnTo>
                      <a:pt x="1911" y="833"/>
                    </a:lnTo>
                    <a:lnTo>
                      <a:pt x="1935" y="845"/>
                    </a:lnTo>
                    <a:lnTo>
                      <a:pt x="1960" y="856"/>
                    </a:lnTo>
                    <a:lnTo>
                      <a:pt x="1985" y="865"/>
                    </a:lnTo>
                    <a:lnTo>
                      <a:pt x="2010" y="873"/>
                    </a:lnTo>
                    <a:lnTo>
                      <a:pt x="2035" y="878"/>
                    </a:lnTo>
                    <a:lnTo>
                      <a:pt x="2059" y="879"/>
                    </a:lnTo>
                    <a:lnTo>
                      <a:pt x="2081" y="876"/>
                    </a:lnTo>
                    <a:lnTo>
                      <a:pt x="2102" y="867"/>
                    </a:lnTo>
                    <a:lnTo>
                      <a:pt x="2121" y="852"/>
                    </a:lnTo>
                    <a:lnTo>
                      <a:pt x="2139" y="830"/>
                    </a:lnTo>
                    <a:lnTo>
                      <a:pt x="2154" y="800"/>
                    </a:lnTo>
                    <a:lnTo>
                      <a:pt x="2167" y="762"/>
                    </a:lnTo>
                    <a:lnTo>
                      <a:pt x="2176" y="713"/>
                    </a:lnTo>
                    <a:lnTo>
                      <a:pt x="2182" y="654"/>
                    </a:lnTo>
                    <a:lnTo>
                      <a:pt x="2185" y="584"/>
                    </a:lnTo>
                    <a:lnTo>
                      <a:pt x="2183" y="501"/>
                    </a:lnTo>
                    <a:lnTo>
                      <a:pt x="2178" y="406"/>
                    </a:lnTo>
                    <a:lnTo>
                      <a:pt x="2454" y="491"/>
                    </a:lnTo>
                    <a:lnTo>
                      <a:pt x="2594" y="281"/>
                    </a:lnTo>
                    <a:lnTo>
                      <a:pt x="2243" y="141"/>
                    </a:lnTo>
                    <a:lnTo>
                      <a:pt x="1823" y="0"/>
                    </a:lnTo>
                    <a:lnTo>
                      <a:pt x="1543" y="71"/>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44" name="Freeform 19"/>
              <p:cNvSpPr>
                <a:spLocks/>
              </p:cNvSpPr>
              <p:nvPr/>
            </p:nvSpPr>
            <p:spPr bwMode="auto">
              <a:xfrm>
                <a:off x="1414463" y="790576"/>
                <a:ext cx="166688" cy="101600"/>
              </a:xfrm>
              <a:custGeom>
                <a:avLst/>
                <a:gdLst>
                  <a:gd name="T0" fmla="*/ 771 w 3785"/>
                  <a:gd name="T1" fmla="*/ 210 h 2313"/>
                  <a:gd name="T2" fmla="*/ 431 w 3785"/>
                  <a:gd name="T3" fmla="*/ 958 h 2313"/>
                  <a:gd name="T4" fmla="*/ 69 w 3785"/>
                  <a:gd name="T5" fmla="*/ 1823 h 2313"/>
                  <a:gd name="T6" fmla="*/ 211 w 3785"/>
                  <a:gd name="T7" fmla="*/ 1682 h 2313"/>
                  <a:gd name="T8" fmla="*/ 280 w 3785"/>
                  <a:gd name="T9" fmla="*/ 1402 h 2313"/>
                  <a:gd name="T10" fmla="*/ 491 w 3785"/>
                  <a:gd name="T11" fmla="*/ 1332 h 2313"/>
                  <a:gd name="T12" fmla="*/ 560 w 3785"/>
                  <a:gd name="T13" fmla="*/ 981 h 2313"/>
                  <a:gd name="T14" fmla="*/ 700 w 3785"/>
                  <a:gd name="T15" fmla="*/ 771 h 2313"/>
                  <a:gd name="T16" fmla="*/ 841 w 3785"/>
                  <a:gd name="T17" fmla="*/ 490 h 2313"/>
                  <a:gd name="T18" fmla="*/ 981 w 3785"/>
                  <a:gd name="T19" fmla="*/ 420 h 2313"/>
                  <a:gd name="T20" fmla="*/ 1332 w 3785"/>
                  <a:gd name="T21" fmla="*/ 490 h 2313"/>
                  <a:gd name="T22" fmla="*/ 1402 w 3785"/>
                  <a:gd name="T23" fmla="*/ 1051 h 2313"/>
                  <a:gd name="T24" fmla="*/ 1542 w 3785"/>
                  <a:gd name="T25" fmla="*/ 1402 h 2313"/>
                  <a:gd name="T26" fmla="*/ 1682 w 3785"/>
                  <a:gd name="T27" fmla="*/ 1893 h 2313"/>
                  <a:gd name="T28" fmla="*/ 1823 w 3785"/>
                  <a:gd name="T29" fmla="*/ 2313 h 2313"/>
                  <a:gd name="T30" fmla="*/ 1892 w 3785"/>
                  <a:gd name="T31" fmla="*/ 2104 h 2313"/>
                  <a:gd name="T32" fmla="*/ 2033 w 3785"/>
                  <a:gd name="T33" fmla="*/ 2244 h 2313"/>
                  <a:gd name="T34" fmla="*/ 2245 w 3785"/>
                  <a:gd name="T35" fmla="*/ 1892 h 2313"/>
                  <a:gd name="T36" fmla="*/ 2454 w 3785"/>
                  <a:gd name="T37" fmla="*/ 1613 h 2313"/>
                  <a:gd name="T38" fmla="*/ 3154 w 3785"/>
                  <a:gd name="T39" fmla="*/ 1682 h 2313"/>
                  <a:gd name="T40" fmla="*/ 3785 w 3785"/>
                  <a:gd name="T41" fmla="*/ 1963 h 2313"/>
                  <a:gd name="T42" fmla="*/ 3311 w 3785"/>
                  <a:gd name="T43" fmla="*/ 1222 h 2313"/>
                  <a:gd name="T44" fmla="*/ 3410 w 3785"/>
                  <a:gd name="T45" fmla="*/ 574 h 2313"/>
                  <a:gd name="T46" fmla="*/ 3435 w 3785"/>
                  <a:gd name="T47" fmla="*/ 0 h 2313"/>
                  <a:gd name="T48" fmla="*/ 3294 w 3785"/>
                  <a:gd name="T49" fmla="*/ 420 h 2313"/>
                  <a:gd name="T50" fmla="*/ 3011 w 3785"/>
                  <a:gd name="T51" fmla="*/ 503 h 2313"/>
                  <a:gd name="T52" fmla="*/ 2663 w 3785"/>
                  <a:gd name="T53" fmla="*/ 1051 h 2313"/>
                  <a:gd name="T54" fmla="*/ 2601 w 3785"/>
                  <a:gd name="T55" fmla="*/ 1052 h 2313"/>
                  <a:gd name="T56" fmla="*/ 2552 w 3785"/>
                  <a:gd name="T57" fmla="*/ 1057 h 2313"/>
                  <a:gd name="T58" fmla="*/ 2511 w 3785"/>
                  <a:gd name="T59" fmla="*/ 1063 h 2313"/>
                  <a:gd name="T60" fmla="*/ 2476 w 3785"/>
                  <a:gd name="T61" fmla="*/ 1073 h 2313"/>
                  <a:gd name="T62" fmla="*/ 2407 w 3785"/>
                  <a:gd name="T63" fmla="*/ 1095 h 2313"/>
                  <a:gd name="T64" fmla="*/ 2366 w 3785"/>
                  <a:gd name="T65" fmla="*/ 1108 h 2313"/>
                  <a:gd name="T66" fmla="*/ 2314 w 3785"/>
                  <a:gd name="T67" fmla="*/ 1122 h 2313"/>
                  <a:gd name="T68" fmla="*/ 2033 w 3785"/>
                  <a:gd name="T69" fmla="*/ 1051 h 2313"/>
                  <a:gd name="T70" fmla="*/ 1854 w 3785"/>
                  <a:gd name="T71" fmla="*/ 900 h 2313"/>
                  <a:gd name="T72" fmla="*/ 1770 w 3785"/>
                  <a:gd name="T73" fmla="*/ 1070 h 2313"/>
                  <a:gd name="T74" fmla="*/ 1702 w 3785"/>
                  <a:gd name="T75" fmla="*/ 892 h 2313"/>
                  <a:gd name="T76" fmla="*/ 1617 w 3785"/>
                  <a:gd name="T77" fmla="*/ 685 h 2313"/>
                  <a:gd name="T78" fmla="*/ 1558 w 3785"/>
                  <a:gd name="T79" fmla="*/ 547 h 2313"/>
                  <a:gd name="T80" fmla="*/ 1525 w 3785"/>
                  <a:gd name="T81" fmla="*/ 477 h 2313"/>
                  <a:gd name="T82" fmla="*/ 1498 w 3785"/>
                  <a:gd name="T83" fmla="*/ 429 h 2313"/>
                  <a:gd name="T84" fmla="*/ 1471 w 3785"/>
                  <a:gd name="T85" fmla="*/ 392 h 2313"/>
                  <a:gd name="T86" fmla="*/ 1441 w 3785"/>
                  <a:gd name="T87" fmla="*/ 362 h 2313"/>
                  <a:gd name="T88" fmla="*/ 1409 w 3785"/>
                  <a:gd name="T89" fmla="*/ 340 h 2313"/>
                  <a:gd name="T90" fmla="*/ 1374 w 3785"/>
                  <a:gd name="T91" fmla="*/ 322 h 2313"/>
                  <a:gd name="T92" fmla="*/ 1339 w 3785"/>
                  <a:gd name="T93" fmla="*/ 310 h 2313"/>
                  <a:gd name="T94" fmla="*/ 1302 w 3785"/>
                  <a:gd name="T95" fmla="*/ 300 h 2313"/>
                  <a:gd name="T96" fmla="*/ 1264 w 3785"/>
                  <a:gd name="T97" fmla="*/ 294 h 2313"/>
                  <a:gd name="T98" fmla="*/ 1204 w 3785"/>
                  <a:gd name="T99" fmla="*/ 287 h 2313"/>
                  <a:gd name="T100" fmla="*/ 1122 w 3785"/>
                  <a:gd name="T101" fmla="*/ 279 h 2313"/>
                  <a:gd name="T102" fmla="*/ 1059 w 3785"/>
                  <a:gd name="T103" fmla="*/ 268 h 2313"/>
                  <a:gd name="T104" fmla="*/ 1017 w 3785"/>
                  <a:gd name="T105" fmla="*/ 258 h 2313"/>
                  <a:gd name="T106" fmla="*/ 974 w 3785"/>
                  <a:gd name="T107" fmla="*/ 243 h 2313"/>
                  <a:gd name="T108" fmla="*/ 932 w 3785"/>
                  <a:gd name="T109" fmla="*/ 223 h 2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785" h="2313">
                    <a:moveTo>
                      <a:pt x="911" y="210"/>
                    </a:moveTo>
                    <a:lnTo>
                      <a:pt x="771" y="210"/>
                    </a:lnTo>
                    <a:lnTo>
                      <a:pt x="631" y="420"/>
                    </a:lnTo>
                    <a:lnTo>
                      <a:pt x="431" y="958"/>
                    </a:lnTo>
                    <a:lnTo>
                      <a:pt x="0" y="1823"/>
                    </a:lnTo>
                    <a:lnTo>
                      <a:pt x="69" y="1823"/>
                    </a:lnTo>
                    <a:lnTo>
                      <a:pt x="140" y="1753"/>
                    </a:lnTo>
                    <a:lnTo>
                      <a:pt x="211" y="1682"/>
                    </a:lnTo>
                    <a:lnTo>
                      <a:pt x="280" y="1613"/>
                    </a:lnTo>
                    <a:lnTo>
                      <a:pt x="280" y="1402"/>
                    </a:lnTo>
                    <a:lnTo>
                      <a:pt x="420" y="1402"/>
                    </a:lnTo>
                    <a:lnTo>
                      <a:pt x="491" y="1332"/>
                    </a:lnTo>
                    <a:lnTo>
                      <a:pt x="560" y="1192"/>
                    </a:lnTo>
                    <a:lnTo>
                      <a:pt x="560" y="981"/>
                    </a:lnTo>
                    <a:lnTo>
                      <a:pt x="631" y="911"/>
                    </a:lnTo>
                    <a:lnTo>
                      <a:pt x="700" y="771"/>
                    </a:lnTo>
                    <a:lnTo>
                      <a:pt x="771" y="561"/>
                    </a:lnTo>
                    <a:lnTo>
                      <a:pt x="841" y="490"/>
                    </a:lnTo>
                    <a:lnTo>
                      <a:pt x="844" y="340"/>
                    </a:lnTo>
                    <a:lnTo>
                      <a:pt x="981" y="420"/>
                    </a:lnTo>
                    <a:lnTo>
                      <a:pt x="1191" y="490"/>
                    </a:lnTo>
                    <a:lnTo>
                      <a:pt x="1332" y="490"/>
                    </a:lnTo>
                    <a:lnTo>
                      <a:pt x="1332" y="771"/>
                    </a:lnTo>
                    <a:lnTo>
                      <a:pt x="1402" y="1051"/>
                    </a:lnTo>
                    <a:lnTo>
                      <a:pt x="1472" y="1262"/>
                    </a:lnTo>
                    <a:lnTo>
                      <a:pt x="1542" y="1402"/>
                    </a:lnTo>
                    <a:lnTo>
                      <a:pt x="1612" y="1682"/>
                    </a:lnTo>
                    <a:lnTo>
                      <a:pt x="1682" y="1893"/>
                    </a:lnTo>
                    <a:lnTo>
                      <a:pt x="1752" y="2033"/>
                    </a:lnTo>
                    <a:lnTo>
                      <a:pt x="1823" y="2313"/>
                    </a:lnTo>
                    <a:lnTo>
                      <a:pt x="1892" y="2313"/>
                    </a:lnTo>
                    <a:lnTo>
                      <a:pt x="1892" y="2104"/>
                    </a:lnTo>
                    <a:lnTo>
                      <a:pt x="2033" y="2104"/>
                    </a:lnTo>
                    <a:lnTo>
                      <a:pt x="2033" y="2244"/>
                    </a:lnTo>
                    <a:lnTo>
                      <a:pt x="2033" y="1893"/>
                    </a:lnTo>
                    <a:lnTo>
                      <a:pt x="2245" y="1892"/>
                    </a:lnTo>
                    <a:lnTo>
                      <a:pt x="2176" y="1533"/>
                    </a:lnTo>
                    <a:lnTo>
                      <a:pt x="2454" y="1613"/>
                    </a:lnTo>
                    <a:lnTo>
                      <a:pt x="2471" y="1362"/>
                    </a:lnTo>
                    <a:lnTo>
                      <a:pt x="3154" y="1682"/>
                    </a:lnTo>
                    <a:lnTo>
                      <a:pt x="3645" y="1963"/>
                    </a:lnTo>
                    <a:lnTo>
                      <a:pt x="3785" y="1963"/>
                    </a:lnTo>
                    <a:lnTo>
                      <a:pt x="3763" y="1774"/>
                    </a:lnTo>
                    <a:lnTo>
                      <a:pt x="3311" y="1222"/>
                    </a:lnTo>
                    <a:lnTo>
                      <a:pt x="3645" y="1051"/>
                    </a:lnTo>
                    <a:lnTo>
                      <a:pt x="3410" y="574"/>
                    </a:lnTo>
                    <a:lnTo>
                      <a:pt x="3575" y="561"/>
                    </a:lnTo>
                    <a:lnTo>
                      <a:pt x="3435" y="0"/>
                    </a:lnTo>
                    <a:lnTo>
                      <a:pt x="3435" y="420"/>
                    </a:lnTo>
                    <a:lnTo>
                      <a:pt x="3294" y="420"/>
                    </a:lnTo>
                    <a:lnTo>
                      <a:pt x="3294" y="561"/>
                    </a:lnTo>
                    <a:lnTo>
                      <a:pt x="3011" y="503"/>
                    </a:lnTo>
                    <a:lnTo>
                      <a:pt x="3072" y="1053"/>
                    </a:lnTo>
                    <a:lnTo>
                      <a:pt x="2663" y="1051"/>
                    </a:lnTo>
                    <a:lnTo>
                      <a:pt x="2630" y="1051"/>
                    </a:lnTo>
                    <a:lnTo>
                      <a:pt x="2601" y="1052"/>
                    </a:lnTo>
                    <a:lnTo>
                      <a:pt x="2575" y="1054"/>
                    </a:lnTo>
                    <a:lnTo>
                      <a:pt x="2552" y="1057"/>
                    </a:lnTo>
                    <a:lnTo>
                      <a:pt x="2530" y="1060"/>
                    </a:lnTo>
                    <a:lnTo>
                      <a:pt x="2511" y="1063"/>
                    </a:lnTo>
                    <a:lnTo>
                      <a:pt x="2493" y="1069"/>
                    </a:lnTo>
                    <a:lnTo>
                      <a:pt x="2476" y="1073"/>
                    </a:lnTo>
                    <a:lnTo>
                      <a:pt x="2444" y="1084"/>
                    </a:lnTo>
                    <a:lnTo>
                      <a:pt x="2407" y="1095"/>
                    </a:lnTo>
                    <a:lnTo>
                      <a:pt x="2387" y="1102"/>
                    </a:lnTo>
                    <a:lnTo>
                      <a:pt x="2366" y="1108"/>
                    </a:lnTo>
                    <a:lnTo>
                      <a:pt x="2341" y="1115"/>
                    </a:lnTo>
                    <a:lnTo>
                      <a:pt x="2314" y="1122"/>
                    </a:lnTo>
                    <a:lnTo>
                      <a:pt x="2062" y="868"/>
                    </a:lnTo>
                    <a:lnTo>
                      <a:pt x="2033" y="1051"/>
                    </a:lnTo>
                    <a:lnTo>
                      <a:pt x="1892" y="1051"/>
                    </a:lnTo>
                    <a:lnTo>
                      <a:pt x="1854" y="900"/>
                    </a:lnTo>
                    <a:lnTo>
                      <a:pt x="1791" y="1129"/>
                    </a:lnTo>
                    <a:lnTo>
                      <a:pt x="1770" y="1070"/>
                    </a:lnTo>
                    <a:lnTo>
                      <a:pt x="1739" y="988"/>
                    </a:lnTo>
                    <a:lnTo>
                      <a:pt x="1702" y="892"/>
                    </a:lnTo>
                    <a:lnTo>
                      <a:pt x="1661" y="788"/>
                    </a:lnTo>
                    <a:lnTo>
                      <a:pt x="1617" y="685"/>
                    </a:lnTo>
                    <a:lnTo>
                      <a:pt x="1577" y="590"/>
                    </a:lnTo>
                    <a:lnTo>
                      <a:pt x="1558" y="547"/>
                    </a:lnTo>
                    <a:lnTo>
                      <a:pt x="1541" y="509"/>
                    </a:lnTo>
                    <a:lnTo>
                      <a:pt x="1525" y="477"/>
                    </a:lnTo>
                    <a:lnTo>
                      <a:pt x="1512" y="451"/>
                    </a:lnTo>
                    <a:lnTo>
                      <a:pt x="1498" y="429"/>
                    </a:lnTo>
                    <a:lnTo>
                      <a:pt x="1485" y="409"/>
                    </a:lnTo>
                    <a:lnTo>
                      <a:pt x="1471" y="392"/>
                    </a:lnTo>
                    <a:lnTo>
                      <a:pt x="1456" y="376"/>
                    </a:lnTo>
                    <a:lnTo>
                      <a:pt x="1441" y="362"/>
                    </a:lnTo>
                    <a:lnTo>
                      <a:pt x="1425" y="350"/>
                    </a:lnTo>
                    <a:lnTo>
                      <a:pt x="1409" y="340"/>
                    </a:lnTo>
                    <a:lnTo>
                      <a:pt x="1393" y="330"/>
                    </a:lnTo>
                    <a:lnTo>
                      <a:pt x="1374" y="322"/>
                    </a:lnTo>
                    <a:lnTo>
                      <a:pt x="1357" y="316"/>
                    </a:lnTo>
                    <a:lnTo>
                      <a:pt x="1339" y="310"/>
                    </a:lnTo>
                    <a:lnTo>
                      <a:pt x="1321" y="304"/>
                    </a:lnTo>
                    <a:lnTo>
                      <a:pt x="1302" y="300"/>
                    </a:lnTo>
                    <a:lnTo>
                      <a:pt x="1283" y="297"/>
                    </a:lnTo>
                    <a:lnTo>
                      <a:pt x="1264" y="294"/>
                    </a:lnTo>
                    <a:lnTo>
                      <a:pt x="1244" y="291"/>
                    </a:lnTo>
                    <a:lnTo>
                      <a:pt x="1204" y="287"/>
                    </a:lnTo>
                    <a:lnTo>
                      <a:pt x="1164" y="284"/>
                    </a:lnTo>
                    <a:lnTo>
                      <a:pt x="1122" y="279"/>
                    </a:lnTo>
                    <a:lnTo>
                      <a:pt x="1080" y="273"/>
                    </a:lnTo>
                    <a:lnTo>
                      <a:pt x="1059" y="268"/>
                    </a:lnTo>
                    <a:lnTo>
                      <a:pt x="1038" y="263"/>
                    </a:lnTo>
                    <a:lnTo>
                      <a:pt x="1017" y="258"/>
                    </a:lnTo>
                    <a:lnTo>
                      <a:pt x="996" y="251"/>
                    </a:lnTo>
                    <a:lnTo>
                      <a:pt x="974" y="243"/>
                    </a:lnTo>
                    <a:lnTo>
                      <a:pt x="953" y="233"/>
                    </a:lnTo>
                    <a:lnTo>
                      <a:pt x="932" y="223"/>
                    </a:lnTo>
                    <a:lnTo>
                      <a:pt x="911" y="210"/>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45" name="Freeform 20"/>
              <p:cNvSpPr>
                <a:spLocks/>
              </p:cNvSpPr>
              <p:nvPr/>
            </p:nvSpPr>
            <p:spPr bwMode="auto">
              <a:xfrm>
                <a:off x="1343026" y="627063"/>
                <a:ext cx="123825" cy="163513"/>
              </a:xfrm>
              <a:custGeom>
                <a:avLst/>
                <a:gdLst>
                  <a:gd name="T0" fmla="*/ 59 w 2803"/>
                  <a:gd name="T1" fmla="*/ 302 h 3716"/>
                  <a:gd name="T2" fmla="*/ 149 w 2803"/>
                  <a:gd name="T3" fmla="*/ 357 h 3716"/>
                  <a:gd name="T4" fmla="*/ 235 w 2803"/>
                  <a:gd name="T5" fmla="*/ 435 h 3716"/>
                  <a:gd name="T6" fmla="*/ 317 w 2803"/>
                  <a:gd name="T7" fmla="*/ 533 h 3716"/>
                  <a:gd name="T8" fmla="*/ 391 w 2803"/>
                  <a:gd name="T9" fmla="*/ 645 h 3716"/>
                  <a:gd name="T10" fmla="*/ 452 w 2803"/>
                  <a:gd name="T11" fmla="*/ 768 h 3716"/>
                  <a:gd name="T12" fmla="*/ 500 w 2803"/>
                  <a:gd name="T13" fmla="*/ 898 h 3716"/>
                  <a:gd name="T14" fmla="*/ 531 w 2803"/>
                  <a:gd name="T15" fmla="*/ 1030 h 3716"/>
                  <a:gd name="T16" fmla="*/ 542 w 2803"/>
                  <a:gd name="T17" fmla="*/ 1161 h 3716"/>
                  <a:gd name="T18" fmla="*/ 529 w 2803"/>
                  <a:gd name="T19" fmla="*/ 1286 h 3716"/>
                  <a:gd name="T20" fmla="*/ 490 w 2803"/>
                  <a:gd name="T21" fmla="*/ 1402 h 3716"/>
                  <a:gd name="T22" fmla="*/ 911 w 2803"/>
                  <a:gd name="T23" fmla="*/ 2102 h 3716"/>
                  <a:gd name="T24" fmla="*/ 560 w 2803"/>
                  <a:gd name="T25" fmla="*/ 2453 h 3716"/>
                  <a:gd name="T26" fmla="*/ 1401 w 2803"/>
                  <a:gd name="T27" fmla="*/ 3014 h 3716"/>
                  <a:gd name="T28" fmla="*/ 1607 w 2803"/>
                  <a:gd name="T29" fmla="*/ 3012 h 3716"/>
                  <a:gd name="T30" fmla="*/ 1673 w 2803"/>
                  <a:gd name="T31" fmla="*/ 3019 h 3716"/>
                  <a:gd name="T32" fmla="*/ 1717 w 2803"/>
                  <a:gd name="T33" fmla="*/ 3029 h 3716"/>
                  <a:gd name="T34" fmla="*/ 1753 w 2803"/>
                  <a:gd name="T35" fmla="*/ 3047 h 3716"/>
                  <a:gd name="T36" fmla="*/ 1782 w 2803"/>
                  <a:gd name="T37" fmla="*/ 3074 h 3716"/>
                  <a:gd name="T38" fmla="*/ 1804 w 2803"/>
                  <a:gd name="T39" fmla="*/ 3111 h 3716"/>
                  <a:gd name="T40" fmla="*/ 1818 w 2803"/>
                  <a:gd name="T41" fmla="*/ 3161 h 3716"/>
                  <a:gd name="T42" fmla="*/ 1823 w 2803"/>
                  <a:gd name="T43" fmla="*/ 3225 h 3716"/>
                  <a:gd name="T44" fmla="*/ 1966 w 2803"/>
                  <a:gd name="T45" fmla="*/ 3446 h 3716"/>
                  <a:gd name="T46" fmla="*/ 2312 w 2803"/>
                  <a:gd name="T47" fmla="*/ 2874 h 3716"/>
                  <a:gd name="T48" fmla="*/ 2803 w 2803"/>
                  <a:gd name="T49" fmla="*/ 2664 h 3716"/>
                  <a:gd name="T50" fmla="*/ 2715 w 2803"/>
                  <a:gd name="T51" fmla="*/ 2585 h 3716"/>
                  <a:gd name="T52" fmla="*/ 2669 w 2803"/>
                  <a:gd name="T53" fmla="*/ 2555 h 3716"/>
                  <a:gd name="T54" fmla="*/ 2612 w 2803"/>
                  <a:gd name="T55" fmla="*/ 2535 h 3716"/>
                  <a:gd name="T56" fmla="*/ 2529 w 2803"/>
                  <a:gd name="T57" fmla="*/ 2526 h 3716"/>
                  <a:gd name="T58" fmla="*/ 2203 w 2803"/>
                  <a:gd name="T59" fmla="*/ 2559 h 3716"/>
                  <a:gd name="T60" fmla="*/ 1191 w 2803"/>
                  <a:gd name="T61" fmla="*/ 1402 h 3716"/>
                  <a:gd name="T62" fmla="*/ 1471 w 2803"/>
                  <a:gd name="T63" fmla="*/ 1092 h 3716"/>
                  <a:gd name="T64" fmla="*/ 1457 w 2803"/>
                  <a:gd name="T65" fmla="*/ 1023 h 3716"/>
                  <a:gd name="T66" fmla="*/ 1428 w 2803"/>
                  <a:gd name="T67" fmla="*/ 973 h 3716"/>
                  <a:gd name="T68" fmla="*/ 1386 w 2803"/>
                  <a:gd name="T69" fmla="*/ 937 h 3716"/>
                  <a:gd name="T70" fmla="*/ 1318 w 2803"/>
                  <a:gd name="T71" fmla="*/ 900 h 3716"/>
                  <a:gd name="T72" fmla="*/ 1239 w 2803"/>
                  <a:gd name="T73" fmla="*/ 860 h 3716"/>
                  <a:gd name="T74" fmla="*/ 1178 w 2803"/>
                  <a:gd name="T75" fmla="*/ 821 h 3716"/>
                  <a:gd name="T76" fmla="*/ 1117 w 2803"/>
                  <a:gd name="T77" fmla="*/ 765 h 3716"/>
                  <a:gd name="T78" fmla="*/ 1060 w 2803"/>
                  <a:gd name="T79" fmla="*/ 687 h 3716"/>
                  <a:gd name="T80" fmla="*/ 1009 w 2803"/>
                  <a:gd name="T81" fmla="*/ 580 h 3716"/>
                  <a:gd name="T82" fmla="*/ 1191 w 2803"/>
                  <a:gd name="T83" fmla="*/ 490 h 3716"/>
                  <a:gd name="T84" fmla="*/ 420 w 2803"/>
                  <a:gd name="T85" fmla="*/ 0 h 3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03" h="3716">
                    <a:moveTo>
                      <a:pt x="0" y="280"/>
                    </a:moveTo>
                    <a:lnTo>
                      <a:pt x="29" y="289"/>
                    </a:lnTo>
                    <a:lnTo>
                      <a:pt x="59" y="302"/>
                    </a:lnTo>
                    <a:lnTo>
                      <a:pt x="88" y="317"/>
                    </a:lnTo>
                    <a:lnTo>
                      <a:pt x="118" y="336"/>
                    </a:lnTo>
                    <a:lnTo>
                      <a:pt x="149" y="357"/>
                    </a:lnTo>
                    <a:lnTo>
                      <a:pt x="178" y="381"/>
                    </a:lnTo>
                    <a:lnTo>
                      <a:pt x="207" y="407"/>
                    </a:lnTo>
                    <a:lnTo>
                      <a:pt x="235" y="435"/>
                    </a:lnTo>
                    <a:lnTo>
                      <a:pt x="264" y="466"/>
                    </a:lnTo>
                    <a:lnTo>
                      <a:pt x="291" y="499"/>
                    </a:lnTo>
                    <a:lnTo>
                      <a:pt x="317" y="533"/>
                    </a:lnTo>
                    <a:lnTo>
                      <a:pt x="342" y="569"/>
                    </a:lnTo>
                    <a:lnTo>
                      <a:pt x="366" y="606"/>
                    </a:lnTo>
                    <a:lnTo>
                      <a:pt x="391" y="645"/>
                    </a:lnTo>
                    <a:lnTo>
                      <a:pt x="413" y="685"/>
                    </a:lnTo>
                    <a:lnTo>
                      <a:pt x="433" y="725"/>
                    </a:lnTo>
                    <a:lnTo>
                      <a:pt x="452" y="768"/>
                    </a:lnTo>
                    <a:lnTo>
                      <a:pt x="470" y="810"/>
                    </a:lnTo>
                    <a:lnTo>
                      <a:pt x="486" y="853"/>
                    </a:lnTo>
                    <a:lnTo>
                      <a:pt x="500" y="898"/>
                    </a:lnTo>
                    <a:lnTo>
                      <a:pt x="512" y="941"/>
                    </a:lnTo>
                    <a:lnTo>
                      <a:pt x="523" y="985"/>
                    </a:lnTo>
                    <a:lnTo>
                      <a:pt x="531" y="1030"/>
                    </a:lnTo>
                    <a:lnTo>
                      <a:pt x="537" y="1073"/>
                    </a:lnTo>
                    <a:lnTo>
                      <a:pt x="541" y="1117"/>
                    </a:lnTo>
                    <a:lnTo>
                      <a:pt x="542" y="1161"/>
                    </a:lnTo>
                    <a:lnTo>
                      <a:pt x="540" y="1203"/>
                    </a:lnTo>
                    <a:lnTo>
                      <a:pt x="536" y="1244"/>
                    </a:lnTo>
                    <a:lnTo>
                      <a:pt x="529" y="1286"/>
                    </a:lnTo>
                    <a:lnTo>
                      <a:pt x="519" y="1326"/>
                    </a:lnTo>
                    <a:lnTo>
                      <a:pt x="506" y="1364"/>
                    </a:lnTo>
                    <a:lnTo>
                      <a:pt x="490" y="1402"/>
                    </a:lnTo>
                    <a:lnTo>
                      <a:pt x="841" y="1612"/>
                    </a:lnTo>
                    <a:lnTo>
                      <a:pt x="911" y="1822"/>
                    </a:lnTo>
                    <a:lnTo>
                      <a:pt x="911" y="2102"/>
                    </a:lnTo>
                    <a:lnTo>
                      <a:pt x="1140" y="2213"/>
                    </a:lnTo>
                    <a:lnTo>
                      <a:pt x="1143" y="2311"/>
                    </a:lnTo>
                    <a:lnTo>
                      <a:pt x="560" y="2453"/>
                    </a:lnTo>
                    <a:lnTo>
                      <a:pt x="1051" y="2804"/>
                    </a:lnTo>
                    <a:lnTo>
                      <a:pt x="1251" y="2813"/>
                    </a:lnTo>
                    <a:lnTo>
                      <a:pt x="1401" y="3014"/>
                    </a:lnTo>
                    <a:lnTo>
                      <a:pt x="1490" y="3013"/>
                    </a:lnTo>
                    <a:lnTo>
                      <a:pt x="1570" y="3011"/>
                    </a:lnTo>
                    <a:lnTo>
                      <a:pt x="1607" y="3012"/>
                    </a:lnTo>
                    <a:lnTo>
                      <a:pt x="1642" y="3014"/>
                    </a:lnTo>
                    <a:lnTo>
                      <a:pt x="1658" y="3015"/>
                    </a:lnTo>
                    <a:lnTo>
                      <a:pt x="1673" y="3019"/>
                    </a:lnTo>
                    <a:lnTo>
                      <a:pt x="1689" y="3021"/>
                    </a:lnTo>
                    <a:lnTo>
                      <a:pt x="1704" y="3025"/>
                    </a:lnTo>
                    <a:lnTo>
                      <a:pt x="1717" y="3029"/>
                    </a:lnTo>
                    <a:lnTo>
                      <a:pt x="1730" y="3034"/>
                    </a:lnTo>
                    <a:lnTo>
                      <a:pt x="1742" y="3040"/>
                    </a:lnTo>
                    <a:lnTo>
                      <a:pt x="1753" y="3047"/>
                    </a:lnTo>
                    <a:lnTo>
                      <a:pt x="1764" y="3055"/>
                    </a:lnTo>
                    <a:lnTo>
                      <a:pt x="1773" y="3064"/>
                    </a:lnTo>
                    <a:lnTo>
                      <a:pt x="1782" y="3074"/>
                    </a:lnTo>
                    <a:lnTo>
                      <a:pt x="1790" y="3085"/>
                    </a:lnTo>
                    <a:lnTo>
                      <a:pt x="1798" y="3097"/>
                    </a:lnTo>
                    <a:lnTo>
                      <a:pt x="1804" y="3111"/>
                    </a:lnTo>
                    <a:lnTo>
                      <a:pt x="1809" y="3126"/>
                    </a:lnTo>
                    <a:lnTo>
                      <a:pt x="1814" y="3143"/>
                    </a:lnTo>
                    <a:lnTo>
                      <a:pt x="1818" y="3161"/>
                    </a:lnTo>
                    <a:lnTo>
                      <a:pt x="1821" y="3181"/>
                    </a:lnTo>
                    <a:lnTo>
                      <a:pt x="1822" y="3202"/>
                    </a:lnTo>
                    <a:lnTo>
                      <a:pt x="1823" y="3225"/>
                    </a:lnTo>
                    <a:lnTo>
                      <a:pt x="1828" y="3632"/>
                    </a:lnTo>
                    <a:lnTo>
                      <a:pt x="2032" y="3716"/>
                    </a:lnTo>
                    <a:lnTo>
                      <a:pt x="1966" y="3446"/>
                    </a:lnTo>
                    <a:lnTo>
                      <a:pt x="2103" y="3365"/>
                    </a:lnTo>
                    <a:lnTo>
                      <a:pt x="2234" y="3294"/>
                    </a:lnTo>
                    <a:lnTo>
                      <a:pt x="2312" y="2874"/>
                    </a:lnTo>
                    <a:lnTo>
                      <a:pt x="2312" y="2734"/>
                    </a:lnTo>
                    <a:lnTo>
                      <a:pt x="2453" y="2734"/>
                    </a:lnTo>
                    <a:lnTo>
                      <a:pt x="2803" y="2664"/>
                    </a:lnTo>
                    <a:lnTo>
                      <a:pt x="2764" y="2627"/>
                    </a:lnTo>
                    <a:lnTo>
                      <a:pt x="2731" y="2598"/>
                    </a:lnTo>
                    <a:lnTo>
                      <a:pt x="2715" y="2585"/>
                    </a:lnTo>
                    <a:lnTo>
                      <a:pt x="2700" y="2574"/>
                    </a:lnTo>
                    <a:lnTo>
                      <a:pt x="2685" y="2564"/>
                    </a:lnTo>
                    <a:lnTo>
                      <a:pt x="2669" y="2555"/>
                    </a:lnTo>
                    <a:lnTo>
                      <a:pt x="2652" y="2547"/>
                    </a:lnTo>
                    <a:lnTo>
                      <a:pt x="2633" y="2541"/>
                    </a:lnTo>
                    <a:lnTo>
                      <a:pt x="2612" y="2535"/>
                    </a:lnTo>
                    <a:lnTo>
                      <a:pt x="2587" y="2531"/>
                    </a:lnTo>
                    <a:lnTo>
                      <a:pt x="2560" y="2528"/>
                    </a:lnTo>
                    <a:lnTo>
                      <a:pt x="2529" y="2526"/>
                    </a:lnTo>
                    <a:lnTo>
                      <a:pt x="2494" y="2524"/>
                    </a:lnTo>
                    <a:lnTo>
                      <a:pt x="2453" y="2524"/>
                    </a:lnTo>
                    <a:lnTo>
                      <a:pt x="2203" y="2559"/>
                    </a:lnTo>
                    <a:lnTo>
                      <a:pt x="1883" y="2813"/>
                    </a:lnTo>
                    <a:lnTo>
                      <a:pt x="979" y="2032"/>
                    </a:lnTo>
                    <a:lnTo>
                      <a:pt x="1191" y="1402"/>
                    </a:lnTo>
                    <a:lnTo>
                      <a:pt x="1472" y="1402"/>
                    </a:lnTo>
                    <a:lnTo>
                      <a:pt x="1472" y="1121"/>
                    </a:lnTo>
                    <a:lnTo>
                      <a:pt x="1471" y="1092"/>
                    </a:lnTo>
                    <a:lnTo>
                      <a:pt x="1468" y="1066"/>
                    </a:lnTo>
                    <a:lnTo>
                      <a:pt x="1463" y="1043"/>
                    </a:lnTo>
                    <a:lnTo>
                      <a:pt x="1457" y="1023"/>
                    </a:lnTo>
                    <a:lnTo>
                      <a:pt x="1448" y="1004"/>
                    </a:lnTo>
                    <a:lnTo>
                      <a:pt x="1439" y="987"/>
                    </a:lnTo>
                    <a:lnTo>
                      <a:pt x="1428" y="973"/>
                    </a:lnTo>
                    <a:lnTo>
                      <a:pt x="1414" y="959"/>
                    </a:lnTo>
                    <a:lnTo>
                      <a:pt x="1401" y="948"/>
                    </a:lnTo>
                    <a:lnTo>
                      <a:pt x="1386" y="937"/>
                    </a:lnTo>
                    <a:lnTo>
                      <a:pt x="1370" y="927"/>
                    </a:lnTo>
                    <a:lnTo>
                      <a:pt x="1353" y="918"/>
                    </a:lnTo>
                    <a:lnTo>
                      <a:pt x="1318" y="900"/>
                    </a:lnTo>
                    <a:lnTo>
                      <a:pt x="1279" y="882"/>
                    </a:lnTo>
                    <a:lnTo>
                      <a:pt x="1259" y="871"/>
                    </a:lnTo>
                    <a:lnTo>
                      <a:pt x="1239" y="860"/>
                    </a:lnTo>
                    <a:lnTo>
                      <a:pt x="1218" y="848"/>
                    </a:lnTo>
                    <a:lnTo>
                      <a:pt x="1198" y="835"/>
                    </a:lnTo>
                    <a:lnTo>
                      <a:pt x="1178" y="821"/>
                    </a:lnTo>
                    <a:lnTo>
                      <a:pt x="1156" y="804"/>
                    </a:lnTo>
                    <a:lnTo>
                      <a:pt x="1136" y="786"/>
                    </a:lnTo>
                    <a:lnTo>
                      <a:pt x="1117" y="765"/>
                    </a:lnTo>
                    <a:lnTo>
                      <a:pt x="1097" y="741"/>
                    </a:lnTo>
                    <a:lnTo>
                      <a:pt x="1079" y="716"/>
                    </a:lnTo>
                    <a:lnTo>
                      <a:pt x="1060" y="687"/>
                    </a:lnTo>
                    <a:lnTo>
                      <a:pt x="1043" y="655"/>
                    </a:lnTo>
                    <a:lnTo>
                      <a:pt x="1025" y="619"/>
                    </a:lnTo>
                    <a:lnTo>
                      <a:pt x="1009" y="580"/>
                    </a:lnTo>
                    <a:lnTo>
                      <a:pt x="994" y="537"/>
                    </a:lnTo>
                    <a:lnTo>
                      <a:pt x="981" y="490"/>
                    </a:lnTo>
                    <a:lnTo>
                      <a:pt x="1191" y="490"/>
                    </a:lnTo>
                    <a:lnTo>
                      <a:pt x="1191" y="349"/>
                    </a:lnTo>
                    <a:lnTo>
                      <a:pt x="420" y="209"/>
                    </a:lnTo>
                    <a:lnTo>
                      <a:pt x="420" y="0"/>
                    </a:lnTo>
                    <a:lnTo>
                      <a:pt x="280" y="0"/>
                    </a:lnTo>
                    <a:lnTo>
                      <a:pt x="0" y="280"/>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46" name="Freeform 21"/>
              <p:cNvSpPr>
                <a:spLocks/>
              </p:cNvSpPr>
              <p:nvPr/>
            </p:nvSpPr>
            <p:spPr bwMode="auto">
              <a:xfrm>
                <a:off x="1273176" y="750888"/>
                <a:ext cx="160338" cy="79375"/>
              </a:xfrm>
              <a:custGeom>
                <a:avLst/>
                <a:gdLst>
                  <a:gd name="T0" fmla="*/ 140 w 3645"/>
                  <a:gd name="T1" fmla="*/ 561 h 1820"/>
                  <a:gd name="T2" fmla="*/ 84 w 3645"/>
                  <a:gd name="T3" fmla="*/ 594 h 1820"/>
                  <a:gd name="T4" fmla="*/ 43 w 3645"/>
                  <a:gd name="T5" fmla="*/ 611 h 1820"/>
                  <a:gd name="T6" fmla="*/ 22 w 3645"/>
                  <a:gd name="T7" fmla="*/ 625 h 1820"/>
                  <a:gd name="T8" fmla="*/ 13 w 3645"/>
                  <a:gd name="T9" fmla="*/ 639 h 1820"/>
                  <a:gd name="T10" fmla="*/ 3 w 3645"/>
                  <a:gd name="T11" fmla="*/ 684 h 1820"/>
                  <a:gd name="T12" fmla="*/ 0 w 3645"/>
                  <a:gd name="T13" fmla="*/ 771 h 1820"/>
                  <a:gd name="T14" fmla="*/ 6 w 3645"/>
                  <a:gd name="T15" fmla="*/ 1087 h 1820"/>
                  <a:gd name="T16" fmla="*/ 37 w 3645"/>
                  <a:gd name="T17" fmla="*/ 1154 h 1820"/>
                  <a:gd name="T18" fmla="*/ 91 w 3645"/>
                  <a:gd name="T19" fmla="*/ 1232 h 1820"/>
                  <a:gd name="T20" fmla="*/ 160 w 3645"/>
                  <a:gd name="T21" fmla="*/ 1316 h 1820"/>
                  <a:gd name="T22" fmla="*/ 243 w 3645"/>
                  <a:gd name="T23" fmla="*/ 1407 h 1820"/>
                  <a:gd name="T24" fmla="*/ 362 w 3645"/>
                  <a:gd name="T25" fmla="*/ 1526 h 1820"/>
                  <a:gd name="T26" fmla="*/ 540 w 3645"/>
                  <a:gd name="T27" fmla="*/ 1687 h 1820"/>
                  <a:gd name="T28" fmla="*/ 663 w 3645"/>
                  <a:gd name="T29" fmla="*/ 1785 h 1820"/>
                  <a:gd name="T30" fmla="*/ 716 w 3645"/>
                  <a:gd name="T31" fmla="*/ 1820 h 1820"/>
                  <a:gd name="T32" fmla="*/ 1118 w 3645"/>
                  <a:gd name="T33" fmla="*/ 1322 h 1820"/>
                  <a:gd name="T34" fmla="*/ 2173 w 3645"/>
                  <a:gd name="T35" fmla="*/ 912 h 1820"/>
                  <a:gd name="T36" fmla="*/ 2632 w 3645"/>
                  <a:gd name="T37" fmla="*/ 771 h 1820"/>
                  <a:gd name="T38" fmla="*/ 2726 w 3645"/>
                  <a:gd name="T39" fmla="*/ 766 h 1820"/>
                  <a:gd name="T40" fmla="*/ 2801 w 3645"/>
                  <a:gd name="T41" fmla="*/ 755 h 1820"/>
                  <a:gd name="T42" fmla="*/ 2911 w 3645"/>
                  <a:gd name="T43" fmla="*/ 726 h 1820"/>
                  <a:gd name="T44" fmla="*/ 3225 w 3645"/>
                  <a:gd name="T45" fmla="*/ 841 h 1820"/>
                  <a:gd name="T46" fmla="*/ 3441 w 3645"/>
                  <a:gd name="T47" fmla="*/ 828 h 1820"/>
                  <a:gd name="T48" fmla="*/ 3434 w 3645"/>
                  <a:gd name="T49" fmla="*/ 377 h 1820"/>
                  <a:gd name="T50" fmla="*/ 3422 w 3645"/>
                  <a:gd name="T51" fmla="*/ 322 h 1820"/>
                  <a:gd name="T52" fmla="*/ 3403 w 3645"/>
                  <a:gd name="T53" fmla="*/ 281 h 1820"/>
                  <a:gd name="T54" fmla="*/ 3377 w 3645"/>
                  <a:gd name="T55" fmla="*/ 251 h 1820"/>
                  <a:gd name="T56" fmla="*/ 3343 w 3645"/>
                  <a:gd name="T57" fmla="*/ 230 h 1820"/>
                  <a:gd name="T58" fmla="*/ 3302 w 3645"/>
                  <a:gd name="T59" fmla="*/ 217 h 1820"/>
                  <a:gd name="T60" fmla="*/ 3255 w 3645"/>
                  <a:gd name="T61" fmla="*/ 210 h 1820"/>
                  <a:gd name="T62" fmla="*/ 3103 w 3645"/>
                  <a:gd name="T63" fmla="*/ 209 h 1820"/>
                  <a:gd name="T64" fmla="*/ 2664 w 3645"/>
                  <a:gd name="T65" fmla="*/ 0 h 1820"/>
                  <a:gd name="T66" fmla="*/ 2726 w 3645"/>
                  <a:gd name="T67" fmla="*/ 598 h 1820"/>
                  <a:gd name="T68" fmla="*/ 2642 w 3645"/>
                  <a:gd name="T69" fmla="*/ 587 h 1820"/>
                  <a:gd name="T70" fmla="*/ 2562 w 3645"/>
                  <a:gd name="T71" fmla="*/ 569 h 1820"/>
                  <a:gd name="T72" fmla="*/ 2503 w 3645"/>
                  <a:gd name="T73" fmla="*/ 562 h 1820"/>
                  <a:gd name="T74" fmla="*/ 2430 w 3645"/>
                  <a:gd name="T75" fmla="*/ 561 h 1820"/>
                  <a:gd name="T76" fmla="*/ 2375 w 3645"/>
                  <a:gd name="T77" fmla="*/ 565 h 1820"/>
                  <a:gd name="T78" fmla="*/ 2339 w 3645"/>
                  <a:gd name="T79" fmla="*/ 574 h 1820"/>
                  <a:gd name="T80" fmla="*/ 2293 w 3645"/>
                  <a:gd name="T81" fmla="*/ 600 h 1820"/>
                  <a:gd name="T82" fmla="*/ 2042 w 3645"/>
                  <a:gd name="T83" fmla="*/ 481 h 1820"/>
                  <a:gd name="T84" fmla="*/ 1398 w 3645"/>
                  <a:gd name="T85" fmla="*/ 423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45" h="1820">
                    <a:moveTo>
                      <a:pt x="1051" y="491"/>
                    </a:moveTo>
                    <a:lnTo>
                      <a:pt x="771" y="491"/>
                    </a:lnTo>
                    <a:lnTo>
                      <a:pt x="140" y="561"/>
                    </a:lnTo>
                    <a:lnTo>
                      <a:pt x="119" y="574"/>
                    </a:lnTo>
                    <a:lnTo>
                      <a:pt x="100" y="585"/>
                    </a:lnTo>
                    <a:lnTo>
                      <a:pt x="84" y="594"/>
                    </a:lnTo>
                    <a:lnTo>
                      <a:pt x="69" y="601"/>
                    </a:lnTo>
                    <a:lnTo>
                      <a:pt x="56" y="606"/>
                    </a:lnTo>
                    <a:lnTo>
                      <a:pt x="43" y="611"/>
                    </a:lnTo>
                    <a:lnTo>
                      <a:pt x="34" y="616"/>
                    </a:lnTo>
                    <a:lnTo>
                      <a:pt x="25" y="622"/>
                    </a:lnTo>
                    <a:lnTo>
                      <a:pt x="22" y="625"/>
                    </a:lnTo>
                    <a:lnTo>
                      <a:pt x="19" y="629"/>
                    </a:lnTo>
                    <a:lnTo>
                      <a:pt x="16" y="634"/>
                    </a:lnTo>
                    <a:lnTo>
                      <a:pt x="13" y="639"/>
                    </a:lnTo>
                    <a:lnTo>
                      <a:pt x="8" y="650"/>
                    </a:lnTo>
                    <a:lnTo>
                      <a:pt x="5" y="665"/>
                    </a:lnTo>
                    <a:lnTo>
                      <a:pt x="3" y="684"/>
                    </a:lnTo>
                    <a:lnTo>
                      <a:pt x="1" y="708"/>
                    </a:lnTo>
                    <a:lnTo>
                      <a:pt x="0" y="737"/>
                    </a:lnTo>
                    <a:lnTo>
                      <a:pt x="0" y="771"/>
                    </a:lnTo>
                    <a:lnTo>
                      <a:pt x="0" y="1052"/>
                    </a:lnTo>
                    <a:lnTo>
                      <a:pt x="1" y="1068"/>
                    </a:lnTo>
                    <a:lnTo>
                      <a:pt x="6" y="1087"/>
                    </a:lnTo>
                    <a:lnTo>
                      <a:pt x="14" y="1108"/>
                    </a:lnTo>
                    <a:lnTo>
                      <a:pt x="24" y="1130"/>
                    </a:lnTo>
                    <a:lnTo>
                      <a:pt x="37" y="1154"/>
                    </a:lnTo>
                    <a:lnTo>
                      <a:pt x="54" y="1178"/>
                    </a:lnTo>
                    <a:lnTo>
                      <a:pt x="71" y="1204"/>
                    </a:lnTo>
                    <a:lnTo>
                      <a:pt x="91" y="1232"/>
                    </a:lnTo>
                    <a:lnTo>
                      <a:pt x="112" y="1259"/>
                    </a:lnTo>
                    <a:lnTo>
                      <a:pt x="136" y="1287"/>
                    </a:lnTo>
                    <a:lnTo>
                      <a:pt x="160" y="1316"/>
                    </a:lnTo>
                    <a:lnTo>
                      <a:pt x="187" y="1347"/>
                    </a:lnTo>
                    <a:lnTo>
                      <a:pt x="214" y="1377"/>
                    </a:lnTo>
                    <a:lnTo>
                      <a:pt x="243" y="1407"/>
                    </a:lnTo>
                    <a:lnTo>
                      <a:pt x="272" y="1436"/>
                    </a:lnTo>
                    <a:lnTo>
                      <a:pt x="301" y="1466"/>
                    </a:lnTo>
                    <a:lnTo>
                      <a:pt x="362" y="1526"/>
                    </a:lnTo>
                    <a:lnTo>
                      <a:pt x="423" y="1583"/>
                    </a:lnTo>
                    <a:lnTo>
                      <a:pt x="483" y="1637"/>
                    </a:lnTo>
                    <a:lnTo>
                      <a:pt x="540" y="1687"/>
                    </a:lnTo>
                    <a:lnTo>
                      <a:pt x="594" y="1732"/>
                    </a:lnTo>
                    <a:lnTo>
                      <a:pt x="642" y="1769"/>
                    </a:lnTo>
                    <a:lnTo>
                      <a:pt x="663" y="1785"/>
                    </a:lnTo>
                    <a:lnTo>
                      <a:pt x="683" y="1799"/>
                    </a:lnTo>
                    <a:lnTo>
                      <a:pt x="700" y="1811"/>
                    </a:lnTo>
                    <a:lnTo>
                      <a:pt x="716" y="1820"/>
                    </a:lnTo>
                    <a:lnTo>
                      <a:pt x="662" y="1321"/>
                    </a:lnTo>
                    <a:lnTo>
                      <a:pt x="714" y="1501"/>
                    </a:lnTo>
                    <a:lnTo>
                      <a:pt x="1118" y="1322"/>
                    </a:lnTo>
                    <a:lnTo>
                      <a:pt x="1056" y="1268"/>
                    </a:lnTo>
                    <a:lnTo>
                      <a:pt x="1538" y="790"/>
                    </a:lnTo>
                    <a:lnTo>
                      <a:pt x="2173" y="912"/>
                    </a:lnTo>
                    <a:lnTo>
                      <a:pt x="2173" y="771"/>
                    </a:lnTo>
                    <a:lnTo>
                      <a:pt x="2594" y="771"/>
                    </a:lnTo>
                    <a:lnTo>
                      <a:pt x="2632" y="771"/>
                    </a:lnTo>
                    <a:lnTo>
                      <a:pt x="2667" y="770"/>
                    </a:lnTo>
                    <a:lnTo>
                      <a:pt x="2698" y="768"/>
                    </a:lnTo>
                    <a:lnTo>
                      <a:pt x="2726" y="766"/>
                    </a:lnTo>
                    <a:lnTo>
                      <a:pt x="2753" y="763"/>
                    </a:lnTo>
                    <a:lnTo>
                      <a:pt x="2777" y="759"/>
                    </a:lnTo>
                    <a:lnTo>
                      <a:pt x="2801" y="755"/>
                    </a:lnTo>
                    <a:lnTo>
                      <a:pt x="2823" y="750"/>
                    </a:lnTo>
                    <a:lnTo>
                      <a:pt x="2866" y="739"/>
                    </a:lnTo>
                    <a:lnTo>
                      <a:pt x="2911" y="726"/>
                    </a:lnTo>
                    <a:lnTo>
                      <a:pt x="2960" y="711"/>
                    </a:lnTo>
                    <a:lnTo>
                      <a:pt x="3017" y="696"/>
                    </a:lnTo>
                    <a:lnTo>
                      <a:pt x="3225" y="841"/>
                    </a:lnTo>
                    <a:lnTo>
                      <a:pt x="3645" y="982"/>
                    </a:lnTo>
                    <a:lnTo>
                      <a:pt x="3645" y="912"/>
                    </a:lnTo>
                    <a:lnTo>
                      <a:pt x="3441" y="828"/>
                    </a:lnTo>
                    <a:lnTo>
                      <a:pt x="3436" y="421"/>
                    </a:lnTo>
                    <a:lnTo>
                      <a:pt x="3435" y="398"/>
                    </a:lnTo>
                    <a:lnTo>
                      <a:pt x="3434" y="377"/>
                    </a:lnTo>
                    <a:lnTo>
                      <a:pt x="3431" y="357"/>
                    </a:lnTo>
                    <a:lnTo>
                      <a:pt x="3427" y="339"/>
                    </a:lnTo>
                    <a:lnTo>
                      <a:pt x="3422" y="322"/>
                    </a:lnTo>
                    <a:lnTo>
                      <a:pt x="3417" y="307"/>
                    </a:lnTo>
                    <a:lnTo>
                      <a:pt x="3411" y="293"/>
                    </a:lnTo>
                    <a:lnTo>
                      <a:pt x="3403" y="281"/>
                    </a:lnTo>
                    <a:lnTo>
                      <a:pt x="3395" y="270"/>
                    </a:lnTo>
                    <a:lnTo>
                      <a:pt x="3386" y="260"/>
                    </a:lnTo>
                    <a:lnTo>
                      <a:pt x="3377" y="251"/>
                    </a:lnTo>
                    <a:lnTo>
                      <a:pt x="3366" y="243"/>
                    </a:lnTo>
                    <a:lnTo>
                      <a:pt x="3355" y="236"/>
                    </a:lnTo>
                    <a:lnTo>
                      <a:pt x="3343" y="230"/>
                    </a:lnTo>
                    <a:lnTo>
                      <a:pt x="3330" y="225"/>
                    </a:lnTo>
                    <a:lnTo>
                      <a:pt x="3317" y="221"/>
                    </a:lnTo>
                    <a:lnTo>
                      <a:pt x="3302" y="217"/>
                    </a:lnTo>
                    <a:lnTo>
                      <a:pt x="3286" y="215"/>
                    </a:lnTo>
                    <a:lnTo>
                      <a:pt x="3271" y="211"/>
                    </a:lnTo>
                    <a:lnTo>
                      <a:pt x="3255" y="210"/>
                    </a:lnTo>
                    <a:lnTo>
                      <a:pt x="3220" y="208"/>
                    </a:lnTo>
                    <a:lnTo>
                      <a:pt x="3183" y="207"/>
                    </a:lnTo>
                    <a:lnTo>
                      <a:pt x="3103" y="209"/>
                    </a:lnTo>
                    <a:lnTo>
                      <a:pt x="3014" y="210"/>
                    </a:lnTo>
                    <a:lnTo>
                      <a:pt x="2864" y="9"/>
                    </a:lnTo>
                    <a:lnTo>
                      <a:pt x="2664" y="0"/>
                    </a:lnTo>
                    <a:lnTo>
                      <a:pt x="2310" y="51"/>
                    </a:lnTo>
                    <a:lnTo>
                      <a:pt x="2766" y="601"/>
                    </a:lnTo>
                    <a:lnTo>
                      <a:pt x="2726" y="598"/>
                    </a:lnTo>
                    <a:lnTo>
                      <a:pt x="2693" y="594"/>
                    </a:lnTo>
                    <a:lnTo>
                      <a:pt x="2666" y="591"/>
                    </a:lnTo>
                    <a:lnTo>
                      <a:pt x="2642" y="587"/>
                    </a:lnTo>
                    <a:lnTo>
                      <a:pt x="2608" y="581"/>
                    </a:lnTo>
                    <a:lnTo>
                      <a:pt x="2583" y="574"/>
                    </a:lnTo>
                    <a:lnTo>
                      <a:pt x="2562" y="569"/>
                    </a:lnTo>
                    <a:lnTo>
                      <a:pt x="2538" y="565"/>
                    </a:lnTo>
                    <a:lnTo>
                      <a:pt x="2523" y="563"/>
                    </a:lnTo>
                    <a:lnTo>
                      <a:pt x="2503" y="562"/>
                    </a:lnTo>
                    <a:lnTo>
                      <a:pt x="2481" y="561"/>
                    </a:lnTo>
                    <a:lnTo>
                      <a:pt x="2454" y="561"/>
                    </a:lnTo>
                    <a:lnTo>
                      <a:pt x="2430" y="561"/>
                    </a:lnTo>
                    <a:lnTo>
                      <a:pt x="2410" y="562"/>
                    </a:lnTo>
                    <a:lnTo>
                      <a:pt x="2392" y="563"/>
                    </a:lnTo>
                    <a:lnTo>
                      <a:pt x="2375" y="565"/>
                    </a:lnTo>
                    <a:lnTo>
                      <a:pt x="2362" y="567"/>
                    </a:lnTo>
                    <a:lnTo>
                      <a:pt x="2350" y="570"/>
                    </a:lnTo>
                    <a:lnTo>
                      <a:pt x="2339" y="574"/>
                    </a:lnTo>
                    <a:lnTo>
                      <a:pt x="2330" y="578"/>
                    </a:lnTo>
                    <a:lnTo>
                      <a:pt x="2312" y="587"/>
                    </a:lnTo>
                    <a:lnTo>
                      <a:pt x="2293" y="600"/>
                    </a:lnTo>
                    <a:lnTo>
                      <a:pt x="2272" y="615"/>
                    </a:lnTo>
                    <a:lnTo>
                      <a:pt x="2243" y="631"/>
                    </a:lnTo>
                    <a:lnTo>
                      <a:pt x="2042" y="481"/>
                    </a:lnTo>
                    <a:lnTo>
                      <a:pt x="1681" y="506"/>
                    </a:lnTo>
                    <a:lnTo>
                      <a:pt x="1572" y="721"/>
                    </a:lnTo>
                    <a:lnTo>
                      <a:pt x="1398" y="423"/>
                    </a:lnTo>
                    <a:lnTo>
                      <a:pt x="1051" y="491"/>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47" name="Freeform 22"/>
              <p:cNvSpPr>
                <a:spLocks/>
              </p:cNvSpPr>
              <p:nvPr/>
            </p:nvSpPr>
            <p:spPr bwMode="auto">
              <a:xfrm>
                <a:off x="1231901" y="719138"/>
                <a:ext cx="182563" cy="123825"/>
              </a:xfrm>
              <a:custGeom>
                <a:avLst/>
                <a:gdLst>
                  <a:gd name="T0" fmla="*/ 912 w 4137"/>
                  <a:gd name="T1" fmla="*/ 281 h 2806"/>
                  <a:gd name="T2" fmla="*/ 838 w 4137"/>
                  <a:gd name="T3" fmla="*/ 969 h 2806"/>
                  <a:gd name="T4" fmla="*/ 763 w 4137"/>
                  <a:gd name="T5" fmla="*/ 1008 h 2806"/>
                  <a:gd name="T6" fmla="*/ 679 w 4137"/>
                  <a:gd name="T7" fmla="*/ 1073 h 2806"/>
                  <a:gd name="T8" fmla="*/ 591 w 4137"/>
                  <a:gd name="T9" fmla="*/ 1156 h 2806"/>
                  <a:gd name="T10" fmla="*/ 498 w 4137"/>
                  <a:gd name="T11" fmla="*/ 1256 h 2806"/>
                  <a:gd name="T12" fmla="*/ 404 w 4137"/>
                  <a:gd name="T13" fmla="*/ 1365 h 2806"/>
                  <a:gd name="T14" fmla="*/ 225 w 4137"/>
                  <a:gd name="T15" fmla="*/ 1591 h 2806"/>
                  <a:gd name="T16" fmla="*/ 75 w 4137"/>
                  <a:gd name="T17" fmla="*/ 1792 h 2806"/>
                  <a:gd name="T18" fmla="*/ 172 w 4137"/>
                  <a:gd name="T19" fmla="*/ 2230 h 2806"/>
                  <a:gd name="T20" fmla="*/ 241 w 4137"/>
                  <a:gd name="T21" fmla="*/ 2204 h 2806"/>
                  <a:gd name="T22" fmla="*/ 283 w 4137"/>
                  <a:gd name="T23" fmla="*/ 2193 h 2806"/>
                  <a:gd name="T24" fmla="*/ 305 w 4137"/>
                  <a:gd name="T25" fmla="*/ 2193 h 2806"/>
                  <a:gd name="T26" fmla="*/ 314 w 4137"/>
                  <a:gd name="T27" fmla="*/ 2203 h 2806"/>
                  <a:gd name="T28" fmla="*/ 315 w 4137"/>
                  <a:gd name="T29" fmla="*/ 2233 h 2806"/>
                  <a:gd name="T30" fmla="*/ 318 w 4137"/>
                  <a:gd name="T31" fmla="*/ 2255 h 2806"/>
                  <a:gd name="T32" fmla="*/ 330 w 4137"/>
                  <a:gd name="T33" fmla="*/ 2277 h 2806"/>
                  <a:gd name="T34" fmla="*/ 359 w 4137"/>
                  <a:gd name="T35" fmla="*/ 2296 h 2806"/>
                  <a:gd name="T36" fmla="*/ 410 w 4137"/>
                  <a:gd name="T37" fmla="*/ 2310 h 2806"/>
                  <a:gd name="T38" fmla="*/ 491 w 4137"/>
                  <a:gd name="T39" fmla="*/ 2315 h 2806"/>
                  <a:gd name="T40" fmla="*/ 876 w 4137"/>
                  <a:gd name="T41" fmla="*/ 2393 h 2806"/>
                  <a:gd name="T42" fmla="*/ 929 w 4137"/>
                  <a:gd name="T43" fmla="*/ 2472 h 2806"/>
                  <a:gd name="T44" fmla="*/ 986 w 4137"/>
                  <a:gd name="T45" fmla="*/ 2512 h 2806"/>
                  <a:gd name="T46" fmla="*/ 1042 w 4137"/>
                  <a:gd name="T47" fmla="*/ 2525 h 2806"/>
                  <a:gd name="T48" fmla="*/ 1099 w 4137"/>
                  <a:gd name="T49" fmla="*/ 2523 h 2806"/>
                  <a:gd name="T50" fmla="*/ 1152 w 4137"/>
                  <a:gd name="T51" fmla="*/ 2516 h 2806"/>
                  <a:gd name="T52" fmla="*/ 1201 w 4137"/>
                  <a:gd name="T53" fmla="*/ 2516 h 2806"/>
                  <a:gd name="T54" fmla="*/ 1247 w 4137"/>
                  <a:gd name="T55" fmla="*/ 2534 h 2806"/>
                  <a:gd name="T56" fmla="*/ 1284 w 4137"/>
                  <a:gd name="T57" fmla="*/ 2581 h 2806"/>
                  <a:gd name="T58" fmla="*/ 1313 w 4137"/>
                  <a:gd name="T59" fmla="*/ 2667 h 2806"/>
                  <a:gd name="T60" fmla="*/ 1332 w 4137"/>
                  <a:gd name="T61" fmla="*/ 2806 h 2806"/>
                  <a:gd name="T62" fmla="*/ 2143 w 4137"/>
                  <a:gd name="T63" fmla="*/ 2162 h 2806"/>
                  <a:gd name="T64" fmla="*/ 3226 w 4137"/>
                  <a:gd name="T65" fmla="*/ 1684 h 2806"/>
                  <a:gd name="T66" fmla="*/ 3857 w 4137"/>
                  <a:gd name="T67" fmla="*/ 1614 h 2806"/>
                  <a:gd name="T68" fmla="*/ 3872 w 4137"/>
                  <a:gd name="T69" fmla="*/ 1413 h 2806"/>
                  <a:gd name="T70" fmla="*/ 3735 w 4137"/>
                  <a:gd name="T71" fmla="*/ 1452 h 2806"/>
                  <a:gd name="T72" fmla="*/ 3665 w 4137"/>
                  <a:gd name="T73" fmla="*/ 1465 h 2806"/>
                  <a:gd name="T74" fmla="*/ 3579 w 4137"/>
                  <a:gd name="T75" fmla="*/ 1472 h 2806"/>
                  <a:gd name="T76" fmla="*/ 3085 w 4137"/>
                  <a:gd name="T77" fmla="*/ 1473 h 2806"/>
                  <a:gd name="T78" fmla="*/ 1968 w 4137"/>
                  <a:gd name="T79" fmla="*/ 1970 h 2806"/>
                  <a:gd name="T80" fmla="*/ 1574 w 4137"/>
                  <a:gd name="T81" fmla="*/ 2023 h 2806"/>
                  <a:gd name="T82" fmla="*/ 1595 w 4137"/>
                  <a:gd name="T83" fmla="*/ 2501 h 2806"/>
                  <a:gd name="T84" fmla="*/ 1506 w 4137"/>
                  <a:gd name="T85" fmla="*/ 2434 h 2806"/>
                  <a:gd name="T86" fmla="*/ 1335 w 4137"/>
                  <a:gd name="T87" fmla="*/ 2285 h 2806"/>
                  <a:gd name="T88" fmla="*/ 1184 w 4137"/>
                  <a:gd name="T89" fmla="*/ 2138 h 2806"/>
                  <a:gd name="T90" fmla="*/ 1099 w 4137"/>
                  <a:gd name="T91" fmla="*/ 2049 h 2806"/>
                  <a:gd name="T92" fmla="*/ 1024 w 4137"/>
                  <a:gd name="T93" fmla="*/ 1961 h 2806"/>
                  <a:gd name="T94" fmla="*/ 966 w 4137"/>
                  <a:gd name="T95" fmla="*/ 1880 h 2806"/>
                  <a:gd name="T96" fmla="*/ 926 w 4137"/>
                  <a:gd name="T97" fmla="*/ 1810 h 2806"/>
                  <a:gd name="T98" fmla="*/ 912 w 4137"/>
                  <a:gd name="T99" fmla="*/ 1754 h 2806"/>
                  <a:gd name="T100" fmla="*/ 913 w 4137"/>
                  <a:gd name="T101" fmla="*/ 1410 h 2806"/>
                  <a:gd name="T102" fmla="*/ 920 w 4137"/>
                  <a:gd name="T103" fmla="*/ 1352 h 2806"/>
                  <a:gd name="T104" fmla="*/ 931 w 4137"/>
                  <a:gd name="T105" fmla="*/ 1331 h 2806"/>
                  <a:gd name="T106" fmla="*/ 946 w 4137"/>
                  <a:gd name="T107" fmla="*/ 1318 h 2806"/>
                  <a:gd name="T108" fmla="*/ 981 w 4137"/>
                  <a:gd name="T109" fmla="*/ 1303 h 2806"/>
                  <a:gd name="T110" fmla="*/ 1031 w 4137"/>
                  <a:gd name="T111" fmla="*/ 1276 h 2806"/>
                  <a:gd name="T112" fmla="*/ 1327 w 4137"/>
                  <a:gd name="T113" fmla="*/ 715 h 2806"/>
                  <a:gd name="T114" fmla="*/ 1123 w 4137"/>
                  <a:gd name="T115"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37" h="2806">
                    <a:moveTo>
                      <a:pt x="1052" y="71"/>
                    </a:moveTo>
                    <a:lnTo>
                      <a:pt x="912" y="141"/>
                    </a:lnTo>
                    <a:lnTo>
                      <a:pt x="912" y="281"/>
                    </a:lnTo>
                    <a:lnTo>
                      <a:pt x="1189" y="203"/>
                    </a:lnTo>
                    <a:lnTo>
                      <a:pt x="860" y="963"/>
                    </a:lnTo>
                    <a:lnTo>
                      <a:pt x="838" y="969"/>
                    </a:lnTo>
                    <a:lnTo>
                      <a:pt x="813" y="979"/>
                    </a:lnTo>
                    <a:lnTo>
                      <a:pt x="789" y="992"/>
                    </a:lnTo>
                    <a:lnTo>
                      <a:pt x="763" y="1008"/>
                    </a:lnTo>
                    <a:lnTo>
                      <a:pt x="736" y="1027"/>
                    </a:lnTo>
                    <a:lnTo>
                      <a:pt x="709" y="1049"/>
                    </a:lnTo>
                    <a:lnTo>
                      <a:pt x="679" y="1073"/>
                    </a:lnTo>
                    <a:lnTo>
                      <a:pt x="650" y="1099"/>
                    </a:lnTo>
                    <a:lnTo>
                      <a:pt x="621" y="1127"/>
                    </a:lnTo>
                    <a:lnTo>
                      <a:pt x="591" y="1156"/>
                    </a:lnTo>
                    <a:lnTo>
                      <a:pt x="559" y="1189"/>
                    </a:lnTo>
                    <a:lnTo>
                      <a:pt x="529" y="1222"/>
                    </a:lnTo>
                    <a:lnTo>
                      <a:pt x="498" y="1256"/>
                    </a:lnTo>
                    <a:lnTo>
                      <a:pt x="467" y="1291"/>
                    </a:lnTo>
                    <a:lnTo>
                      <a:pt x="435" y="1328"/>
                    </a:lnTo>
                    <a:lnTo>
                      <a:pt x="404" y="1365"/>
                    </a:lnTo>
                    <a:lnTo>
                      <a:pt x="343" y="1441"/>
                    </a:lnTo>
                    <a:lnTo>
                      <a:pt x="282" y="1516"/>
                    </a:lnTo>
                    <a:lnTo>
                      <a:pt x="225" y="1591"/>
                    </a:lnTo>
                    <a:lnTo>
                      <a:pt x="170" y="1662"/>
                    </a:lnTo>
                    <a:lnTo>
                      <a:pt x="120" y="1731"/>
                    </a:lnTo>
                    <a:lnTo>
                      <a:pt x="75" y="1792"/>
                    </a:lnTo>
                    <a:lnTo>
                      <a:pt x="34" y="1848"/>
                    </a:lnTo>
                    <a:lnTo>
                      <a:pt x="0" y="1894"/>
                    </a:lnTo>
                    <a:lnTo>
                      <a:pt x="172" y="2230"/>
                    </a:lnTo>
                    <a:lnTo>
                      <a:pt x="199" y="2219"/>
                    </a:lnTo>
                    <a:lnTo>
                      <a:pt x="222" y="2211"/>
                    </a:lnTo>
                    <a:lnTo>
                      <a:pt x="241" y="2204"/>
                    </a:lnTo>
                    <a:lnTo>
                      <a:pt x="258" y="2199"/>
                    </a:lnTo>
                    <a:lnTo>
                      <a:pt x="272" y="2195"/>
                    </a:lnTo>
                    <a:lnTo>
                      <a:pt x="283" y="2193"/>
                    </a:lnTo>
                    <a:lnTo>
                      <a:pt x="293" y="2192"/>
                    </a:lnTo>
                    <a:lnTo>
                      <a:pt x="300" y="2192"/>
                    </a:lnTo>
                    <a:lnTo>
                      <a:pt x="305" y="2193"/>
                    </a:lnTo>
                    <a:lnTo>
                      <a:pt x="309" y="2196"/>
                    </a:lnTo>
                    <a:lnTo>
                      <a:pt x="312" y="2199"/>
                    </a:lnTo>
                    <a:lnTo>
                      <a:pt x="314" y="2203"/>
                    </a:lnTo>
                    <a:lnTo>
                      <a:pt x="315" y="2214"/>
                    </a:lnTo>
                    <a:lnTo>
                      <a:pt x="315" y="2226"/>
                    </a:lnTo>
                    <a:lnTo>
                      <a:pt x="315" y="2233"/>
                    </a:lnTo>
                    <a:lnTo>
                      <a:pt x="315" y="2241"/>
                    </a:lnTo>
                    <a:lnTo>
                      <a:pt x="316" y="2248"/>
                    </a:lnTo>
                    <a:lnTo>
                      <a:pt x="318" y="2255"/>
                    </a:lnTo>
                    <a:lnTo>
                      <a:pt x="320" y="2263"/>
                    </a:lnTo>
                    <a:lnTo>
                      <a:pt x="324" y="2270"/>
                    </a:lnTo>
                    <a:lnTo>
                      <a:pt x="330" y="2277"/>
                    </a:lnTo>
                    <a:lnTo>
                      <a:pt x="337" y="2284"/>
                    </a:lnTo>
                    <a:lnTo>
                      <a:pt x="347" y="2290"/>
                    </a:lnTo>
                    <a:lnTo>
                      <a:pt x="359" y="2296"/>
                    </a:lnTo>
                    <a:lnTo>
                      <a:pt x="373" y="2302"/>
                    </a:lnTo>
                    <a:lnTo>
                      <a:pt x="390" y="2307"/>
                    </a:lnTo>
                    <a:lnTo>
                      <a:pt x="410" y="2310"/>
                    </a:lnTo>
                    <a:lnTo>
                      <a:pt x="433" y="2313"/>
                    </a:lnTo>
                    <a:lnTo>
                      <a:pt x="461" y="2315"/>
                    </a:lnTo>
                    <a:lnTo>
                      <a:pt x="491" y="2315"/>
                    </a:lnTo>
                    <a:lnTo>
                      <a:pt x="842" y="2315"/>
                    </a:lnTo>
                    <a:lnTo>
                      <a:pt x="859" y="2357"/>
                    </a:lnTo>
                    <a:lnTo>
                      <a:pt x="876" y="2393"/>
                    </a:lnTo>
                    <a:lnTo>
                      <a:pt x="893" y="2424"/>
                    </a:lnTo>
                    <a:lnTo>
                      <a:pt x="911" y="2451"/>
                    </a:lnTo>
                    <a:lnTo>
                      <a:pt x="929" y="2472"/>
                    </a:lnTo>
                    <a:lnTo>
                      <a:pt x="948" y="2489"/>
                    </a:lnTo>
                    <a:lnTo>
                      <a:pt x="967" y="2502"/>
                    </a:lnTo>
                    <a:lnTo>
                      <a:pt x="986" y="2512"/>
                    </a:lnTo>
                    <a:lnTo>
                      <a:pt x="1004" y="2518"/>
                    </a:lnTo>
                    <a:lnTo>
                      <a:pt x="1023" y="2523"/>
                    </a:lnTo>
                    <a:lnTo>
                      <a:pt x="1042" y="2525"/>
                    </a:lnTo>
                    <a:lnTo>
                      <a:pt x="1061" y="2525"/>
                    </a:lnTo>
                    <a:lnTo>
                      <a:pt x="1079" y="2524"/>
                    </a:lnTo>
                    <a:lnTo>
                      <a:pt x="1099" y="2523"/>
                    </a:lnTo>
                    <a:lnTo>
                      <a:pt x="1117" y="2520"/>
                    </a:lnTo>
                    <a:lnTo>
                      <a:pt x="1134" y="2518"/>
                    </a:lnTo>
                    <a:lnTo>
                      <a:pt x="1152" y="2516"/>
                    </a:lnTo>
                    <a:lnTo>
                      <a:pt x="1169" y="2515"/>
                    </a:lnTo>
                    <a:lnTo>
                      <a:pt x="1185" y="2515"/>
                    </a:lnTo>
                    <a:lnTo>
                      <a:pt x="1201" y="2516"/>
                    </a:lnTo>
                    <a:lnTo>
                      <a:pt x="1217" y="2519"/>
                    </a:lnTo>
                    <a:lnTo>
                      <a:pt x="1233" y="2525"/>
                    </a:lnTo>
                    <a:lnTo>
                      <a:pt x="1247" y="2534"/>
                    </a:lnTo>
                    <a:lnTo>
                      <a:pt x="1260" y="2545"/>
                    </a:lnTo>
                    <a:lnTo>
                      <a:pt x="1272" y="2562"/>
                    </a:lnTo>
                    <a:lnTo>
                      <a:pt x="1284" y="2581"/>
                    </a:lnTo>
                    <a:lnTo>
                      <a:pt x="1295" y="2605"/>
                    </a:lnTo>
                    <a:lnTo>
                      <a:pt x="1304" y="2633"/>
                    </a:lnTo>
                    <a:lnTo>
                      <a:pt x="1313" y="2667"/>
                    </a:lnTo>
                    <a:lnTo>
                      <a:pt x="1321" y="2708"/>
                    </a:lnTo>
                    <a:lnTo>
                      <a:pt x="1327" y="2753"/>
                    </a:lnTo>
                    <a:lnTo>
                      <a:pt x="1332" y="2806"/>
                    </a:lnTo>
                    <a:lnTo>
                      <a:pt x="1825" y="2744"/>
                    </a:lnTo>
                    <a:lnTo>
                      <a:pt x="1823" y="2315"/>
                    </a:lnTo>
                    <a:lnTo>
                      <a:pt x="2143" y="2162"/>
                    </a:lnTo>
                    <a:lnTo>
                      <a:pt x="2454" y="2104"/>
                    </a:lnTo>
                    <a:lnTo>
                      <a:pt x="2535" y="1686"/>
                    </a:lnTo>
                    <a:lnTo>
                      <a:pt x="3226" y="1684"/>
                    </a:lnTo>
                    <a:lnTo>
                      <a:pt x="3226" y="1543"/>
                    </a:lnTo>
                    <a:lnTo>
                      <a:pt x="3716" y="1614"/>
                    </a:lnTo>
                    <a:lnTo>
                      <a:pt x="3857" y="1614"/>
                    </a:lnTo>
                    <a:lnTo>
                      <a:pt x="4137" y="1543"/>
                    </a:lnTo>
                    <a:lnTo>
                      <a:pt x="3929" y="1398"/>
                    </a:lnTo>
                    <a:lnTo>
                      <a:pt x="3872" y="1413"/>
                    </a:lnTo>
                    <a:lnTo>
                      <a:pt x="3823" y="1428"/>
                    </a:lnTo>
                    <a:lnTo>
                      <a:pt x="3778" y="1441"/>
                    </a:lnTo>
                    <a:lnTo>
                      <a:pt x="3735" y="1452"/>
                    </a:lnTo>
                    <a:lnTo>
                      <a:pt x="3713" y="1457"/>
                    </a:lnTo>
                    <a:lnTo>
                      <a:pt x="3689" y="1461"/>
                    </a:lnTo>
                    <a:lnTo>
                      <a:pt x="3665" y="1465"/>
                    </a:lnTo>
                    <a:lnTo>
                      <a:pt x="3638" y="1468"/>
                    </a:lnTo>
                    <a:lnTo>
                      <a:pt x="3610" y="1470"/>
                    </a:lnTo>
                    <a:lnTo>
                      <a:pt x="3579" y="1472"/>
                    </a:lnTo>
                    <a:lnTo>
                      <a:pt x="3544" y="1473"/>
                    </a:lnTo>
                    <a:lnTo>
                      <a:pt x="3506" y="1473"/>
                    </a:lnTo>
                    <a:lnTo>
                      <a:pt x="3085" y="1473"/>
                    </a:lnTo>
                    <a:lnTo>
                      <a:pt x="3085" y="1614"/>
                    </a:lnTo>
                    <a:lnTo>
                      <a:pt x="2450" y="1492"/>
                    </a:lnTo>
                    <a:lnTo>
                      <a:pt x="1968" y="1970"/>
                    </a:lnTo>
                    <a:lnTo>
                      <a:pt x="2030" y="2024"/>
                    </a:lnTo>
                    <a:lnTo>
                      <a:pt x="1626" y="2203"/>
                    </a:lnTo>
                    <a:lnTo>
                      <a:pt x="1574" y="2023"/>
                    </a:lnTo>
                    <a:lnTo>
                      <a:pt x="1628" y="2522"/>
                    </a:lnTo>
                    <a:lnTo>
                      <a:pt x="1612" y="2513"/>
                    </a:lnTo>
                    <a:lnTo>
                      <a:pt x="1595" y="2501"/>
                    </a:lnTo>
                    <a:lnTo>
                      <a:pt x="1575" y="2487"/>
                    </a:lnTo>
                    <a:lnTo>
                      <a:pt x="1554" y="2471"/>
                    </a:lnTo>
                    <a:lnTo>
                      <a:pt x="1506" y="2434"/>
                    </a:lnTo>
                    <a:lnTo>
                      <a:pt x="1452" y="2389"/>
                    </a:lnTo>
                    <a:lnTo>
                      <a:pt x="1395" y="2339"/>
                    </a:lnTo>
                    <a:lnTo>
                      <a:pt x="1335" y="2285"/>
                    </a:lnTo>
                    <a:lnTo>
                      <a:pt x="1274" y="2228"/>
                    </a:lnTo>
                    <a:lnTo>
                      <a:pt x="1213" y="2168"/>
                    </a:lnTo>
                    <a:lnTo>
                      <a:pt x="1184" y="2138"/>
                    </a:lnTo>
                    <a:lnTo>
                      <a:pt x="1155" y="2109"/>
                    </a:lnTo>
                    <a:lnTo>
                      <a:pt x="1126" y="2079"/>
                    </a:lnTo>
                    <a:lnTo>
                      <a:pt x="1099" y="2049"/>
                    </a:lnTo>
                    <a:lnTo>
                      <a:pt x="1072" y="2018"/>
                    </a:lnTo>
                    <a:lnTo>
                      <a:pt x="1048" y="1989"/>
                    </a:lnTo>
                    <a:lnTo>
                      <a:pt x="1024" y="1961"/>
                    </a:lnTo>
                    <a:lnTo>
                      <a:pt x="1003" y="1934"/>
                    </a:lnTo>
                    <a:lnTo>
                      <a:pt x="983" y="1906"/>
                    </a:lnTo>
                    <a:lnTo>
                      <a:pt x="966" y="1880"/>
                    </a:lnTo>
                    <a:lnTo>
                      <a:pt x="949" y="1856"/>
                    </a:lnTo>
                    <a:lnTo>
                      <a:pt x="936" y="1832"/>
                    </a:lnTo>
                    <a:lnTo>
                      <a:pt x="926" y="1810"/>
                    </a:lnTo>
                    <a:lnTo>
                      <a:pt x="918" y="1789"/>
                    </a:lnTo>
                    <a:lnTo>
                      <a:pt x="913" y="1770"/>
                    </a:lnTo>
                    <a:lnTo>
                      <a:pt x="912" y="1754"/>
                    </a:lnTo>
                    <a:lnTo>
                      <a:pt x="912" y="1473"/>
                    </a:lnTo>
                    <a:lnTo>
                      <a:pt x="912" y="1439"/>
                    </a:lnTo>
                    <a:lnTo>
                      <a:pt x="913" y="1410"/>
                    </a:lnTo>
                    <a:lnTo>
                      <a:pt x="915" y="1386"/>
                    </a:lnTo>
                    <a:lnTo>
                      <a:pt x="917" y="1367"/>
                    </a:lnTo>
                    <a:lnTo>
                      <a:pt x="920" y="1352"/>
                    </a:lnTo>
                    <a:lnTo>
                      <a:pt x="925" y="1341"/>
                    </a:lnTo>
                    <a:lnTo>
                      <a:pt x="928" y="1336"/>
                    </a:lnTo>
                    <a:lnTo>
                      <a:pt x="931" y="1331"/>
                    </a:lnTo>
                    <a:lnTo>
                      <a:pt x="934" y="1327"/>
                    </a:lnTo>
                    <a:lnTo>
                      <a:pt x="937" y="1324"/>
                    </a:lnTo>
                    <a:lnTo>
                      <a:pt x="946" y="1318"/>
                    </a:lnTo>
                    <a:lnTo>
                      <a:pt x="955" y="1313"/>
                    </a:lnTo>
                    <a:lnTo>
                      <a:pt x="968" y="1308"/>
                    </a:lnTo>
                    <a:lnTo>
                      <a:pt x="981" y="1303"/>
                    </a:lnTo>
                    <a:lnTo>
                      <a:pt x="996" y="1296"/>
                    </a:lnTo>
                    <a:lnTo>
                      <a:pt x="1012" y="1287"/>
                    </a:lnTo>
                    <a:lnTo>
                      <a:pt x="1031" y="1276"/>
                    </a:lnTo>
                    <a:lnTo>
                      <a:pt x="1052" y="1263"/>
                    </a:lnTo>
                    <a:lnTo>
                      <a:pt x="1131" y="633"/>
                    </a:lnTo>
                    <a:lnTo>
                      <a:pt x="1327" y="715"/>
                    </a:lnTo>
                    <a:lnTo>
                      <a:pt x="1416" y="2"/>
                    </a:lnTo>
                    <a:lnTo>
                      <a:pt x="1192" y="0"/>
                    </a:lnTo>
                    <a:lnTo>
                      <a:pt x="1123" y="0"/>
                    </a:lnTo>
                    <a:lnTo>
                      <a:pt x="1052" y="71"/>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48" name="Freeform 23"/>
              <p:cNvSpPr>
                <a:spLocks noEditPoints="1"/>
              </p:cNvSpPr>
              <p:nvPr/>
            </p:nvSpPr>
            <p:spPr bwMode="auto">
              <a:xfrm>
                <a:off x="1454151" y="333376"/>
                <a:ext cx="80963" cy="92075"/>
              </a:xfrm>
              <a:custGeom>
                <a:avLst/>
                <a:gdLst>
                  <a:gd name="T0" fmla="*/ 927 w 1850"/>
                  <a:gd name="T1" fmla="*/ 1121 h 2090"/>
                  <a:gd name="T2" fmla="*/ 939 w 1850"/>
                  <a:gd name="T3" fmla="*/ 1038 h 2090"/>
                  <a:gd name="T4" fmla="*/ 507 w 1850"/>
                  <a:gd name="T5" fmla="*/ 279 h 2090"/>
                  <a:gd name="T6" fmla="*/ 518 w 1850"/>
                  <a:gd name="T7" fmla="*/ 197 h 2090"/>
                  <a:gd name="T8" fmla="*/ 1850 w 1850"/>
                  <a:gd name="T9" fmla="*/ 1810 h 2090"/>
                  <a:gd name="T10" fmla="*/ 1499 w 1850"/>
                  <a:gd name="T11" fmla="*/ 1599 h 2090"/>
                  <a:gd name="T12" fmla="*/ 1499 w 1850"/>
                  <a:gd name="T13" fmla="*/ 1178 h 2090"/>
                  <a:gd name="T14" fmla="*/ 1430 w 1850"/>
                  <a:gd name="T15" fmla="*/ 968 h 2090"/>
                  <a:gd name="T16" fmla="*/ 1149 w 1850"/>
                  <a:gd name="T17" fmla="*/ 898 h 2090"/>
                  <a:gd name="T18" fmla="*/ 939 w 1850"/>
                  <a:gd name="T19" fmla="*/ 1038 h 2090"/>
                  <a:gd name="T20" fmla="*/ 1079 w 1850"/>
                  <a:gd name="T21" fmla="*/ 687 h 2090"/>
                  <a:gd name="T22" fmla="*/ 1008 w 1850"/>
                  <a:gd name="T23" fmla="*/ 197 h 2090"/>
                  <a:gd name="T24" fmla="*/ 588 w 1850"/>
                  <a:gd name="T25" fmla="*/ 127 h 2090"/>
                  <a:gd name="T26" fmla="*/ 470 w 1850"/>
                  <a:gd name="T27" fmla="*/ 0 h 2090"/>
                  <a:gd name="T28" fmla="*/ 515 w 1850"/>
                  <a:gd name="T29" fmla="*/ 468 h 2090"/>
                  <a:gd name="T30" fmla="*/ 226 w 1850"/>
                  <a:gd name="T31" fmla="*/ 1173 h 2090"/>
                  <a:gd name="T32" fmla="*/ 141 w 1850"/>
                  <a:gd name="T33" fmla="*/ 1534 h 2090"/>
                  <a:gd name="T34" fmla="*/ 216 w 1850"/>
                  <a:gd name="T35" fmla="*/ 1552 h 2090"/>
                  <a:gd name="T36" fmla="*/ 277 w 1850"/>
                  <a:gd name="T37" fmla="*/ 1579 h 2090"/>
                  <a:gd name="T38" fmla="*/ 325 w 1850"/>
                  <a:gd name="T39" fmla="*/ 1615 h 2090"/>
                  <a:gd name="T40" fmla="*/ 364 w 1850"/>
                  <a:gd name="T41" fmla="*/ 1655 h 2090"/>
                  <a:gd name="T42" fmla="*/ 394 w 1850"/>
                  <a:gd name="T43" fmla="*/ 1700 h 2090"/>
                  <a:gd name="T44" fmla="*/ 418 w 1850"/>
                  <a:gd name="T45" fmla="*/ 1749 h 2090"/>
                  <a:gd name="T46" fmla="*/ 438 w 1850"/>
                  <a:gd name="T47" fmla="*/ 1799 h 2090"/>
                  <a:gd name="T48" fmla="*/ 464 w 1850"/>
                  <a:gd name="T49" fmla="*/ 1875 h 2090"/>
                  <a:gd name="T50" fmla="*/ 494 w 1850"/>
                  <a:gd name="T51" fmla="*/ 1946 h 2090"/>
                  <a:gd name="T52" fmla="*/ 517 w 1850"/>
                  <a:gd name="T53" fmla="*/ 1989 h 2090"/>
                  <a:gd name="T54" fmla="*/ 547 w 1850"/>
                  <a:gd name="T55" fmla="*/ 2026 h 2090"/>
                  <a:gd name="T56" fmla="*/ 584 w 1850"/>
                  <a:gd name="T57" fmla="*/ 2056 h 2090"/>
                  <a:gd name="T58" fmla="*/ 633 w 1850"/>
                  <a:gd name="T59" fmla="*/ 2077 h 2090"/>
                  <a:gd name="T60" fmla="*/ 693 w 1850"/>
                  <a:gd name="T61" fmla="*/ 2088 h 2090"/>
                  <a:gd name="T62" fmla="*/ 914 w 1850"/>
                  <a:gd name="T63" fmla="*/ 2026 h 2090"/>
                  <a:gd name="T64" fmla="*/ 1644 w 1850"/>
                  <a:gd name="T65" fmla="*/ 2033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50" h="2090">
                    <a:moveTo>
                      <a:pt x="939" y="1038"/>
                    </a:moveTo>
                    <a:lnTo>
                      <a:pt x="927" y="1121"/>
                    </a:lnTo>
                    <a:lnTo>
                      <a:pt x="868" y="1038"/>
                    </a:lnTo>
                    <a:lnTo>
                      <a:pt x="939" y="1038"/>
                    </a:lnTo>
                    <a:close/>
                    <a:moveTo>
                      <a:pt x="518" y="197"/>
                    </a:moveTo>
                    <a:lnTo>
                      <a:pt x="507" y="279"/>
                    </a:lnTo>
                    <a:lnTo>
                      <a:pt x="448" y="197"/>
                    </a:lnTo>
                    <a:lnTo>
                      <a:pt x="518" y="197"/>
                    </a:lnTo>
                    <a:close/>
                    <a:moveTo>
                      <a:pt x="1850" y="1950"/>
                    </a:moveTo>
                    <a:lnTo>
                      <a:pt x="1850" y="1810"/>
                    </a:lnTo>
                    <a:lnTo>
                      <a:pt x="1779" y="1599"/>
                    </a:lnTo>
                    <a:lnTo>
                      <a:pt x="1499" y="1599"/>
                    </a:lnTo>
                    <a:lnTo>
                      <a:pt x="1499" y="1529"/>
                    </a:lnTo>
                    <a:lnTo>
                      <a:pt x="1499" y="1178"/>
                    </a:lnTo>
                    <a:lnTo>
                      <a:pt x="1430" y="1109"/>
                    </a:lnTo>
                    <a:lnTo>
                      <a:pt x="1430" y="968"/>
                    </a:lnTo>
                    <a:lnTo>
                      <a:pt x="1359" y="898"/>
                    </a:lnTo>
                    <a:lnTo>
                      <a:pt x="1149" y="898"/>
                    </a:lnTo>
                    <a:lnTo>
                      <a:pt x="1079" y="968"/>
                    </a:lnTo>
                    <a:lnTo>
                      <a:pt x="939" y="1038"/>
                    </a:lnTo>
                    <a:lnTo>
                      <a:pt x="1008" y="898"/>
                    </a:lnTo>
                    <a:lnTo>
                      <a:pt x="1079" y="687"/>
                    </a:lnTo>
                    <a:lnTo>
                      <a:pt x="1079" y="547"/>
                    </a:lnTo>
                    <a:lnTo>
                      <a:pt x="1008" y="197"/>
                    </a:lnTo>
                    <a:lnTo>
                      <a:pt x="518" y="197"/>
                    </a:lnTo>
                    <a:lnTo>
                      <a:pt x="588" y="127"/>
                    </a:lnTo>
                    <a:lnTo>
                      <a:pt x="588" y="56"/>
                    </a:lnTo>
                    <a:lnTo>
                      <a:pt x="470" y="0"/>
                    </a:lnTo>
                    <a:lnTo>
                      <a:pt x="239" y="398"/>
                    </a:lnTo>
                    <a:lnTo>
                      <a:pt x="515" y="468"/>
                    </a:lnTo>
                    <a:lnTo>
                      <a:pt x="0" y="630"/>
                    </a:lnTo>
                    <a:lnTo>
                      <a:pt x="226" y="1173"/>
                    </a:lnTo>
                    <a:lnTo>
                      <a:pt x="97" y="1529"/>
                    </a:lnTo>
                    <a:lnTo>
                      <a:pt x="141" y="1534"/>
                    </a:lnTo>
                    <a:lnTo>
                      <a:pt x="180" y="1542"/>
                    </a:lnTo>
                    <a:lnTo>
                      <a:pt x="216" y="1552"/>
                    </a:lnTo>
                    <a:lnTo>
                      <a:pt x="248" y="1565"/>
                    </a:lnTo>
                    <a:lnTo>
                      <a:pt x="277" y="1579"/>
                    </a:lnTo>
                    <a:lnTo>
                      <a:pt x="302" y="1596"/>
                    </a:lnTo>
                    <a:lnTo>
                      <a:pt x="325" y="1615"/>
                    </a:lnTo>
                    <a:lnTo>
                      <a:pt x="345" y="1634"/>
                    </a:lnTo>
                    <a:lnTo>
                      <a:pt x="364" y="1655"/>
                    </a:lnTo>
                    <a:lnTo>
                      <a:pt x="380" y="1677"/>
                    </a:lnTo>
                    <a:lnTo>
                      <a:pt x="394" y="1700"/>
                    </a:lnTo>
                    <a:lnTo>
                      <a:pt x="407" y="1724"/>
                    </a:lnTo>
                    <a:lnTo>
                      <a:pt x="418" y="1749"/>
                    </a:lnTo>
                    <a:lnTo>
                      <a:pt x="428" y="1774"/>
                    </a:lnTo>
                    <a:lnTo>
                      <a:pt x="438" y="1799"/>
                    </a:lnTo>
                    <a:lnTo>
                      <a:pt x="447" y="1825"/>
                    </a:lnTo>
                    <a:lnTo>
                      <a:pt x="464" y="1875"/>
                    </a:lnTo>
                    <a:lnTo>
                      <a:pt x="482" y="1923"/>
                    </a:lnTo>
                    <a:lnTo>
                      <a:pt x="494" y="1946"/>
                    </a:lnTo>
                    <a:lnTo>
                      <a:pt x="505" y="1968"/>
                    </a:lnTo>
                    <a:lnTo>
                      <a:pt x="517" y="1989"/>
                    </a:lnTo>
                    <a:lnTo>
                      <a:pt x="531" y="2008"/>
                    </a:lnTo>
                    <a:lnTo>
                      <a:pt x="547" y="2026"/>
                    </a:lnTo>
                    <a:lnTo>
                      <a:pt x="565" y="2042"/>
                    </a:lnTo>
                    <a:lnTo>
                      <a:pt x="584" y="2056"/>
                    </a:lnTo>
                    <a:lnTo>
                      <a:pt x="607" y="2068"/>
                    </a:lnTo>
                    <a:lnTo>
                      <a:pt x="633" y="2077"/>
                    </a:lnTo>
                    <a:lnTo>
                      <a:pt x="661" y="2084"/>
                    </a:lnTo>
                    <a:lnTo>
                      <a:pt x="693" y="2088"/>
                    </a:lnTo>
                    <a:lnTo>
                      <a:pt x="728" y="2090"/>
                    </a:lnTo>
                    <a:lnTo>
                      <a:pt x="914" y="2026"/>
                    </a:lnTo>
                    <a:lnTo>
                      <a:pt x="1639" y="1740"/>
                    </a:lnTo>
                    <a:lnTo>
                      <a:pt x="1644" y="2033"/>
                    </a:lnTo>
                    <a:lnTo>
                      <a:pt x="1850" y="1950"/>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49" name="Freeform 24"/>
              <p:cNvSpPr>
                <a:spLocks/>
              </p:cNvSpPr>
              <p:nvPr/>
            </p:nvSpPr>
            <p:spPr bwMode="auto">
              <a:xfrm>
                <a:off x="1498601" y="865188"/>
                <a:ext cx="100013" cy="85725"/>
              </a:xfrm>
              <a:custGeom>
                <a:avLst/>
                <a:gdLst>
                  <a:gd name="T0" fmla="*/ 141 w 2287"/>
                  <a:gd name="T1" fmla="*/ 562 h 1964"/>
                  <a:gd name="T2" fmla="*/ 141 w 2287"/>
                  <a:gd name="T3" fmla="*/ 422 h 1964"/>
                  <a:gd name="T4" fmla="*/ 0 w 2287"/>
                  <a:gd name="T5" fmla="*/ 422 h 1964"/>
                  <a:gd name="T6" fmla="*/ 0 w 2287"/>
                  <a:gd name="T7" fmla="*/ 631 h 1964"/>
                  <a:gd name="T8" fmla="*/ 0 w 2287"/>
                  <a:gd name="T9" fmla="*/ 772 h 1964"/>
                  <a:gd name="T10" fmla="*/ 71 w 2287"/>
                  <a:gd name="T11" fmla="*/ 982 h 1964"/>
                  <a:gd name="T12" fmla="*/ 141 w 2287"/>
                  <a:gd name="T13" fmla="*/ 1122 h 1964"/>
                  <a:gd name="T14" fmla="*/ 211 w 2287"/>
                  <a:gd name="T15" fmla="*/ 1262 h 1964"/>
                  <a:gd name="T16" fmla="*/ 281 w 2287"/>
                  <a:gd name="T17" fmla="*/ 1473 h 1964"/>
                  <a:gd name="T18" fmla="*/ 351 w 2287"/>
                  <a:gd name="T19" fmla="*/ 1544 h 1964"/>
                  <a:gd name="T20" fmla="*/ 422 w 2287"/>
                  <a:gd name="T21" fmla="*/ 1613 h 1964"/>
                  <a:gd name="T22" fmla="*/ 491 w 2287"/>
                  <a:gd name="T23" fmla="*/ 1753 h 1964"/>
                  <a:gd name="T24" fmla="*/ 562 w 2287"/>
                  <a:gd name="T25" fmla="*/ 1824 h 1964"/>
                  <a:gd name="T26" fmla="*/ 702 w 2287"/>
                  <a:gd name="T27" fmla="*/ 1893 h 1964"/>
                  <a:gd name="T28" fmla="*/ 911 w 2287"/>
                  <a:gd name="T29" fmla="*/ 1964 h 1964"/>
                  <a:gd name="T30" fmla="*/ 1193 w 2287"/>
                  <a:gd name="T31" fmla="*/ 1964 h 1964"/>
                  <a:gd name="T32" fmla="*/ 1333 w 2287"/>
                  <a:gd name="T33" fmla="*/ 1893 h 1964"/>
                  <a:gd name="T34" fmla="*/ 1333 w 2287"/>
                  <a:gd name="T35" fmla="*/ 1824 h 1964"/>
                  <a:gd name="T36" fmla="*/ 1036 w 2287"/>
                  <a:gd name="T37" fmla="*/ 1796 h 1964"/>
                  <a:gd name="T38" fmla="*/ 730 w 2287"/>
                  <a:gd name="T39" fmla="*/ 1158 h 1964"/>
                  <a:gd name="T40" fmla="*/ 1352 w 2287"/>
                  <a:gd name="T41" fmla="*/ 1675 h 1964"/>
                  <a:gd name="T42" fmla="*/ 1422 w 2287"/>
                  <a:gd name="T43" fmla="*/ 1609 h 1964"/>
                  <a:gd name="T44" fmla="*/ 1241 w 2287"/>
                  <a:gd name="T45" fmla="*/ 444 h 1964"/>
                  <a:gd name="T46" fmla="*/ 2033 w 2287"/>
                  <a:gd name="T47" fmla="*/ 1193 h 1964"/>
                  <a:gd name="T48" fmla="*/ 2287 w 2287"/>
                  <a:gd name="T49" fmla="*/ 936 h 1964"/>
                  <a:gd name="T50" fmla="*/ 1753 w 2287"/>
                  <a:gd name="T51" fmla="*/ 281 h 1964"/>
                  <a:gd name="T52" fmla="*/ 1262 w 2287"/>
                  <a:gd name="T53" fmla="*/ 0 h 1964"/>
                  <a:gd name="T54" fmla="*/ 826 w 2287"/>
                  <a:gd name="T55" fmla="*/ 2 h 1964"/>
                  <a:gd name="T56" fmla="*/ 913 w 2287"/>
                  <a:gd name="T57" fmla="*/ 632 h 1964"/>
                  <a:gd name="T58" fmla="*/ 744 w 2287"/>
                  <a:gd name="T59" fmla="*/ 933 h 1964"/>
                  <a:gd name="T60" fmla="*/ 562 w 2287"/>
                  <a:gd name="T61" fmla="*/ 631 h 1964"/>
                  <a:gd name="T62" fmla="*/ 407 w 2287"/>
                  <a:gd name="T63" fmla="*/ 634 h 1964"/>
                  <a:gd name="T64" fmla="*/ 491 w 2287"/>
                  <a:gd name="T65" fmla="*/ 1122 h 1964"/>
                  <a:gd name="T66" fmla="*/ 384 w 2287"/>
                  <a:gd name="T67" fmla="*/ 1108 h 1964"/>
                  <a:gd name="T68" fmla="*/ 141 w 2287"/>
                  <a:gd name="T69" fmla="*/ 562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87" h="1964">
                    <a:moveTo>
                      <a:pt x="141" y="562"/>
                    </a:moveTo>
                    <a:lnTo>
                      <a:pt x="141" y="422"/>
                    </a:lnTo>
                    <a:lnTo>
                      <a:pt x="0" y="422"/>
                    </a:lnTo>
                    <a:lnTo>
                      <a:pt x="0" y="631"/>
                    </a:lnTo>
                    <a:lnTo>
                      <a:pt x="0" y="772"/>
                    </a:lnTo>
                    <a:lnTo>
                      <a:pt x="71" y="982"/>
                    </a:lnTo>
                    <a:lnTo>
                      <a:pt x="141" y="1122"/>
                    </a:lnTo>
                    <a:lnTo>
                      <a:pt x="211" y="1262"/>
                    </a:lnTo>
                    <a:lnTo>
                      <a:pt x="281" y="1473"/>
                    </a:lnTo>
                    <a:lnTo>
                      <a:pt x="351" y="1544"/>
                    </a:lnTo>
                    <a:lnTo>
                      <a:pt x="422" y="1613"/>
                    </a:lnTo>
                    <a:lnTo>
                      <a:pt x="491" y="1753"/>
                    </a:lnTo>
                    <a:lnTo>
                      <a:pt x="562" y="1824"/>
                    </a:lnTo>
                    <a:lnTo>
                      <a:pt x="702" y="1893"/>
                    </a:lnTo>
                    <a:lnTo>
                      <a:pt x="911" y="1964"/>
                    </a:lnTo>
                    <a:lnTo>
                      <a:pt x="1193" y="1964"/>
                    </a:lnTo>
                    <a:lnTo>
                      <a:pt x="1333" y="1893"/>
                    </a:lnTo>
                    <a:lnTo>
                      <a:pt x="1333" y="1824"/>
                    </a:lnTo>
                    <a:lnTo>
                      <a:pt x="1036" y="1796"/>
                    </a:lnTo>
                    <a:lnTo>
                      <a:pt x="730" y="1158"/>
                    </a:lnTo>
                    <a:lnTo>
                      <a:pt x="1352" y="1675"/>
                    </a:lnTo>
                    <a:lnTo>
                      <a:pt x="1422" y="1609"/>
                    </a:lnTo>
                    <a:lnTo>
                      <a:pt x="1241" y="444"/>
                    </a:lnTo>
                    <a:lnTo>
                      <a:pt x="2033" y="1193"/>
                    </a:lnTo>
                    <a:lnTo>
                      <a:pt x="2287" y="936"/>
                    </a:lnTo>
                    <a:lnTo>
                      <a:pt x="1753" y="281"/>
                    </a:lnTo>
                    <a:lnTo>
                      <a:pt x="1262" y="0"/>
                    </a:lnTo>
                    <a:lnTo>
                      <a:pt x="826" y="2"/>
                    </a:lnTo>
                    <a:lnTo>
                      <a:pt x="913" y="632"/>
                    </a:lnTo>
                    <a:lnTo>
                      <a:pt x="744" y="933"/>
                    </a:lnTo>
                    <a:lnTo>
                      <a:pt x="562" y="631"/>
                    </a:lnTo>
                    <a:lnTo>
                      <a:pt x="407" y="634"/>
                    </a:lnTo>
                    <a:lnTo>
                      <a:pt x="491" y="1122"/>
                    </a:lnTo>
                    <a:lnTo>
                      <a:pt x="384" y="1108"/>
                    </a:lnTo>
                    <a:lnTo>
                      <a:pt x="141" y="562"/>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50" name="Freeform 25"/>
              <p:cNvSpPr>
                <a:spLocks/>
              </p:cNvSpPr>
              <p:nvPr/>
            </p:nvSpPr>
            <p:spPr bwMode="auto">
              <a:xfrm>
                <a:off x="1169988" y="876301"/>
                <a:ext cx="120650" cy="41275"/>
              </a:xfrm>
              <a:custGeom>
                <a:avLst/>
                <a:gdLst>
                  <a:gd name="T0" fmla="*/ 422 w 2734"/>
                  <a:gd name="T1" fmla="*/ 300 h 945"/>
                  <a:gd name="T2" fmla="*/ 1 w 2734"/>
                  <a:gd name="T3" fmla="*/ 543 h 945"/>
                  <a:gd name="T4" fmla="*/ 10 w 2734"/>
                  <a:gd name="T5" fmla="*/ 615 h 945"/>
                  <a:gd name="T6" fmla="*/ 20 w 2734"/>
                  <a:gd name="T7" fmla="*/ 643 h 945"/>
                  <a:gd name="T8" fmla="*/ 34 w 2734"/>
                  <a:gd name="T9" fmla="*/ 667 h 945"/>
                  <a:gd name="T10" fmla="*/ 52 w 2734"/>
                  <a:gd name="T11" fmla="*/ 686 h 945"/>
                  <a:gd name="T12" fmla="*/ 73 w 2734"/>
                  <a:gd name="T13" fmla="*/ 700 h 945"/>
                  <a:gd name="T14" fmla="*/ 100 w 2734"/>
                  <a:gd name="T15" fmla="*/ 711 h 945"/>
                  <a:gd name="T16" fmla="*/ 155 w 2734"/>
                  <a:gd name="T17" fmla="*/ 722 h 945"/>
                  <a:gd name="T18" fmla="*/ 422 w 2734"/>
                  <a:gd name="T19" fmla="*/ 724 h 945"/>
                  <a:gd name="T20" fmla="*/ 471 w 2734"/>
                  <a:gd name="T21" fmla="*/ 904 h 945"/>
                  <a:gd name="T22" fmla="*/ 517 w 2734"/>
                  <a:gd name="T23" fmla="*/ 877 h 945"/>
                  <a:gd name="T24" fmla="*/ 554 w 2734"/>
                  <a:gd name="T25" fmla="*/ 868 h 945"/>
                  <a:gd name="T26" fmla="*/ 608 w 2734"/>
                  <a:gd name="T27" fmla="*/ 864 h 945"/>
                  <a:gd name="T28" fmla="*/ 1346 w 2734"/>
                  <a:gd name="T29" fmla="*/ 864 h 945"/>
                  <a:gd name="T30" fmla="*/ 1402 w 2734"/>
                  <a:gd name="T31" fmla="*/ 865 h 945"/>
                  <a:gd name="T32" fmla="*/ 1393 w 2734"/>
                  <a:gd name="T33" fmla="*/ 873 h 945"/>
                  <a:gd name="T34" fmla="*/ 1381 w 2734"/>
                  <a:gd name="T35" fmla="*/ 884 h 945"/>
                  <a:gd name="T36" fmla="*/ 1377 w 2734"/>
                  <a:gd name="T37" fmla="*/ 898 h 945"/>
                  <a:gd name="T38" fmla="*/ 1382 w 2734"/>
                  <a:gd name="T39" fmla="*/ 915 h 945"/>
                  <a:gd name="T40" fmla="*/ 1401 w 2734"/>
                  <a:gd name="T41" fmla="*/ 936 h 945"/>
                  <a:gd name="T42" fmla="*/ 1652 w 2734"/>
                  <a:gd name="T43" fmla="*/ 798 h 945"/>
                  <a:gd name="T44" fmla="*/ 1748 w 2734"/>
                  <a:gd name="T45" fmla="*/ 813 h 945"/>
                  <a:gd name="T46" fmla="*/ 1875 w 2734"/>
                  <a:gd name="T47" fmla="*/ 842 h 945"/>
                  <a:gd name="T48" fmla="*/ 1955 w 2734"/>
                  <a:gd name="T49" fmla="*/ 856 h 945"/>
                  <a:gd name="T50" fmla="*/ 2061 w 2734"/>
                  <a:gd name="T51" fmla="*/ 864 h 945"/>
                  <a:gd name="T52" fmla="*/ 2122 w 2734"/>
                  <a:gd name="T53" fmla="*/ 860 h 945"/>
                  <a:gd name="T54" fmla="*/ 2171 w 2734"/>
                  <a:gd name="T55" fmla="*/ 831 h 945"/>
                  <a:gd name="T56" fmla="*/ 2260 w 2734"/>
                  <a:gd name="T57" fmla="*/ 765 h 945"/>
                  <a:gd name="T58" fmla="*/ 2361 w 2734"/>
                  <a:gd name="T59" fmla="*/ 723 h 945"/>
                  <a:gd name="T60" fmla="*/ 2481 w 2734"/>
                  <a:gd name="T61" fmla="*/ 715 h 945"/>
                  <a:gd name="T62" fmla="*/ 2573 w 2734"/>
                  <a:gd name="T63" fmla="*/ 696 h 945"/>
                  <a:gd name="T64" fmla="*/ 2639 w 2734"/>
                  <a:gd name="T65" fmla="*/ 667 h 945"/>
                  <a:gd name="T66" fmla="*/ 2683 w 2734"/>
                  <a:gd name="T67" fmla="*/ 627 h 945"/>
                  <a:gd name="T68" fmla="*/ 2710 w 2734"/>
                  <a:gd name="T69" fmla="*/ 579 h 945"/>
                  <a:gd name="T70" fmla="*/ 2724 w 2734"/>
                  <a:gd name="T71" fmla="*/ 521 h 945"/>
                  <a:gd name="T72" fmla="*/ 2729 w 2734"/>
                  <a:gd name="T73" fmla="*/ 453 h 945"/>
                  <a:gd name="T74" fmla="*/ 2729 w 2734"/>
                  <a:gd name="T75" fmla="*/ 349 h 945"/>
                  <a:gd name="T76" fmla="*/ 2730 w 2734"/>
                  <a:gd name="T77" fmla="*/ 229 h 945"/>
                  <a:gd name="T78" fmla="*/ 2314 w 2734"/>
                  <a:gd name="T79" fmla="*/ 164 h 945"/>
                  <a:gd name="T80" fmla="*/ 2241 w 2734"/>
                  <a:gd name="T81" fmla="*/ 158 h 945"/>
                  <a:gd name="T82" fmla="*/ 2189 w 2734"/>
                  <a:gd name="T83" fmla="*/ 141 h 945"/>
                  <a:gd name="T84" fmla="*/ 2150 w 2734"/>
                  <a:gd name="T85" fmla="*/ 112 h 945"/>
                  <a:gd name="T86" fmla="*/ 2109 w 2734"/>
                  <a:gd name="T87" fmla="*/ 74 h 945"/>
                  <a:gd name="T88" fmla="*/ 2056 w 2734"/>
                  <a:gd name="T89" fmla="*/ 26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34" h="945">
                    <a:moveTo>
                      <a:pt x="982" y="0"/>
                    </a:moveTo>
                    <a:lnTo>
                      <a:pt x="800" y="69"/>
                    </a:lnTo>
                    <a:lnTo>
                      <a:pt x="422" y="300"/>
                    </a:lnTo>
                    <a:lnTo>
                      <a:pt x="0" y="233"/>
                    </a:lnTo>
                    <a:lnTo>
                      <a:pt x="0" y="514"/>
                    </a:lnTo>
                    <a:lnTo>
                      <a:pt x="1" y="543"/>
                    </a:lnTo>
                    <a:lnTo>
                      <a:pt x="3" y="569"/>
                    </a:lnTo>
                    <a:lnTo>
                      <a:pt x="6" y="593"/>
                    </a:lnTo>
                    <a:lnTo>
                      <a:pt x="10" y="615"/>
                    </a:lnTo>
                    <a:lnTo>
                      <a:pt x="13" y="624"/>
                    </a:lnTo>
                    <a:lnTo>
                      <a:pt x="16" y="634"/>
                    </a:lnTo>
                    <a:lnTo>
                      <a:pt x="20" y="643"/>
                    </a:lnTo>
                    <a:lnTo>
                      <a:pt x="24" y="652"/>
                    </a:lnTo>
                    <a:lnTo>
                      <a:pt x="29" y="660"/>
                    </a:lnTo>
                    <a:lnTo>
                      <a:pt x="34" y="667"/>
                    </a:lnTo>
                    <a:lnTo>
                      <a:pt x="40" y="674"/>
                    </a:lnTo>
                    <a:lnTo>
                      <a:pt x="45" y="680"/>
                    </a:lnTo>
                    <a:lnTo>
                      <a:pt x="52" y="686"/>
                    </a:lnTo>
                    <a:lnTo>
                      <a:pt x="58" y="691"/>
                    </a:lnTo>
                    <a:lnTo>
                      <a:pt x="66" y="696"/>
                    </a:lnTo>
                    <a:lnTo>
                      <a:pt x="73" y="700"/>
                    </a:lnTo>
                    <a:lnTo>
                      <a:pt x="82" y="704"/>
                    </a:lnTo>
                    <a:lnTo>
                      <a:pt x="90" y="708"/>
                    </a:lnTo>
                    <a:lnTo>
                      <a:pt x="100" y="711"/>
                    </a:lnTo>
                    <a:lnTo>
                      <a:pt x="110" y="714"/>
                    </a:lnTo>
                    <a:lnTo>
                      <a:pt x="131" y="718"/>
                    </a:lnTo>
                    <a:lnTo>
                      <a:pt x="155" y="722"/>
                    </a:lnTo>
                    <a:lnTo>
                      <a:pt x="182" y="723"/>
                    </a:lnTo>
                    <a:lnTo>
                      <a:pt x="211" y="724"/>
                    </a:lnTo>
                    <a:lnTo>
                      <a:pt x="422" y="724"/>
                    </a:lnTo>
                    <a:lnTo>
                      <a:pt x="422" y="935"/>
                    </a:lnTo>
                    <a:lnTo>
                      <a:pt x="449" y="918"/>
                    </a:lnTo>
                    <a:lnTo>
                      <a:pt x="471" y="904"/>
                    </a:lnTo>
                    <a:lnTo>
                      <a:pt x="489" y="892"/>
                    </a:lnTo>
                    <a:lnTo>
                      <a:pt x="507" y="881"/>
                    </a:lnTo>
                    <a:lnTo>
                      <a:pt x="517" y="877"/>
                    </a:lnTo>
                    <a:lnTo>
                      <a:pt x="528" y="874"/>
                    </a:lnTo>
                    <a:lnTo>
                      <a:pt x="539" y="871"/>
                    </a:lnTo>
                    <a:lnTo>
                      <a:pt x="554" y="868"/>
                    </a:lnTo>
                    <a:lnTo>
                      <a:pt x="569" y="866"/>
                    </a:lnTo>
                    <a:lnTo>
                      <a:pt x="587" y="865"/>
                    </a:lnTo>
                    <a:lnTo>
                      <a:pt x="608" y="864"/>
                    </a:lnTo>
                    <a:lnTo>
                      <a:pt x="631" y="864"/>
                    </a:lnTo>
                    <a:lnTo>
                      <a:pt x="1262" y="864"/>
                    </a:lnTo>
                    <a:lnTo>
                      <a:pt x="1346" y="864"/>
                    </a:lnTo>
                    <a:lnTo>
                      <a:pt x="1388" y="864"/>
                    </a:lnTo>
                    <a:lnTo>
                      <a:pt x="1398" y="864"/>
                    </a:lnTo>
                    <a:lnTo>
                      <a:pt x="1402" y="865"/>
                    </a:lnTo>
                    <a:lnTo>
                      <a:pt x="1402" y="867"/>
                    </a:lnTo>
                    <a:lnTo>
                      <a:pt x="1398" y="869"/>
                    </a:lnTo>
                    <a:lnTo>
                      <a:pt x="1393" y="873"/>
                    </a:lnTo>
                    <a:lnTo>
                      <a:pt x="1387" y="878"/>
                    </a:lnTo>
                    <a:lnTo>
                      <a:pt x="1384" y="881"/>
                    </a:lnTo>
                    <a:lnTo>
                      <a:pt x="1381" y="884"/>
                    </a:lnTo>
                    <a:lnTo>
                      <a:pt x="1379" y="889"/>
                    </a:lnTo>
                    <a:lnTo>
                      <a:pt x="1378" y="893"/>
                    </a:lnTo>
                    <a:lnTo>
                      <a:pt x="1377" y="898"/>
                    </a:lnTo>
                    <a:lnTo>
                      <a:pt x="1378" y="903"/>
                    </a:lnTo>
                    <a:lnTo>
                      <a:pt x="1379" y="909"/>
                    </a:lnTo>
                    <a:lnTo>
                      <a:pt x="1382" y="915"/>
                    </a:lnTo>
                    <a:lnTo>
                      <a:pt x="1387" y="921"/>
                    </a:lnTo>
                    <a:lnTo>
                      <a:pt x="1393" y="929"/>
                    </a:lnTo>
                    <a:lnTo>
                      <a:pt x="1401" y="936"/>
                    </a:lnTo>
                    <a:lnTo>
                      <a:pt x="1411" y="945"/>
                    </a:lnTo>
                    <a:lnTo>
                      <a:pt x="1613" y="795"/>
                    </a:lnTo>
                    <a:lnTo>
                      <a:pt x="1652" y="798"/>
                    </a:lnTo>
                    <a:lnTo>
                      <a:pt x="1687" y="803"/>
                    </a:lnTo>
                    <a:lnTo>
                      <a:pt x="1719" y="808"/>
                    </a:lnTo>
                    <a:lnTo>
                      <a:pt x="1748" y="813"/>
                    </a:lnTo>
                    <a:lnTo>
                      <a:pt x="1801" y="825"/>
                    </a:lnTo>
                    <a:lnTo>
                      <a:pt x="1850" y="836"/>
                    </a:lnTo>
                    <a:lnTo>
                      <a:pt x="1875" y="842"/>
                    </a:lnTo>
                    <a:lnTo>
                      <a:pt x="1900" y="847"/>
                    </a:lnTo>
                    <a:lnTo>
                      <a:pt x="1927" y="852"/>
                    </a:lnTo>
                    <a:lnTo>
                      <a:pt x="1955" y="856"/>
                    </a:lnTo>
                    <a:lnTo>
                      <a:pt x="1988" y="859"/>
                    </a:lnTo>
                    <a:lnTo>
                      <a:pt x="2022" y="862"/>
                    </a:lnTo>
                    <a:lnTo>
                      <a:pt x="2061" y="864"/>
                    </a:lnTo>
                    <a:lnTo>
                      <a:pt x="2103" y="864"/>
                    </a:lnTo>
                    <a:lnTo>
                      <a:pt x="2113" y="863"/>
                    </a:lnTo>
                    <a:lnTo>
                      <a:pt x="2122" y="860"/>
                    </a:lnTo>
                    <a:lnTo>
                      <a:pt x="2133" y="855"/>
                    </a:lnTo>
                    <a:lnTo>
                      <a:pt x="2145" y="848"/>
                    </a:lnTo>
                    <a:lnTo>
                      <a:pt x="2171" y="831"/>
                    </a:lnTo>
                    <a:lnTo>
                      <a:pt x="2200" y="811"/>
                    </a:lnTo>
                    <a:lnTo>
                      <a:pt x="2229" y="788"/>
                    </a:lnTo>
                    <a:lnTo>
                      <a:pt x="2260" y="765"/>
                    </a:lnTo>
                    <a:lnTo>
                      <a:pt x="2288" y="742"/>
                    </a:lnTo>
                    <a:lnTo>
                      <a:pt x="2314" y="724"/>
                    </a:lnTo>
                    <a:lnTo>
                      <a:pt x="2361" y="723"/>
                    </a:lnTo>
                    <a:lnTo>
                      <a:pt x="2405" y="722"/>
                    </a:lnTo>
                    <a:lnTo>
                      <a:pt x="2445" y="719"/>
                    </a:lnTo>
                    <a:lnTo>
                      <a:pt x="2481" y="715"/>
                    </a:lnTo>
                    <a:lnTo>
                      <a:pt x="2515" y="710"/>
                    </a:lnTo>
                    <a:lnTo>
                      <a:pt x="2545" y="703"/>
                    </a:lnTo>
                    <a:lnTo>
                      <a:pt x="2573" y="696"/>
                    </a:lnTo>
                    <a:lnTo>
                      <a:pt x="2597" y="687"/>
                    </a:lnTo>
                    <a:lnTo>
                      <a:pt x="2619" y="678"/>
                    </a:lnTo>
                    <a:lnTo>
                      <a:pt x="2639" y="667"/>
                    </a:lnTo>
                    <a:lnTo>
                      <a:pt x="2656" y="655"/>
                    </a:lnTo>
                    <a:lnTo>
                      <a:pt x="2670" y="642"/>
                    </a:lnTo>
                    <a:lnTo>
                      <a:pt x="2683" y="627"/>
                    </a:lnTo>
                    <a:lnTo>
                      <a:pt x="2693" y="612"/>
                    </a:lnTo>
                    <a:lnTo>
                      <a:pt x="2703" y="596"/>
                    </a:lnTo>
                    <a:lnTo>
                      <a:pt x="2710" y="579"/>
                    </a:lnTo>
                    <a:lnTo>
                      <a:pt x="2716" y="561"/>
                    </a:lnTo>
                    <a:lnTo>
                      <a:pt x="2721" y="541"/>
                    </a:lnTo>
                    <a:lnTo>
                      <a:pt x="2724" y="521"/>
                    </a:lnTo>
                    <a:lnTo>
                      <a:pt x="2727" y="499"/>
                    </a:lnTo>
                    <a:lnTo>
                      <a:pt x="2728" y="477"/>
                    </a:lnTo>
                    <a:lnTo>
                      <a:pt x="2729" y="453"/>
                    </a:lnTo>
                    <a:lnTo>
                      <a:pt x="2730" y="429"/>
                    </a:lnTo>
                    <a:lnTo>
                      <a:pt x="2730" y="403"/>
                    </a:lnTo>
                    <a:lnTo>
                      <a:pt x="2729" y="349"/>
                    </a:lnTo>
                    <a:lnTo>
                      <a:pt x="2729" y="291"/>
                    </a:lnTo>
                    <a:lnTo>
                      <a:pt x="2730" y="261"/>
                    </a:lnTo>
                    <a:lnTo>
                      <a:pt x="2730" y="229"/>
                    </a:lnTo>
                    <a:lnTo>
                      <a:pt x="2732" y="197"/>
                    </a:lnTo>
                    <a:lnTo>
                      <a:pt x="2734" y="164"/>
                    </a:lnTo>
                    <a:lnTo>
                      <a:pt x="2314" y="164"/>
                    </a:lnTo>
                    <a:lnTo>
                      <a:pt x="2286" y="163"/>
                    </a:lnTo>
                    <a:lnTo>
                      <a:pt x="2262" y="161"/>
                    </a:lnTo>
                    <a:lnTo>
                      <a:pt x="2241" y="158"/>
                    </a:lnTo>
                    <a:lnTo>
                      <a:pt x="2221" y="153"/>
                    </a:lnTo>
                    <a:lnTo>
                      <a:pt x="2205" y="148"/>
                    </a:lnTo>
                    <a:lnTo>
                      <a:pt x="2189" y="141"/>
                    </a:lnTo>
                    <a:lnTo>
                      <a:pt x="2175" y="133"/>
                    </a:lnTo>
                    <a:lnTo>
                      <a:pt x="2162" y="122"/>
                    </a:lnTo>
                    <a:lnTo>
                      <a:pt x="2150" y="112"/>
                    </a:lnTo>
                    <a:lnTo>
                      <a:pt x="2137" y="100"/>
                    </a:lnTo>
                    <a:lnTo>
                      <a:pt x="2123" y="88"/>
                    </a:lnTo>
                    <a:lnTo>
                      <a:pt x="2109" y="74"/>
                    </a:lnTo>
                    <a:lnTo>
                      <a:pt x="2093" y="59"/>
                    </a:lnTo>
                    <a:lnTo>
                      <a:pt x="2075" y="43"/>
                    </a:lnTo>
                    <a:lnTo>
                      <a:pt x="2056" y="26"/>
                    </a:lnTo>
                    <a:lnTo>
                      <a:pt x="2034" y="7"/>
                    </a:lnTo>
                    <a:lnTo>
                      <a:pt x="982" y="0"/>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51" name="Freeform 26"/>
              <p:cNvSpPr>
                <a:spLocks/>
              </p:cNvSpPr>
              <p:nvPr/>
            </p:nvSpPr>
            <p:spPr bwMode="auto">
              <a:xfrm>
                <a:off x="1454151" y="744538"/>
                <a:ext cx="112713" cy="96838"/>
              </a:xfrm>
              <a:custGeom>
                <a:avLst/>
                <a:gdLst>
                  <a:gd name="T0" fmla="*/ 1686 w 2524"/>
                  <a:gd name="T1" fmla="*/ 763 h 2181"/>
                  <a:gd name="T2" fmla="*/ 1700 w 2524"/>
                  <a:gd name="T3" fmla="*/ 899 h 2181"/>
                  <a:gd name="T4" fmla="*/ 1721 w 2524"/>
                  <a:gd name="T5" fmla="*/ 1001 h 2181"/>
                  <a:gd name="T6" fmla="*/ 1766 w 2524"/>
                  <a:gd name="T7" fmla="*/ 1128 h 2181"/>
                  <a:gd name="T8" fmla="*/ 1806 w 2524"/>
                  <a:gd name="T9" fmla="*/ 1242 h 2181"/>
                  <a:gd name="T10" fmla="*/ 1820 w 2524"/>
                  <a:gd name="T11" fmla="*/ 1324 h 2181"/>
                  <a:gd name="T12" fmla="*/ 1823 w 2524"/>
                  <a:gd name="T13" fmla="*/ 1683 h 2181"/>
                  <a:gd name="T14" fmla="*/ 826 w 2524"/>
                  <a:gd name="T15" fmla="*/ 1659 h 2181"/>
                  <a:gd name="T16" fmla="*/ 778 w 2524"/>
                  <a:gd name="T17" fmla="*/ 1566 h 2181"/>
                  <a:gd name="T18" fmla="*/ 724 w 2524"/>
                  <a:gd name="T19" fmla="*/ 1416 h 2181"/>
                  <a:gd name="T20" fmla="*/ 678 w 2524"/>
                  <a:gd name="T21" fmla="*/ 1295 h 2181"/>
                  <a:gd name="T22" fmla="*/ 642 w 2524"/>
                  <a:gd name="T23" fmla="*/ 1244 h 2181"/>
                  <a:gd name="T24" fmla="*/ 589 w 2524"/>
                  <a:gd name="T25" fmla="*/ 1208 h 2181"/>
                  <a:gd name="T26" fmla="*/ 514 w 2524"/>
                  <a:gd name="T27" fmla="*/ 1192 h 2181"/>
                  <a:gd name="T28" fmla="*/ 402 w 2524"/>
                  <a:gd name="T29" fmla="*/ 1195 h 2181"/>
                  <a:gd name="T30" fmla="*/ 320 w 2524"/>
                  <a:gd name="T31" fmla="*/ 1208 h 2181"/>
                  <a:gd name="T32" fmla="*/ 215 w 2524"/>
                  <a:gd name="T33" fmla="*/ 1242 h 2181"/>
                  <a:gd name="T34" fmla="*/ 0 w 2524"/>
                  <a:gd name="T35" fmla="*/ 1262 h 2181"/>
                  <a:gd name="T36" fmla="*/ 85 w 2524"/>
                  <a:gd name="T37" fmla="*/ 1303 h 2181"/>
                  <a:gd name="T38" fmla="*/ 169 w 2524"/>
                  <a:gd name="T39" fmla="*/ 1325 h 2181"/>
                  <a:gd name="T40" fmla="*/ 333 w 2524"/>
                  <a:gd name="T41" fmla="*/ 1343 h 2181"/>
                  <a:gd name="T42" fmla="*/ 410 w 2524"/>
                  <a:gd name="T43" fmla="*/ 1356 h 2181"/>
                  <a:gd name="T44" fmla="*/ 482 w 2524"/>
                  <a:gd name="T45" fmla="*/ 1382 h 2181"/>
                  <a:gd name="T46" fmla="*/ 545 w 2524"/>
                  <a:gd name="T47" fmla="*/ 1428 h 2181"/>
                  <a:gd name="T48" fmla="*/ 601 w 2524"/>
                  <a:gd name="T49" fmla="*/ 1503 h 2181"/>
                  <a:gd name="T50" fmla="*/ 666 w 2524"/>
                  <a:gd name="T51" fmla="*/ 1642 h 2181"/>
                  <a:gd name="T52" fmla="*/ 828 w 2524"/>
                  <a:gd name="T53" fmla="*/ 2040 h 2181"/>
                  <a:gd name="T54" fmla="*/ 981 w 2524"/>
                  <a:gd name="T55" fmla="*/ 2103 h 2181"/>
                  <a:gd name="T56" fmla="*/ 1430 w 2524"/>
                  <a:gd name="T57" fmla="*/ 2167 h 2181"/>
                  <a:gd name="T58" fmla="*/ 1533 w 2524"/>
                  <a:gd name="T59" fmla="*/ 2136 h 2181"/>
                  <a:gd name="T60" fmla="*/ 1619 w 2524"/>
                  <a:gd name="T61" fmla="*/ 2112 h 2181"/>
                  <a:gd name="T62" fmla="*/ 1719 w 2524"/>
                  <a:gd name="T63" fmla="*/ 2103 h 2181"/>
                  <a:gd name="T64" fmla="*/ 2383 w 2524"/>
                  <a:gd name="T65" fmla="*/ 1613 h 2181"/>
                  <a:gd name="T66" fmla="*/ 2508 w 2524"/>
                  <a:gd name="T67" fmla="*/ 980 h 2181"/>
                  <a:gd name="T68" fmla="*/ 2464 w 2524"/>
                  <a:gd name="T69" fmla="*/ 748 h 2181"/>
                  <a:gd name="T70" fmla="*/ 2434 w 2524"/>
                  <a:gd name="T71" fmla="*/ 640 h 2181"/>
                  <a:gd name="T72" fmla="*/ 2396 w 2524"/>
                  <a:gd name="T73" fmla="*/ 571 h 2181"/>
                  <a:gd name="T74" fmla="*/ 2339 w 2524"/>
                  <a:gd name="T75" fmla="*/ 514 h 2181"/>
                  <a:gd name="T76" fmla="*/ 2255 w 2524"/>
                  <a:gd name="T77" fmla="*/ 467 h 2181"/>
                  <a:gd name="T78" fmla="*/ 2138 w 2524"/>
                  <a:gd name="T79" fmla="*/ 429 h 2181"/>
                  <a:gd name="T80" fmla="*/ 1581 w 2524"/>
                  <a:gd name="T81" fmla="*/ 128 h 2181"/>
                  <a:gd name="T82" fmla="*/ 998 w 2524"/>
                  <a:gd name="T83" fmla="*/ 53 h 2181"/>
                  <a:gd name="T84" fmla="*/ 1089 w 2524"/>
                  <a:gd name="T85" fmla="*/ 219 h 2181"/>
                  <a:gd name="T86" fmla="*/ 1211 w 2524"/>
                  <a:gd name="T87" fmla="*/ 325 h 2181"/>
                  <a:gd name="T88" fmla="*/ 1346 w 2524"/>
                  <a:gd name="T89" fmla="*/ 387 h 2181"/>
                  <a:gd name="T90" fmla="*/ 1510 w 2524"/>
                  <a:gd name="T91" fmla="*/ 429 h 2181"/>
                  <a:gd name="T92" fmla="*/ 1639 w 2524"/>
                  <a:gd name="T93" fmla="*/ 466 h 2181"/>
                  <a:gd name="T94" fmla="*/ 1695 w 2524"/>
                  <a:gd name="T95" fmla="*/ 516 h 2181"/>
                  <a:gd name="T96" fmla="*/ 1694 w 2524"/>
                  <a:gd name="T97" fmla="*/ 601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24" h="2181">
                    <a:moveTo>
                      <a:pt x="1683" y="631"/>
                    </a:moveTo>
                    <a:lnTo>
                      <a:pt x="1683" y="678"/>
                    </a:lnTo>
                    <a:lnTo>
                      <a:pt x="1684" y="721"/>
                    </a:lnTo>
                    <a:lnTo>
                      <a:pt x="1686" y="763"/>
                    </a:lnTo>
                    <a:lnTo>
                      <a:pt x="1689" y="801"/>
                    </a:lnTo>
                    <a:lnTo>
                      <a:pt x="1692" y="836"/>
                    </a:lnTo>
                    <a:lnTo>
                      <a:pt x="1696" y="869"/>
                    </a:lnTo>
                    <a:lnTo>
                      <a:pt x="1700" y="899"/>
                    </a:lnTo>
                    <a:lnTo>
                      <a:pt x="1705" y="927"/>
                    </a:lnTo>
                    <a:lnTo>
                      <a:pt x="1710" y="953"/>
                    </a:lnTo>
                    <a:lnTo>
                      <a:pt x="1715" y="978"/>
                    </a:lnTo>
                    <a:lnTo>
                      <a:pt x="1721" y="1001"/>
                    </a:lnTo>
                    <a:lnTo>
                      <a:pt x="1727" y="1022"/>
                    </a:lnTo>
                    <a:lnTo>
                      <a:pt x="1739" y="1061"/>
                    </a:lnTo>
                    <a:lnTo>
                      <a:pt x="1752" y="1095"/>
                    </a:lnTo>
                    <a:lnTo>
                      <a:pt x="1766" y="1128"/>
                    </a:lnTo>
                    <a:lnTo>
                      <a:pt x="1779" y="1159"/>
                    </a:lnTo>
                    <a:lnTo>
                      <a:pt x="1791" y="1191"/>
                    </a:lnTo>
                    <a:lnTo>
                      <a:pt x="1801" y="1224"/>
                    </a:lnTo>
                    <a:lnTo>
                      <a:pt x="1806" y="1242"/>
                    </a:lnTo>
                    <a:lnTo>
                      <a:pt x="1810" y="1261"/>
                    </a:lnTo>
                    <a:lnTo>
                      <a:pt x="1814" y="1280"/>
                    </a:lnTo>
                    <a:lnTo>
                      <a:pt x="1817" y="1301"/>
                    </a:lnTo>
                    <a:lnTo>
                      <a:pt x="1820" y="1324"/>
                    </a:lnTo>
                    <a:lnTo>
                      <a:pt x="1821" y="1348"/>
                    </a:lnTo>
                    <a:lnTo>
                      <a:pt x="1823" y="1375"/>
                    </a:lnTo>
                    <a:lnTo>
                      <a:pt x="1823" y="1402"/>
                    </a:lnTo>
                    <a:lnTo>
                      <a:pt x="1823" y="1683"/>
                    </a:lnTo>
                    <a:lnTo>
                      <a:pt x="1403" y="1683"/>
                    </a:lnTo>
                    <a:lnTo>
                      <a:pt x="1192" y="1683"/>
                    </a:lnTo>
                    <a:lnTo>
                      <a:pt x="841" y="1683"/>
                    </a:lnTo>
                    <a:lnTo>
                      <a:pt x="826" y="1659"/>
                    </a:lnTo>
                    <a:lnTo>
                      <a:pt x="812" y="1636"/>
                    </a:lnTo>
                    <a:lnTo>
                      <a:pt x="800" y="1613"/>
                    </a:lnTo>
                    <a:lnTo>
                      <a:pt x="788" y="1589"/>
                    </a:lnTo>
                    <a:lnTo>
                      <a:pt x="778" y="1566"/>
                    </a:lnTo>
                    <a:lnTo>
                      <a:pt x="768" y="1543"/>
                    </a:lnTo>
                    <a:lnTo>
                      <a:pt x="760" y="1521"/>
                    </a:lnTo>
                    <a:lnTo>
                      <a:pt x="752" y="1500"/>
                    </a:lnTo>
                    <a:lnTo>
                      <a:pt x="724" y="1416"/>
                    </a:lnTo>
                    <a:lnTo>
                      <a:pt x="699" y="1342"/>
                    </a:lnTo>
                    <a:lnTo>
                      <a:pt x="692" y="1325"/>
                    </a:lnTo>
                    <a:lnTo>
                      <a:pt x="685" y="1310"/>
                    </a:lnTo>
                    <a:lnTo>
                      <a:pt x="678" y="1295"/>
                    </a:lnTo>
                    <a:lnTo>
                      <a:pt x="670" y="1281"/>
                    </a:lnTo>
                    <a:lnTo>
                      <a:pt x="661" y="1267"/>
                    </a:lnTo>
                    <a:lnTo>
                      <a:pt x="652" y="1255"/>
                    </a:lnTo>
                    <a:lnTo>
                      <a:pt x="642" y="1244"/>
                    </a:lnTo>
                    <a:lnTo>
                      <a:pt x="631" y="1232"/>
                    </a:lnTo>
                    <a:lnTo>
                      <a:pt x="618" y="1223"/>
                    </a:lnTo>
                    <a:lnTo>
                      <a:pt x="605" y="1215"/>
                    </a:lnTo>
                    <a:lnTo>
                      <a:pt x="589" y="1208"/>
                    </a:lnTo>
                    <a:lnTo>
                      <a:pt x="573" y="1202"/>
                    </a:lnTo>
                    <a:lnTo>
                      <a:pt x="555" y="1198"/>
                    </a:lnTo>
                    <a:lnTo>
                      <a:pt x="535" y="1194"/>
                    </a:lnTo>
                    <a:lnTo>
                      <a:pt x="514" y="1192"/>
                    </a:lnTo>
                    <a:lnTo>
                      <a:pt x="491" y="1192"/>
                    </a:lnTo>
                    <a:lnTo>
                      <a:pt x="457" y="1192"/>
                    </a:lnTo>
                    <a:lnTo>
                      <a:pt x="428" y="1193"/>
                    </a:lnTo>
                    <a:lnTo>
                      <a:pt x="402" y="1195"/>
                    </a:lnTo>
                    <a:lnTo>
                      <a:pt x="379" y="1197"/>
                    </a:lnTo>
                    <a:lnTo>
                      <a:pt x="358" y="1201"/>
                    </a:lnTo>
                    <a:lnTo>
                      <a:pt x="339" y="1204"/>
                    </a:lnTo>
                    <a:lnTo>
                      <a:pt x="320" y="1208"/>
                    </a:lnTo>
                    <a:lnTo>
                      <a:pt x="303" y="1213"/>
                    </a:lnTo>
                    <a:lnTo>
                      <a:pt x="270" y="1223"/>
                    </a:lnTo>
                    <a:lnTo>
                      <a:pt x="235" y="1236"/>
                    </a:lnTo>
                    <a:lnTo>
                      <a:pt x="215" y="1242"/>
                    </a:lnTo>
                    <a:lnTo>
                      <a:pt x="192" y="1249"/>
                    </a:lnTo>
                    <a:lnTo>
                      <a:pt x="168" y="1255"/>
                    </a:lnTo>
                    <a:lnTo>
                      <a:pt x="140" y="1262"/>
                    </a:lnTo>
                    <a:lnTo>
                      <a:pt x="0" y="1262"/>
                    </a:lnTo>
                    <a:lnTo>
                      <a:pt x="21" y="1275"/>
                    </a:lnTo>
                    <a:lnTo>
                      <a:pt x="42" y="1285"/>
                    </a:lnTo>
                    <a:lnTo>
                      <a:pt x="63" y="1295"/>
                    </a:lnTo>
                    <a:lnTo>
                      <a:pt x="85" y="1303"/>
                    </a:lnTo>
                    <a:lnTo>
                      <a:pt x="106" y="1310"/>
                    </a:lnTo>
                    <a:lnTo>
                      <a:pt x="127" y="1315"/>
                    </a:lnTo>
                    <a:lnTo>
                      <a:pt x="148" y="1320"/>
                    </a:lnTo>
                    <a:lnTo>
                      <a:pt x="169" y="1325"/>
                    </a:lnTo>
                    <a:lnTo>
                      <a:pt x="211" y="1331"/>
                    </a:lnTo>
                    <a:lnTo>
                      <a:pt x="253" y="1336"/>
                    </a:lnTo>
                    <a:lnTo>
                      <a:pt x="293" y="1339"/>
                    </a:lnTo>
                    <a:lnTo>
                      <a:pt x="333" y="1343"/>
                    </a:lnTo>
                    <a:lnTo>
                      <a:pt x="353" y="1346"/>
                    </a:lnTo>
                    <a:lnTo>
                      <a:pt x="372" y="1349"/>
                    </a:lnTo>
                    <a:lnTo>
                      <a:pt x="391" y="1352"/>
                    </a:lnTo>
                    <a:lnTo>
                      <a:pt x="410" y="1356"/>
                    </a:lnTo>
                    <a:lnTo>
                      <a:pt x="428" y="1362"/>
                    </a:lnTo>
                    <a:lnTo>
                      <a:pt x="446" y="1368"/>
                    </a:lnTo>
                    <a:lnTo>
                      <a:pt x="463" y="1374"/>
                    </a:lnTo>
                    <a:lnTo>
                      <a:pt x="482" y="1382"/>
                    </a:lnTo>
                    <a:lnTo>
                      <a:pt x="498" y="1392"/>
                    </a:lnTo>
                    <a:lnTo>
                      <a:pt x="514" y="1402"/>
                    </a:lnTo>
                    <a:lnTo>
                      <a:pt x="530" y="1414"/>
                    </a:lnTo>
                    <a:lnTo>
                      <a:pt x="545" y="1428"/>
                    </a:lnTo>
                    <a:lnTo>
                      <a:pt x="560" y="1444"/>
                    </a:lnTo>
                    <a:lnTo>
                      <a:pt x="574" y="1461"/>
                    </a:lnTo>
                    <a:lnTo>
                      <a:pt x="587" y="1481"/>
                    </a:lnTo>
                    <a:lnTo>
                      <a:pt x="601" y="1503"/>
                    </a:lnTo>
                    <a:lnTo>
                      <a:pt x="614" y="1529"/>
                    </a:lnTo>
                    <a:lnTo>
                      <a:pt x="630" y="1561"/>
                    </a:lnTo>
                    <a:lnTo>
                      <a:pt x="647" y="1599"/>
                    </a:lnTo>
                    <a:lnTo>
                      <a:pt x="666" y="1642"/>
                    </a:lnTo>
                    <a:lnTo>
                      <a:pt x="706" y="1737"/>
                    </a:lnTo>
                    <a:lnTo>
                      <a:pt x="750" y="1840"/>
                    </a:lnTo>
                    <a:lnTo>
                      <a:pt x="791" y="1944"/>
                    </a:lnTo>
                    <a:lnTo>
                      <a:pt x="828" y="2040"/>
                    </a:lnTo>
                    <a:lnTo>
                      <a:pt x="859" y="2122"/>
                    </a:lnTo>
                    <a:lnTo>
                      <a:pt x="880" y="2181"/>
                    </a:lnTo>
                    <a:lnTo>
                      <a:pt x="943" y="1952"/>
                    </a:lnTo>
                    <a:lnTo>
                      <a:pt x="981" y="2103"/>
                    </a:lnTo>
                    <a:lnTo>
                      <a:pt x="1122" y="2103"/>
                    </a:lnTo>
                    <a:lnTo>
                      <a:pt x="1151" y="1920"/>
                    </a:lnTo>
                    <a:lnTo>
                      <a:pt x="1403" y="2174"/>
                    </a:lnTo>
                    <a:lnTo>
                      <a:pt x="1430" y="2167"/>
                    </a:lnTo>
                    <a:lnTo>
                      <a:pt x="1455" y="2160"/>
                    </a:lnTo>
                    <a:lnTo>
                      <a:pt x="1476" y="2154"/>
                    </a:lnTo>
                    <a:lnTo>
                      <a:pt x="1496" y="2147"/>
                    </a:lnTo>
                    <a:lnTo>
                      <a:pt x="1533" y="2136"/>
                    </a:lnTo>
                    <a:lnTo>
                      <a:pt x="1565" y="2125"/>
                    </a:lnTo>
                    <a:lnTo>
                      <a:pt x="1582" y="2121"/>
                    </a:lnTo>
                    <a:lnTo>
                      <a:pt x="1600" y="2115"/>
                    </a:lnTo>
                    <a:lnTo>
                      <a:pt x="1619" y="2112"/>
                    </a:lnTo>
                    <a:lnTo>
                      <a:pt x="1641" y="2109"/>
                    </a:lnTo>
                    <a:lnTo>
                      <a:pt x="1664" y="2106"/>
                    </a:lnTo>
                    <a:lnTo>
                      <a:pt x="1690" y="2104"/>
                    </a:lnTo>
                    <a:lnTo>
                      <a:pt x="1719" y="2103"/>
                    </a:lnTo>
                    <a:lnTo>
                      <a:pt x="1752" y="2103"/>
                    </a:lnTo>
                    <a:lnTo>
                      <a:pt x="2161" y="2105"/>
                    </a:lnTo>
                    <a:lnTo>
                      <a:pt x="2100" y="1555"/>
                    </a:lnTo>
                    <a:lnTo>
                      <a:pt x="2383" y="1613"/>
                    </a:lnTo>
                    <a:lnTo>
                      <a:pt x="2383" y="1472"/>
                    </a:lnTo>
                    <a:lnTo>
                      <a:pt x="2524" y="1472"/>
                    </a:lnTo>
                    <a:lnTo>
                      <a:pt x="2524" y="1052"/>
                    </a:lnTo>
                    <a:lnTo>
                      <a:pt x="2508" y="980"/>
                    </a:lnTo>
                    <a:lnTo>
                      <a:pt x="2495" y="914"/>
                    </a:lnTo>
                    <a:lnTo>
                      <a:pt x="2484" y="853"/>
                    </a:lnTo>
                    <a:lnTo>
                      <a:pt x="2474" y="798"/>
                    </a:lnTo>
                    <a:lnTo>
                      <a:pt x="2464" y="748"/>
                    </a:lnTo>
                    <a:lnTo>
                      <a:pt x="2454" y="701"/>
                    </a:lnTo>
                    <a:lnTo>
                      <a:pt x="2448" y="680"/>
                    </a:lnTo>
                    <a:lnTo>
                      <a:pt x="2441" y="660"/>
                    </a:lnTo>
                    <a:lnTo>
                      <a:pt x="2434" y="640"/>
                    </a:lnTo>
                    <a:lnTo>
                      <a:pt x="2426" y="622"/>
                    </a:lnTo>
                    <a:lnTo>
                      <a:pt x="2417" y="603"/>
                    </a:lnTo>
                    <a:lnTo>
                      <a:pt x="2407" y="586"/>
                    </a:lnTo>
                    <a:lnTo>
                      <a:pt x="2396" y="571"/>
                    </a:lnTo>
                    <a:lnTo>
                      <a:pt x="2384" y="555"/>
                    </a:lnTo>
                    <a:lnTo>
                      <a:pt x="2370" y="541"/>
                    </a:lnTo>
                    <a:lnTo>
                      <a:pt x="2356" y="527"/>
                    </a:lnTo>
                    <a:lnTo>
                      <a:pt x="2339" y="514"/>
                    </a:lnTo>
                    <a:lnTo>
                      <a:pt x="2321" y="502"/>
                    </a:lnTo>
                    <a:lnTo>
                      <a:pt x="2302" y="490"/>
                    </a:lnTo>
                    <a:lnTo>
                      <a:pt x="2279" y="479"/>
                    </a:lnTo>
                    <a:lnTo>
                      <a:pt x="2255" y="467"/>
                    </a:lnTo>
                    <a:lnTo>
                      <a:pt x="2230" y="457"/>
                    </a:lnTo>
                    <a:lnTo>
                      <a:pt x="2202" y="447"/>
                    </a:lnTo>
                    <a:lnTo>
                      <a:pt x="2172" y="438"/>
                    </a:lnTo>
                    <a:lnTo>
                      <a:pt x="2138" y="429"/>
                    </a:lnTo>
                    <a:lnTo>
                      <a:pt x="2103" y="420"/>
                    </a:lnTo>
                    <a:lnTo>
                      <a:pt x="2174" y="210"/>
                    </a:lnTo>
                    <a:lnTo>
                      <a:pt x="1552" y="35"/>
                    </a:lnTo>
                    <a:lnTo>
                      <a:pt x="1581" y="128"/>
                    </a:lnTo>
                    <a:lnTo>
                      <a:pt x="1262" y="280"/>
                    </a:lnTo>
                    <a:lnTo>
                      <a:pt x="1260" y="78"/>
                    </a:lnTo>
                    <a:lnTo>
                      <a:pt x="981" y="0"/>
                    </a:lnTo>
                    <a:lnTo>
                      <a:pt x="998" y="53"/>
                    </a:lnTo>
                    <a:lnTo>
                      <a:pt x="1018" y="102"/>
                    </a:lnTo>
                    <a:lnTo>
                      <a:pt x="1039" y="145"/>
                    </a:lnTo>
                    <a:lnTo>
                      <a:pt x="1063" y="184"/>
                    </a:lnTo>
                    <a:lnTo>
                      <a:pt x="1089" y="219"/>
                    </a:lnTo>
                    <a:lnTo>
                      <a:pt x="1118" y="251"/>
                    </a:lnTo>
                    <a:lnTo>
                      <a:pt x="1148" y="279"/>
                    </a:lnTo>
                    <a:lnTo>
                      <a:pt x="1179" y="303"/>
                    </a:lnTo>
                    <a:lnTo>
                      <a:pt x="1211" y="325"/>
                    </a:lnTo>
                    <a:lnTo>
                      <a:pt x="1245" y="343"/>
                    </a:lnTo>
                    <a:lnTo>
                      <a:pt x="1278" y="360"/>
                    </a:lnTo>
                    <a:lnTo>
                      <a:pt x="1312" y="374"/>
                    </a:lnTo>
                    <a:lnTo>
                      <a:pt x="1346" y="387"/>
                    </a:lnTo>
                    <a:lnTo>
                      <a:pt x="1381" y="397"/>
                    </a:lnTo>
                    <a:lnTo>
                      <a:pt x="1414" y="406"/>
                    </a:lnTo>
                    <a:lnTo>
                      <a:pt x="1447" y="415"/>
                    </a:lnTo>
                    <a:lnTo>
                      <a:pt x="1510" y="429"/>
                    </a:lnTo>
                    <a:lnTo>
                      <a:pt x="1567" y="442"/>
                    </a:lnTo>
                    <a:lnTo>
                      <a:pt x="1593" y="450"/>
                    </a:lnTo>
                    <a:lnTo>
                      <a:pt x="1617" y="457"/>
                    </a:lnTo>
                    <a:lnTo>
                      <a:pt x="1639" y="466"/>
                    </a:lnTo>
                    <a:lnTo>
                      <a:pt x="1658" y="476"/>
                    </a:lnTo>
                    <a:lnTo>
                      <a:pt x="1673" y="488"/>
                    </a:lnTo>
                    <a:lnTo>
                      <a:pt x="1686" y="501"/>
                    </a:lnTo>
                    <a:lnTo>
                      <a:pt x="1695" y="516"/>
                    </a:lnTo>
                    <a:lnTo>
                      <a:pt x="1701" y="533"/>
                    </a:lnTo>
                    <a:lnTo>
                      <a:pt x="1703" y="553"/>
                    </a:lnTo>
                    <a:lnTo>
                      <a:pt x="1701" y="575"/>
                    </a:lnTo>
                    <a:lnTo>
                      <a:pt x="1694" y="601"/>
                    </a:lnTo>
                    <a:lnTo>
                      <a:pt x="1683" y="631"/>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52" name="Freeform 27"/>
              <p:cNvSpPr>
                <a:spLocks/>
              </p:cNvSpPr>
              <p:nvPr/>
            </p:nvSpPr>
            <p:spPr bwMode="auto">
              <a:xfrm>
                <a:off x="1042988" y="774701"/>
                <a:ext cx="165100" cy="123825"/>
              </a:xfrm>
              <a:custGeom>
                <a:avLst/>
                <a:gdLst>
                  <a:gd name="T0" fmla="*/ 3085 w 3716"/>
                  <a:gd name="T1" fmla="*/ 210 h 2805"/>
                  <a:gd name="T2" fmla="*/ 2805 w 3716"/>
                  <a:gd name="T3" fmla="*/ 421 h 2805"/>
                  <a:gd name="T4" fmla="*/ 2594 w 3716"/>
                  <a:gd name="T5" fmla="*/ 631 h 2805"/>
                  <a:gd name="T6" fmla="*/ 2314 w 3716"/>
                  <a:gd name="T7" fmla="*/ 841 h 2805"/>
                  <a:gd name="T8" fmla="*/ 2103 w 3716"/>
                  <a:gd name="T9" fmla="*/ 1052 h 2805"/>
                  <a:gd name="T10" fmla="*/ 1823 w 3716"/>
                  <a:gd name="T11" fmla="*/ 1262 h 2805"/>
                  <a:gd name="T12" fmla="*/ 1542 w 3716"/>
                  <a:gd name="T13" fmla="*/ 1473 h 2805"/>
                  <a:gd name="T14" fmla="*/ 1262 w 3716"/>
                  <a:gd name="T15" fmla="*/ 1683 h 2805"/>
                  <a:gd name="T16" fmla="*/ 982 w 3716"/>
                  <a:gd name="T17" fmla="*/ 1893 h 2805"/>
                  <a:gd name="T18" fmla="*/ 702 w 3716"/>
                  <a:gd name="T19" fmla="*/ 2104 h 2805"/>
                  <a:gd name="T20" fmla="*/ 420 w 3716"/>
                  <a:gd name="T21" fmla="*/ 2314 h 2805"/>
                  <a:gd name="T22" fmla="*/ 71 w 3716"/>
                  <a:gd name="T23" fmla="*/ 2524 h 2805"/>
                  <a:gd name="T24" fmla="*/ 0 w 3716"/>
                  <a:gd name="T25" fmla="*/ 2805 h 2805"/>
                  <a:gd name="T26" fmla="*/ 139 w 3716"/>
                  <a:gd name="T27" fmla="*/ 2761 h 2805"/>
                  <a:gd name="T28" fmla="*/ 262 w 3716"/>
                  <a:gd name="T29" fmla="*/ 2703 h 2805"/>
                  <a:gd name="T30" fmla="*/ 372 w 3716"/>
                  <a:gd name="T31" fmla="*/ 2631 h 2805"/>
                  <a:gd name="T32" fmla="*/ 474 w 3716"/>
                  <a:gd name="T33" fmla="*/ 2553 h 2805"/>
                  <a:gd name="T34" fmla="*/ 665 w 3716"/>
                  <a:gd name="T35" fmla="*/ 2387 h 2805"/>
                  <a:gd name="T36" fmla="*/ 796 w 3716"/>
                  <a:gd name="T37" fmla="*/ 2282 h 2805"/>
                  <a:gd name="T38" fmla="*/ 902 w 3716"/>
                  <a:gd name="T39" fmla="*/ 2214 h 2805"/>
                  <a:gd name="T40" fmla="*/ 1018 w 3716"/>
                  <a:gd name="T41" fmla="*/ 2157 h 2805"/>
                  <a:gd name="T42" fmla="*/ 1149 w 3716"/>
                  <a:gd name="T43" fmla="*/ 2117 h 2805"/>
                  <a:gd name="T44" fmla="*/ 1329 w 3716"/>
                  <a:gd name="T45" fmla="*/ 2081 h 2805"/>
                  <a:gd name="T46" fmla="*/ 1504 w 3716"/>
                  <a:gd name="T47" fmla="*/ 2027 h 2805"/>
                  <a:gd name="T48" fmla="*/ 1651 w 3716"/>
                  <a:gd name="T49" fmla="*/ 1963 h 2805"/>
                  <a:gd name="T50" fmla="*/ 1778 w 3716"/>
                  <a:gd name="T51" fmla="*/ 1889 h 2805"/>
                  <a:gd name="T52" fmla="*/ 1889 w 3716"/>
                  <a:gd name="T53" fmla="*/ 1812 h 2805"/>
                  <a:gd name="T54" fmla="*/ 2022 w 3716"/>
                  <a:gd name="T55" fmla="*/ 1708 h 2805"/>
                  <a:gd name="T56" fmla="*/ 2149 w 3716"/>
                  <a:gd name="T57" fmla="*/ 1613 h 2805"/>
                  <a:gd name="T58" fmla="*/ 2247 w 3716"/>
                  <a:gd name="T59" fmla="*/ 1553 h 2805"/>
                  <a:gd name="T60" fmla="*/ 2356 w 3716"/>
                  <a:gd name="T61" fmla="*/ 1506 h 2805"/>
                  <a:gd name="T62" fmla="*/ 2479 w 3716"/>
                  <a:gd name="T63" fmla="*/ 1478 h 2805"/>
                  <a:gd name="T64" fmla="*/ 2719 w 3716"/>
                  <a:gd name="T65" fmla="*/ 1258 h 2805"/>
                  <a:gd name="T66" fmla="*/ 3452 w 3716"/>
                  <a:gd name="T67" fmla="*/ 743 h 2805"/>
                  <a:gd name="T68" fmla="*/ 3488 w 3716"/>
                  <a:gd name="T69" fmla="*/ 685 h 2805"/>
                  <a:gd name="T70" fmla="*/ 3499 w 3716"/>
                  <a:gd name="T71" fmla="*/ 652 h 2805"/>
                  <a:gd name="T72" fmla="*/ 3504 w 3716"/>
                  <a:gd name="T73" fmla="*/ 605 h 2805"/>
                  <a:gd name="T74" fmla="*/ 3505 w 3716"/>
                  <a:gd name="T75" fmla="*/ 534 h 2805"/>
                  <a:gd name="T76" fmla="*/ 3495 w 3716"/>
                  <a:gd name="T77" fmla="*/ 469 h 2805"/>
                  <a:gd name="T78" fmla="*/ 3476 w 3716"/>
                  <a:gd name="T79" fmla="*/ 423 h 2805"/>
                  <a:gd name="T80" fmla="*/ 3426 w 3716"/>
                  <a:gd name="T81" fmla="*/ 359 h 2805"/>
                  <a:gd name="T82" fmla="*/ 3385 w 3716"/>
                  <a:gd name="T83" fmla="*/ 309 h 2805"/>
                  <a:gd name="T84" fmla="*/ 3505 w 3716"/>
                  <a:gd name="T85" fmla="*/ 0 h 2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16" h="2805">
                    <a:moveTo>
                      <a:pt x="3296" y="70"/>
                    </a:moveTo>
                    <a:lnTo>
                      <a:pt x="3154" y="140"/>
                    </a:lnTo>
                    <a:lnTo>
                      <a:pt x="3085" y="210"/>
                    </a:lnTo>
                    <a:lnTo>
                      <a:pt x="2945" y="280"/>
                    </a:lnTo>
                    <a:lnTo>
                      <a:pt x="2874" y="351"/>
                    </a:lnTo>
                    <a:lnTo>
                      <a:pt x="2805" y="421"/>
                    </a:lnTo>
                    <a:lnTo>
                      <a:pt x="2734" y="491"/>
                    </a:lnTo>
                    <a:lnTo>
                      <a:pt x="2665" y="561"/>
                    </a:lnTo>
                    <a:lnTo>
                      <a:pt x="2594" y="631"/>
                    </a:lnTo>
                    <a:lnTo>
                      <a:pt x="2524" y="701"/>
                    </a:lnTo>
                    <a:lnTo>
                      <a:pt x="2454" y="771"/>
                    </a:lnTo>
                    <a:lnTo>
                      <a:pt x="2314" y="841"/>
                    </a:lnTo>
                    <a:lnTo>
                      <a:pt x="2243" y="912"/>
                    </a:lnTo>
                    <a:lnTo>
                      <a:pt x="2173" y="982"/>
                    </a:lnTo>
                    <a:lnTo>
                      <a:pt x="2103" y="1052"/>
                    </a:lnTo>
                    <a:lnTo>
                      <a:pt x="1963" y="1122"/>
                    </a:lnTo>
                    <a:lnTo>
                      <a:pt x="1893" y="1192"/>
                    </a:lnTo>
                    <a:lnTo>
                      <a:pt x="1823" y="1262"/>
                    </a:lnTo>
                    <a:lnTo>
                      <a:pt x="1683" y="1332"/>
                    </a:lnTo>
                    <a:lnTo>
                      <a:pt x="1613" y="1402"/>
                    </a:lnTo>
                    <a:lnTo>
                      <a:pt x="1542" y="1473"/>
                    </a:lnTo>
                    <a:lnTo>
                      <a:pt x="1402" y="1543"/>
                    </a:lnTo>
                    <a:lnTo>
                      <a:pt x="1332" y="1613"/>
                    </a:lnTo>
                    <a:lnTo>
                      <a:pt x="1262" y="1683"/>
                    </a:lnTo>
                    <a:lnTo>
                      <a:pt x="1122" y="1753"/>
                    </a:lnTo>
                    <a:lnTo>
                      <a:pt x="1051" y="1823"/>
                    </a:lnTo>
                    <a:lnTo>
                      <a:pt x="982" y="1893"/>
                    </a:lnTo>
                    <a:lnTo>
                      <a:pt x="842" y="1964"/>
                    </a:lnTo>
                    <a:lnTo>
                      <a:pt x="771" y="2033"/>
                    </a:lnTo>
                    <a:lnTo>
                      <a:pt x="702" y="2104"/>
                    </a:lnTo>
                    <a:lnTo>
                      <a:pt x="562" y="2174"/>
                    </a:lnTo>
                    <a:lnTo>
                      <a:pt x="491" y="2244"/>
                    </a:lnTo>
                    <a:lnTo>
                      <a:pt x="420" y="2314"/>
                    </a:lnTo>
                    <a:lnTo>
                      <a:pt x="280" y="2384"/>
                    </a:lnTo>
                    <a:lnTo>
                      <a:pt x="211" y="2455"/>
                    </a:lnTo>
                    <a:lnTo>
                      <a:pt x="71" y="2524"/>
                    </a:lnTo>
                    <a:lnTo>
                      <a:pt x="0" y="2595"/>
                    </a:lnTo>
                    <a:lnTo>
                      <a:pt x="0" y="2664"/>
                    </a:lnTo>
                    <a:lnTo>
                      <a:pt x="0" y="2805"/>
                    </a:lnTo>
                    <a:lnTo>
                      <a:pt x="49" y="2792"/>
                    </a:lnTo>
                    <a:lnTo>
                      <a:pt x="95" y="2777"/>
                    </a:lnTo>
                    <a:lnTo>
                      <a:pt x="139" y="2761"/>
                    </a:lnTo>
                    <a:lnTo>
                      <a:pt x="182" y="2743"/>
                    </a:lnTo>
                    <a:lnTo>
                      <a:pt x="223" y="2723"/>
                    </a:lnTo>
                    <a:lnTo>
                      <a:pt x="262" y="2703"/>
                    </a:lnTo>
                    <a:lnTo>
                      <a:pt x="299" y="2680"/>
                    </a:lnTo>
                    <a:lnTo>
                      <a:pt x="337" y="2656"/>
                    </a:lnTo>
                    <a:lnTo>
                      <a:pt x="372" y="2631"/>
                    </a:lnTo>
                    <a:lnTo>
                      <a:pt x="407" y="2606"/>
                    </a:lnTo>
                    <a:lnTo>
                      <a:pt x="441" y="2580"/>
                    </a:lnTo>
                    <a:lnTo>
                      <a:pt x="474" y="2553"/>
                    </a:lnTo>
                    <a:lnTo>
                      <a:pt x="538" y="2498"/>
                    </a:lnTo>
                    <a:lnTo>
                      <a:pt x="602" y="2443"/>
                    </a:lnTo>
                    <a:lnTo>
                      <a:pt x="665" y="2387"/>
                    </a:lnTo>
                    <a:lnTo>
                      <a:pt x="730" y="2334"/>
                    </a:lnTo>
                    <a:lnTo>
                      <a:pt x="763" y="2308"/>
                    </a:lnTo>
                    <a:lnTo>
                      <a:pt x="796" y="2282"/>
                    </a:lnTo>
                    <a:lnTo>
                      <a:pt x="831" y="2258"/>
                    </a:lnTo>
                    <a:lnTo>
                      <a:pt x="866" y="2236"/>
                    </a:lnTo>
                    <a:lnTo>
                      <a:pt x="902" y="2214"/>
                    </a:lnTo>
                    <a:lnTo>
                      <a:pt x="939" y="2194"/>
                    </a:lnTo>
                    <a:lnTo>
                      <a:pt x="978" y="2175"/>
                    </a:lnTo>
                    <a:lnTo>
                      <a:pt x="1018" y="2157"/>
                    </a:lnTo>
                    <a:lnTo>
                      <a:pt x="1060" y="2142"/>
                    </a:lnTo>
                    <a:lnTo>
                      <a:pt x="1104" y="2128"/>
                    </a:lnTo>
                    <a:lnTo>
                      <a:pt x="1149" y="2117"/>
                    </a:lnTo>
                    <a:lnTo>
                      <a:pt x="1196" y="2108"/>
                    </a:lnTo>
                    <a:lnTo>
                      <a:pt x="1265" y="2096"/>
                    </a:lnTo>
                    <a:lnTo>
                      <a:pt x="1329" y="2081"/>
                    </a:lnTo>
                    <a:lnTo>
                      <a:pt x="1391" y="2065"/>
                    </a:lnTo>
                    <a:lnTo>
                      <a:pt x="1448" y="2047"/>
                    </a:lnTo>
                    <a:lnTo>
                      <a:pt x="1504" y="2027"/>
                    </a:lnTo>
                    <a:lnTo>
                      <a:pt x="1555" y="2007"/>
                    </a:lnTo>
                    <a:lnTo>
                      <a:pt x="1605" y="1985"/>
                    </a:lnTo>
                    <a:lnTo>
                      <a:pt x="1651" y="1963"/>
                    </a:lnTo>
                    <a:lnTo>
                      <a:pt x="1695" y="1939"/>
                    </a:lnTo>
                    <a:lnTo>
                      <a:pt x="1738" y="1914"/>
                    </a:lnTo>
                    <a:lnTo>
                      <a:pt x="1778" y="1889"/>
                    </a:lnTo>
                    <a:lnTo>
                      <a:pt x="1816" y="1863"/>
                    </a:lnTo>
                    <a:lnTo>
                      <a:pt x="1852" y="1838"/>
                    </a:lnTo>
                    <a:lnTo>
                      <a:pt x="1889" y="1812"/>
                    </a:lnTo>
                    <a:lnTo>
                      <a:pt x="1923" y="1785"/>
                    </a:lnTo>
                    <a:lnTo>
                      <a:pt x="1956" y="1759"/>
                    </a:lnTo>
                    <a:lnTo>
                      <a:pt x="2022" y="1708"/>
                    </a:lnTo>
                    <a:lnTo>
                      <a:pt x="2085" y="1659"/>
                    </a:lnTo>
                    <a:lnTo>
                      <a:pt x="2116" y="1635"/>
                    </a:lnTo>
                    <a:lnTo>
                      <a:pt x="2149" y="1613"/>
                    </a:lnTo>
                    <a:lnTo>
                      <a:pt x="2181" y="1592"/>
                    </a:lnTo>
                    <a:lnTo>
                      <a:pt x="2214" y="1572"/>
                    </a:lnTo>
                    <a:lnTo>
                      <a:pt x="2247" y="1553"/>
                    </a:lnTo>
                    <a:lnTo>
                      <a:pt x="2283" y="1535"/>
                    </a:lnTo>
                    <a:lnTo>
                      <a:pt x="2319" y="1520"/>
                    </a:lnTo>
                    <a:lnTo>
                      <a:pt x="2356" y="1506"/>
                    </a:lnTo>
                    <a:lnTo>
                      <a:pt x="2396" y="1495"/>
                    </a:lnTo>
                    <a:lnTo>
                      <a:pt x="2436" y="1485"/>
                    </a:lnTo>
                    <a:lnTo>
                      <a:pt x="2479" y="1478"/>
                    </a:lnTo>
                    <a:lnTo>
                      <a:pt x="2524" y="1473"/>
                    </a:lnTo>
                    <a:lnTo>
                      <a:pt x="2524" y="1262"/>
                    </a:lnTo>
                    <a:lnTo>
                      <a:pt x="2719" y="1258"/>
                    </a:lnTo>
                    <a:lnTo>
                      <a:pt x="2823" y="1030"/>
                    </a:lnTo>
                    <a:lnTo>
                      <a:pt x="3436" y="771"/>
                    </a:lnTo>
                    <a:lnTo>
                      <a:pt x="3452" y="743"/>
                    </a:lnTo>
                    <a:lnTo>
                      <a:pt x="3467" y="721"/>
                    </a:lnTo>
                    <a:lnTo>
                      <a:pt x="3479" y="703"/>
                    </a:lnTo>
                    <a:lnTo>
                      <a:pt x="3488" y="685"/>
                    </a:lnTo>
                    <a:lnTo>
                      <a:pt x="3492" y="675"/>
                    </a:lnTo>
                    <a:lnTo>
                      <a:pt x="3496" y="665"/>
                    </a:lnTo>
                    <a:lnTo>
                      <a:pt x="3499" y="652"/>
                    </a:lnTo>
                    <a:lnTo>
                      <a:pt x="3501" y="639"/>
                    </a:lnTo>
                    <a:lnTo>
                      <a:pt x="3503" y="623"/>
                    </a:lnTo>
                    <a:lnTo>
                      <a:pt x="3504" y="605"/>
                    </a:lnTo>
                    <a:lnTo>
                      <a:pt x="3505" y="585"/>
                    </a:lnTo>
                    <a:lnTo>
                      <a:pt x="3505" y="561"/>
                    </a:lnTo>
                    <a:lnTo>
                      <a:pt x="3505" y="534"/>
                    </a:lnTo>
                    <a:lnTo>
                      <a:pt x="3503" y="509"/>
                    </a:lnTo>
                    <a:lnTo>
                      <a:pt x="3500" y="487"/>
                    </a:lnTo>
                    <a:lnTo>
                      <a:pt x="3495" y="469"/>
                    </a:lnTo>
                    <a:lnTo>
                      <a:pt x="3490" y="452"/>
                    </a:lnTo>
                    <a:lnTo>
                      <a:pt x="3484" y="437"/>
                    </a:lnTo>
                    <a:lnTo>
                      <a:pt x="3476" y="423"/>
                    </a:lnTo>
                    <a:lnTo>
                      <a:pt x="3468" y="411"/>
                    </a:lnTo>
                    <a:lnTo>
                      <a:pt x="3448" y="385"/>
                    </a:lnTo>
                    <a:lnTo>
                      <a:pt x="3426" y="359"/>
                    </a:lnTo>
                    <a:lnTo>
                      <a:pt x="3412" y="344"/>
                    </a:lnTo>
                    <a:lnTo>
                      <a:pt x="3399" y="328"/>
                    </a:lnTo>
                    <a:lnTo>
                      <a:pt x="3385" y="309"/>
                    </a:lnTo>
                    <a:lnTo>
                      <a:pt x="3371" y="289"/>
                    </a:lnTo>
                    <a:lnTo>
                      <a:pt x="3716" y="0"/>
                    </a:lnTo>
                    <a:lnTo>
                      <a:pt x="3505" y="0"/>
                    </a:lnTo>
                    <a:lnTo>
                      <a:pt x="3365" y="0"/>
                    </a:lnTo>
                    <a:lnTo>
                      <a:pt x="3296" y="70"/>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53" name="Freeform 28"/>
              <p:cNvSpPr>
                <a:spLocks/>
              </p:cNvSpPr>
              <p:nvPr/>
            </p:nvSpPr>
            <p:spPr bwMode="auto">
              <a:xfrm>
                <a:off x="1358901" y="519113"/>
                <a:ext cx="73025" cy="107950"/>
              </a:xfrm>
              <a:custGeom>
                <a:avLst/>
                <a:gdLst>
                  <a:gd name="T0" fmla="*/ 576 w 1670"/>
                  <a:gd name="T1" fmla="*/ 1259 h 2455"/>
                  <a:gd name="T2" fmla="*/ 621 w 1670"/>
                  <a:gd name="T3" fmla="*/ 1604 h 2455"/>
                  <a:gd name="T4" fmla="*/ 0 w 1670"/>
                  <a:gd name="T5" fmla="*/ 2384 h 2455"/>
                  <a:gd name="T6" fmla="*/ 53 w 1670"/>
                  <a:gd name="T7" fmla="*/ 2397 h 2455"/>
                  <a:gd name="T8" fmla="*/ 94 w 1670"/>
                  <a:gd name="T9" fmla="*/ 2410 h 2455"/>
                  <a:gd name="T10" fmla="*/ 163 w 1670"/>
                  <a:gd name="T11" fmla="*/ 2432 h 2455"/>
                  <a:gd name="T12" fmla="*/ 198 w 1670"/>
                  <a:gd name="T13" fmla="*/ 2441 h 2455"/>
                  <a:gd name="T14" fmla="*/ 238 w 1670"/>
                  <a:gd name="T15" fmla="*/ 2449 h 2455"/>
                  <a:gd name="T16" fmla="*/ 287 w 1670"/>
                  <a:gd name="T17" fmla="*/ 2453 h 2455"/>
                  <a:gd name="T18" fmla="*/ 351 w 1670"/>
                  <a:gd name="T19" fmla="*/ 2455 h 2455"/>
                  <a:gd name="T20" fmla="*/ 604 w 1670"/>
                  <a:gd name="T21" fmla="*/ 2454 h 2455"/>
                  <a:gd name="T22" fmla="*/ 676 w 1670"/>
                  <a:gd name="T23" fmla="*/ 2450 h 2455"/>
                  <a:gd name="T24" fmla="*/ 737 w 1670"/>
                  <a:gd name="T25" fmla="*/ 2441 h 2455"/>
                  <a:gd name="T26" fmla="*/ 789 w 1670"/>
                  <a:gd name="T27" fmla="*/ 2431 h 2455"/>
                  <a:gd name="T28" fmla="*/ 862 w 1670"/>
                  <a:gd name="T29" fmla="*/ 2413 h 2455"/>
                  <a:gd name="T30" fmla="*/ 941 w 1670"/>
                  <a:gd name="T31" fmla="*/ 2396 h 2455"/>
                  <a:gd name="T32" fmla="*/ 1006 w 1670"/>
                  <a:gd name="T33" fmla="*/ 2385 h 2455"/>
                  <a:gd name="T34" fmla="*/ 1194 w 1670"/>
                  <a:gd name="T35" fmla="*/ 1902 h 2455"/>
                  <a:gd name="T36" fmla="*/ 1670 w 1670"/>
                  <a:gd name="T37" fmla="*/ 1412 h 2455"/>
                  <a:gd name="T38" fmla="*/ 1262 w 1670"/>
                  <a:gd name="T39" fmla="*/ 1051 h 2455"/>
                  <a:gd name="T40" fmla="*/ 1094 w 1670"/>
                  <a:gd name="T41" fmla="*/ 500 h 2455"/>
                  <a:gd name="T42" fmla="*/ 1051 w 1670"/>
                  <a:gd name="T43" fmla="*/ 420 h 2455"/>
                  <a:gd name="T44" fmla="*/ 841 w 1670"/>
                  <a:gd name="T45" fmla="*/ 211 h 2455"/>
                  <a:gd name="T46" fmla="*/ 825 w 1670"/>
                  <a:gd name="T47" fmla="*/ 8 h 2455"/>
                  <a:gd name="T48" fmla="*/ 799 w 1670"/>
                  <a:gd name="T49" fmla="*/ 22 h 2455"/>
                  <a:gd name="T50" fmla="*/ 782 w 1670"/>
                  <a:gd name="T51" fmla="*/ 35 h 2455"/>
                  <a:gd name="T52" fmla="*/ 771 w 1670"/>
                  <a:gd name="T53" fmla="*/ 45 h 2455"/>
                  <a:gd name="T54" fmla="*/ 766 w 1670"/>
                  <a:gd name="T55" fmla="*/ 54 h 2455"/>
                  <a:gd name="T56" fmla="*/ 764 w 1670"/>
                  <a:gd name="T57" fmla="*/ 60 h 2455"/>
                  <a:gd name="T58" fmla="*/ 765 w 1670"/>
                  <a:gd name="T59" fmla="*/ 67 h 2455"/>
                  <a:gd name="T60" fmla="*/ 768 w 1670"/>
                  <a:gd name="T61" fmla="*/ 71 h 2455"/>
                  <a:gd name="T62" fmla="*/ 767 w 1670"/>
                  <a:gd name="T63" fmla="*/ 72 h 2455"/>
                  <a:gd name="T64" fmla="*/ 761 w 1670"/>
                  <a:gd name="T65" fmla="*/ 73 h 2455"/>
                  <a:gd name="T66" fmla="*/ 734 w 1670"/>
                  <a:gd name="T67" fmla="*/ 72 h 2455"/>
                  <a:gd name="T68" fmla="*/ 675 w 1670"/>
                  <a:gd name="T69" fmla="*/ 71 h 2455"/>
                  <a:gd name="T70" fmla="*/ 420 w 1670"/>
                  <a:gd name="T71" fmla="*/ 70 h 2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70" h="2455">
                    <a:moveTo>
                      <a:pt x="420" y="211"/>
                    </a:moveTo>
                    <a:lnTo>
                      <a:pt x="576" y="1259"/>
                    </a:lnTo>
                    <a:lnTo>
                      <a:pt x="768" y="1405"/>
                    </a:lnTo>
                    <a:lnTo>
                      <a:pt x="621" y="1604"/>
                    </a:lnTo>
                    <a:lnTo>
                      <a:pt x="631" y="1964"/>
                    </a:lnTo>
                    <a:lnTo>
                      <a:pt x="0" y="2384"/>
                    </a:lnTo>
                    <a:lnTo>
                      <a:pt x="27" y="2391"/>
                    </a:lnTo>
                    <a:lnTo>
                      <a:pt x="53" y="2397"/>
                    </a:lnTo>
                    <a:lnTo>
                      <a:pt x="75" y="2404"/>
                    </a:lnTo>
                    <a:lnTo>
                      <a:pt x="94" y="2410"/>
                    </a:lnTo>
                    <a:lnTo>
                      <a:pt x="130" y="2422"/>
                    </a:lnTo>
                    <a:lnTo>
                      <a:pt x="163" y="2432"/>
                    </a:lnTo>
                    <a:lnTo>
                      <a:pt x="180" y="2437"/>
                    </a:lnTo>
                    <a:lnTo>
                      <a:pt x="198" y="2441"/>
                    </a:lnTo>
                    <a:lnTo>
                      <a:pt x="217" y="2445"/>
                    </a:lnTo>
                    <a:lnTo>
                      <a:pt x="238" y="2449"/>
                    </a:lnTo>
                    <a:lnTo>
                      <a:pt x="261" y="2451"/>
                    </a:lnTo>
                    <a:lnTo>
                      <a:pt x="287" y="2453"/>
                    </a:lnTo>
                    <a:lnTo>
                      <a:pt x="317" y="2454"/>
                    </a:lnTo>
                    <a:lnTo>
                      <a:pt x="351" y="2455"/>
                    </a:lnTo>
                    <a:lnTo>
                      <a:pt x="561" y="2455"/>
                    </a:lnTo>
                    <a:lnTo>
                      <a:pt x="604" y="2454"/>
                    </a:lnTo>
                    <a:lnTo>
                      <a:pt x="642" y="2452"/>
                    </a:lnTo>
                    <a:lnTo>
                      <a:pt x="676" y="2450"/>
                    </a:lnTo>
                    <a:lnTo>
                      <a:pt x="709" y="2445"/>
                    </a:lnTo>
                    <a:lnTo>
                      <a:pt x="737" y="2441"/>
                    </a:lnTo>
                    <a:lnTo>
                      <a:pt x="764" y="2436"/>
                    </a:lnTo>
                    <a:lnTo>
                      <a:pt x="789" y="2431"/>
                    </a:lnTo>
                    <a:lnTo>
                      <a:pt x="813" y="2425"/>
                    </a:lnTo>
                    <a:lnTo>
                      <a:pt x="862" y="2413"/>
                    </a:lnTo>
                    <a:lnTo>
                      <a:pt x="913" y="2401"/>
                    </a:lnTo>
                    <a:lnTo>
                      <a:pt x="941" y="2396"/>
                    </a:lnTo>
                    <a:lnTo>
                      <a:pt x="972" y="2390"/>
                    </a:lnTo>
                    <a:lnTo>
                      <a:pt x="1006" y="2385"/>
                    </a:lnTo>
                    <a:lnTo>
                      <a:pt x="1043" y="2381"/>
                    </a:lnTo>
                    <a:lnTo>
                      <a:pt x="1194" y="1902"/>
                    </a:lnTo>
                    <a:lnTo>
                      <a:pt x="1473" y="1823"/>
                    </a:lnTo>
                    <a:lnTo>
                      <a:pt x="1670" y="1412"/>
                    </a:lnTo>
                    <a:lnTo>
                      <a:pt x="1328" y="997"/>
                    </a:lnTo>
                    <a:lnTo>
                      <a:pt x="1262" y="1051"/>
                    </a:lnTo>
                    <a:lnTo>
                      <a:pt x="1262" y="842"/>
                    </a:lnTo>
                    <a:lnTo>
                      <a:pt x="1094" y="500"/>
                    </a:lnTo>
                    <a:lnTo>
                      <a:pt x="1272" y="452"/>
                    </a:lnTo>
                    <a:lnTo>
                      <a:pt x="1051" y="420"/>
                    </a:lnTo>
                    <a:lnTo>
                      <a:pt x="1051" y="211"/>
                    </a:lnTo>
                    <a:lnTo>
                      <a:pt x="841" y="211"/>
                    </a:lnTo>
                    <a:lnTo>
                      <a:pt x="841" y="0"/>
                    </a:lnTo>
                    <a:lnTo>
                      <a:pt x="825" y="8"/>
                    </a:lnTo>
                    <a:lnTo>
                      <a:pt x="811" y="15"/>
                    </a:lnTo>
                    <a:lnTo>
                      <a:pt x="799" y="22"/>
                    </a:lnTo>
                    <a:lnTo>
                      <a:pt x="790" y="29"/>
                    </a:lnTo>
                    <a:lnTo>
                      <a:pt x="782" y="35"/>
                    </a:lnTo>
                    <a:lnTo>
                      <a:pt x="776" y="40"/>
                    </a:lnTo>
                    <a:lnTo>
                      <a:pt x="771" y="45"/>
                    </a:lnTo>
                    <a:lnTo>
                      <a:pt x="768" y="49"/>
                    </a:lnTo>
                    <a:lnTo>
                      <a:pt x="766" y="54"/>
                    </a:lnTo>
                    <a:lnTo>
                      <a:pt x="764" y="57"/>
                    </a:lnTo>
                    <a:lnTo>
                      <a:pt x="764" y="60"/>
                    </a:lnTo>
                    <a:lnTo>
                      <a:pt x="764" y="63"/>
                    </a:lnTo>
                    <a:lnTo>
                      <a:pt x="765" y="67"/>
                    </a:lnTo>
                    <a:lnTo>
                      <a:pt x="767" y="70"/>
                    </a:lnTo>
                    <a:lnTo>
                      <a:pt x="768" y="71"/>
                    </a:lnTo>
                    <a:lnTo>
                      <a:pt x="768" y="71"/>
                    </a:lnTo>
                    <a:lnTo>
                      <a:pt x="767" y="72"/>
                    </a:lnTo>
                    <a:lnTo>
                      <a:pt x="766" y="72"/>
                    </a:lnTo>
                    <a:lnTo>
                      <a:pt x="761" y="73"/>
                    </a:lnTo>
                    <a:lnTo>
                      <a:pt x="751" y="72"/>
                    </a:lnTo>
                    <a:lnTo>
                      <a:pt x="734" y="72"/>
                    </a:lnTo>
                    <a:lnTo>
                      <a:pt x="710" y="71"/>
                    </a:lnTo>
                    <a:lnTo>
                      <a:pt x="675" y="71"/>
                    </a:lnTo>
                    <a:lnTo>
                      <a:pt x="631" y="70"/>
                    </a:lnTo>
                    <a:lnTo>
                      <a:pt x="420" y="70"/>
                    </a:lnTo>
                    <a:lnTo>
                      <a:pt x="420" y="211"/>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54" name="Freeform 29"/>
              <p:cNvSpPr>
                <a:spLocks/>
              </p:cNvSpPr>
              <p:nvPr/>
            </p:nvSpPr>
            <p:spPr bwMode="auto">
              <a:xfrm>
                <a:off x="1355726" y="598488"/>
                <a:ext cx="133350" cy="136525"/>
              </a:xfrm>
              <a:custGeom>
                <a:avLst/>
                <a:gdLst>
                  <a:gd name="T0" fmla="*/ 0 w 3014"/>
                  <a:gd name="T1" fmla="*/ 632 h 3085"/>
                  <a:gd name="T2" fmla="*/ 140 w 3014"/>
                  <a:gd name="T3" fmla="*/ 841 h 3085"/>
                  <a:gd name="T4" fmla="*/ 1935 w 3014"/>
                  <a:gd name="T5" fmla="*/ 1219 h 3085"/>
                  <a:gd name="T6" fmla="*/ 2523 w 3014"/>
                  <a:gd name="T7" fmla="*/ 1894 h 3085"/>
                  <a:gd name="T8" fmla="*/ 2594 w 3014"/>
                  <a:gd name="T9" fmla="*/ 2525 h 3085"/>
                  <a:gd name="T10" fmla="*/ 3014 w 3014"/>
                  <a:gd name="T11" fmla="*/ 3085 h 3085"/>
                  <a:gd name="T12" fmla="*/ 2598 w 3014"/>
                  <a:gd name="T13" fmla="*/ 2254 h 3085"/>
                  <a:gd name="T14" fmla="*/ 2734 w 3014"/>
                  <a:gd name="T15" fmla="*/ 1963 h 3085"/>
                  <a:gd name="T16" fmla="*/ 2267 w 3014"/>
                  <a:gd name="T17" fmla="*/ 1154 h 3085"/>
                  <a:gd name="T18" fmla="*/ 2203 w 3014"/>
                  <a:gd name="T19" fmla="*/ 1135 h 3085"/>
                  <a:gd name="T20" fmla="*/ 2145 w 3014"/>
                  <a:gd name="T21" fmla="*/ 1105 h 3085"/>
                  <a:gd name="T22" fmla="*/ 2094 w 3014"/>
                  <a:gd name="T23" fmla="*/ 1066 h 3085"/>
                  <a:gd name="T24" fmla="*/ 2048 w 3014"/>
                  <a:gd name="T25" fmla="*/ 1018 h 3085"/>
                  <a:gd name="T26" fmla="*/ 2008 w 3014"/>
                  <a:gd name="T27" fmla="*/ 961 h 3085"/>
                  <a:gd name="T28" fmla="*/ 1975 w 3014"/>
                  <a:gd name="T29" fmla="*/ 900 h 3085"/>
                  <a:gd name="T30" fmla="*/ 1946 w 3014"/>
                  <a:gd name="T31" fmla="*/ 832 h 3085"/>
                  <a:gd name="T32" fmla="*/ 1922 w 3014"/>
                  <a:gd name="T33" fmla="*/ 762 h 3085"/>
                  <a:gd name="T34" fmla="*/ 1904 w 3014"/>
                  <a:gd name="T35" fmla="*/ 688 h 3085"/>
                  <a:gd name="T36" fmla="*/ 1890 w 3014"/>
                  <a:gd name="T37" fmla="*/ 613 h 3085"/>
                  <a:gd name="T38" fmla="*/ 1881 w 3014"/>
                  <a:gd name="T39" fmla="*/ 539 h 3085"/>
                  <a:gd name="T40" fmla="*/ 1876 w 3014"/>
                  <a:gd name="T41" fmla="*/ 465 h 3085"/>
                  <a:gd name="T42" fmla="*/ 1874 w 3014"/>
                  <a:gd name="T43" fmla="*/ 395 h 3085"/>
                  <a:gd name="T44" fmla="*/ 1877 w 3014"/>
                  <a:gd name="T45" fmla="*/ 328 h 3085"/>
                  <a:gd name="T46" fmla="*/ 1883 w 3014"/>
                  <a:gd name="T47" fmla="*/ 266 h 3085"/>
                  <a:gd name="T48" fmla="*/ 1892 w 3014"/>
                  <a:gd name="T49" fmla="*/ 210 h 3085"/>
                  <a:gd name="T50" fmla="*/ 1543 w 3014"/>
                  <a:gd name="T51" fmla="*/ 0 h 3085"/>
                  <a:gd name="T52" fmla="*/ 1113 w 3014"/>
                  <a:gd name="T53" fmla="*/ 558 h 3085"/>
                  <a:gd name="T54" fmla="*/ 1042 w 3014"/>
                  <a:gd name="T55" fmla="*/ 567 h 3085"/>
                  <a:gd name="T56" fmla="*/ 983 w 3014"/>
                  <a:gd name="T57" fmla="*/ 578 h 3085"/>
                  <a:gd name="T58" fmla="*/ 883 w 3014"/>
                  <a:gd name="T59" fmla="*/ 602 h 3085"/>
                  <a:gd name="T60" fmla="*/ 834 w 3014"/>
                  <a:gd name="T61" fmla="*/ 613 h 3085"/>
                  <a:gd name="T62" fmla="*/ 779 w 3014"/>
                  <a:gd name="T63" fmla="*/ 622 h 3085"/>
                  <a:gd name="T64" fmla="*/ 712 w 3014"/>
                  <a:gd name="T65" fmla="*/ 629 h 3085"/>
                  <a:gd name="T66" fmla="*/ 631 w 3014"/>
                  <a:gd name="T67" fmla="*/ 632 h 3085"/>
                  <a:gd name="T68" fmla="*/ 387 w 3014"/>
                  <a:gd name="T69" fmla="*/ 631 h 3085"/>
                  <a:gd name="T70" fmla="*/ 331 w 3014"/>
                  <a:gd name="T71" fmla="*/ 628 h 3085"/>
                  <a:gd name="T72" fmla="*/ 287 w 3014"/>
                  <a:gd name="T73" fmla="*/ 622 h 3085"/>
                  <a:gd name="T74" fmla="*/ 250 w 3014"/>
                  <a:gd name="T75" fmla="*/ 614 h 3085"/>
                  <a:gd name="T76" fmla="*/ 200 w 3014"/>
                  <a:gd name="T77" fmla="*/ 599 h 3085"/>
                  <a:gd name="T78" fmla="*/ 145 w 3014"/>
                  <a:gd name="T79" fmla="*/ 581 h 3085"/>
                  <a:gd name="T80" fmla="*/ 97 w 3014"/>
                  <a:gd name="T81" fmla="*/ 568 h 3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14" h="3085">
                    <a:moveTo>
                      <a:pt x="70" y="561"/>
                    </a:moveTo>
                    <a:lnTo>
                      <a:pt x="0" y="632"/>
                    </a:lnTo>
                    <a:lnTo>
                      <a:pt x="140" y="632"/>
                    </a:lnTo>
                    <a:lnTo>
                      <a:pt x="140" y="841"/>
                    </a:lnTo>
                    <a:lnTo>
                      <a:pt x="911" y="981"/>
                    </a:lnTo>
                    <a:lnTo>
                      <a:pt x="1935" y="1219"/>
                    </a:lnTo>
                    <a:lnTo>
                      <a:pt x="2383" y="1683"/>
                    </a:lnTo>
                    <a:lnTo>
                      <a:pt x="2523" y="1894"/>
                    </a:lnTo>
                    <a:lnTo>
                      <a:pt x="2115" y="2009"/>
                    </a:lnTo>
                    <a:lnTo>
                      <a:pt x="2594" y="2525"/>
                    </a:lnTo>
                    <a:lnTo>
                      <a:pt x="2622" y="2771"/>
                    </a:lnTo>
                    <a:lnTo>
                      <a:pt x="3014" y="3085"/>
                    </a:lnTo>
                    <a:lnTo>
                      <a:pt x="2931" y="2542"/>
                    </a:lnTo>
                    <a:lnTo>
                      <a:pt x="2598" y="2254"/>
                    </a:lnTo>
                    <a:lnTo>
                      <a:pt x="2734" y="2174"/>
                    </a:lnTo>
                    <a:lnTo>
                      <a:pt x="2734" y="1963"/>
                    </a:lnTo>
                    <a:lnTo>
                      <a:pt x="2734" y="1753"/>
                    </a:lnTo>
                    <a:lnTo>
                      <a:pt x="2267" y="1154"/>
                    </a:lnTo>
                    <a:lnTo>
                      <a:pt x="2234" y="1146"/>
                    </a:lnTo>
                    <a:lnTo>
                      <a:pt x="2203" y="1135"/>
                    </a:lnTo>
                    <a:lnTo>
                      <a:pt x="2172" y="1121"/>
                    </a:lnTo>
                    <a:lnTo>
                      <a:pt x="2145" y="1105"/>
                    </a:lnTo>
                    <a:lnTo>
                      <a:pt x="2118" y="1087"/>
                    </a:lnTo>
                    <a:lnTo>
                      <a:pt x="2094" y="1066"/>
                    </a:lnTo>
                    <a:lnTo>
                      <a:pt x="2070" y="1043"/>
                    </a:lnTo>
                    <a:lnTo>
                      <a:pt x="2048" y="1018"/>
                    </a:lnTo>
                    <a:lnTo>
                      <a:pt x="2027" y="990"/>
                    </a:lnTo>
                    <a:lnTo>
                      <a:pt x="2008" y="961"/>
                    </a:lnTo>
                    <a:lnTo>
                      <a:pt x="1991" y="931"/>
                    </a:lnTo>
                    <a:lnTo>
                      <a:pt x="1975" y="900"/>
                    </a:lnTo>
                    <a:lnTo>
                      <a:pt x="1960" y="866"/>
                    </a:lnTo>
                    <a:lnTo>
                      <a:pt x="1946" y="832"/>
                    </a:lnTo>
                    <a:lnTo>
                      <a:pt x="1934" y="797"/>
                    </a:lnTo>
                    <a:lnTo>
                      <a:pt x="1922" y="762"/>
                    </a:lnTo>
                    <a:lnTo>
                      <a:pt x="1912" y="724"/>
                    </a:lnTo>
                    <a:lnTo>
                      <a:pt x="1904" y="688"/>
                    </a:lnTo>
                    <a:lnTo>
                      <a:pt x="1896" y="651"/>
                    </a:lnTo>
                    <a:lnTo>
                      <a:pt x="1890" y="613"/>
                    </a:lnTo>
                    <a:lnTo>
                      <a:pt x="1885" y="576"/>
                    </a:lnTo>
                    <a:lnTo>
                      <a:pt x="1881" y="539"/>
                    </a:lnTo>
                    <a:lnTo>
                      <a:pt x="1878" y="502"/>
                    </a:lnTo>
                    <a:lnTo>
                      <a:pt x="1876" y="465"/>
                    </a:lnTo>
                    <a:lnTo>
                      <a:pt x="1875" y="430"/>
                    </a:lnTo>
                    <a:lnTo>
                      <a:pt x="1874" y="395"/>
                    </a:lnTo>
                    <a:lnTo>
                      <a:pt x="1875" y="360"/>
                    </a:lnTo>
                    <a:lnTo>
                      <a:pt x="1877" y="328"/>
                    </a:lnTo>
                    <a:lnTo>
                      <a:pt x="1880" y="296"/>
                    </a:lnTo>
                    <a:lnTo>
                      <a:pt x="1883" y="266"/>
                    </a:lnTo>
                    <a:lnTo>
                      <a:pt x="1887" y="237"/>
                    </a:lnTo>
                    <a:lnTo>
                      <a:pt x="1892" y="210"/>
                    </a:lnTo>
                    <a:lnTo>
                      <a:pt x="1543" y="210"/>
                    </a:lnTo>
                    <a:lnTo>
                      <a:pt x="1543" y="0"/>
                    </a:lnTo>
                    <a:lnTo>
                      <a:pt x="1264" y="79"/>
                    </a:lnTo>
                    <a:lnTo>
                      <a:pt x="1113" y="558"/>
                    </a:lnTo>
                    <a:lnTo>
                      <a:pt x="1076" y="562"/>
                    </a:lnTo>
                    <a:lnTo>
                      <a:pt x="1042" y="567"/>
                    </a:lnTo>
                    <a:lnTo>
                      <a:pt x="1011" y="573"/>
                    </a:lnTo>
                    <a:lnTo>
                      <a:pt x="983" y="578"/>
                    </a:lnTo>
                    <a:lnTo>
                      <a:pt x="932" y="590"/>
                    </a:lnTo>
                    <a:lnTo>
                      <a:pt x="883" y="602"/>
                    </a:lnTo>
                    <a:lnTo>
                      <a:pt x="859" y="608"/>
                    </a:lnTo>
                    <a:lnTo>
                      <a:pt x="834" y="613"/>
                    </a:lnTo>
                    <a:lnTo>
                      <a:pt x="807" y="618"/>
                    </a:lnTo>
                    <a:lnTo>
                      <a:pt x="779" y="622"/>
                    </a:lnTo>
                    <a:lnTo>
                      <a:pt x="746" y="627"/>
                    </a:lnTo>
                    <a:lnTo>
                      <a:pt x="712" y="629"/>
                    </a:lnTo>
                    <a:lnTo>
                      <a:pt x="674" y="631"/>
                    </a:lnTo>
                    <a:lnTo>
                      <a:pt x="631" y="632"/>
                    </a:lnTo>
                    <a:lnTo>
                      <a:pt x="421" y="632"/>
                    </a:lnTo>
                    <a:lnTo>
                      <a:pt x="387" y="631"/>
                    </a:lnTo>
                    <a:lnTo>
                      <a:pt x="357" y="630"/>
                    </a:lnTo>
                    <a:lnTo>
                      <a:pt x="331" y="628"/>
                    </a:lnTo>
                    <a:lnTo>
                      <a:pt x="308" y="626"/>
                    </a:lnTo>
                    <a:lnTo>
                      <a:pt x="287" y="622"/>
                    </a:lnTo>
                    <a:lnTo>
                      <a:pt x="268" y="618"/>
                    </a:lnTo>
                    <a:lnTo>
                      <a:pt x="250" y="614"/>
                    </a:lnTo>
                    <a:lnTo>
                      <a:pt x="233" y="609"/>
                    </a:lnTo>
                    <a:lnTo>
                      <a:pt x="200" y="599"/>
                    </a:lnTo>
                    <a:lnTo>
                      <a:pt x="164" y="587"/>
                    </a:lnTo>
                    <a:lnTo>
                      <a:pt x="145" y="581"/>
                    </a:lnTo>
                    <a:lnTo>
                      <a:pt x="123" y="574"/>
                    </a:lnTo>
                    <a:lnTo>
                      <a:pt x="97" y="568"/>
                    </a:lnTo>
                    <a:lnTo>
                      <a:pt x="70" y="561"/>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55" name="Freeform 30"/>
              <p:cNvSpPr>
                <a:spLocks/>
              </p:cNvSpPr>
              <p:nvPr/>
            </p:nvSpPr>
            <p:spPr bwMode="auto">
              <a:xfrm>
                <a:off x="1547813" y="754063"/>
                <a:ext cx="88900" cy="92075"/>
              </a:xfrm>
              <a:custGeom>
                <a:avLst/>
                <a:gdLst>
                  <a:gd name="T0" fmla="*/ 561 w 2033"/>
                  <a:gd name="T1" fmla="*/ 1403 h 2104"/>
                  <a:gd name="T2" fmla="*/ 631 w 2033"/>
                  <a:gd name="T3" fmla="*/ 1893 h 2104"/>
                  <a:gd name="T4" fmla="*/ 842 w 2033"/>
                  <a:gd name="T5" fmla="*/ 1964 h 2104"/>
                  <a:gd name="T6" fmla="*/ 985 w 2033"/>
                  <a:gd name="T7" fmla="*/ 1604 h 2104"/>
                  <a:gd name="T8" fmla="*/ 961 w 2033"/>
                  <a:gd name="T9" fmla="*/ 1365 h 2104"/>
                  <a:gd name="T10" fmla="*/ 1332 w 2033"/>
                  <a:gd name="T11" fmla="*/ 1473 h 2104"/>
                  <a:gd name="T12" fmla="*/ 1386 w 2033"/>
                  <a:gd name="T13" fmla="*/ 1469 h 2104"/>
                  <a:gd name="T14" fmla="*/ 1430 w 2033"/>
                  <a:gd name="T15" fmla="*/ 1468 h 2104"/>
                  <a:gd name="T16" fmla="*/ 1494 w 2033"/>
                  <a:gd name="T17" fmla="*/ 1471 h 2104"/>
                  <a:gd name="T18" fmla="*/ 1530 w 2033"/>
                  <a:gd name="T19" fmla="*/ 1475 h 2104"/>
                  <a:gd name="T20" fmla="*/ 1539 w 2033"/>
                  <a:gd name="T21" fmla="*/ 1475 h 2104"/>
                  <a:gd name="T22" fmla="*/ 1543 w 2033"/>
                  <a:gd name="T23" fmla="*/ 1473 h 2104"/>
                  <a:gd name="T24" fmla="*/ 1543 w 2033"/>
                  <a:gd name="T25" fmla="*/ 1467 h 2104"/>
                  <a:gd name="T26" fmla="*/ 1539 w 2033"/>
                  <a:gd name="T27" fmla="*/ 1458 h 2104"/>
                  <a:gd name="T28" fmla="*/ 1523 w 2033"/>
                  <a:gd name="T29" fmla="*/ 1426 h 2104"/>
                  <a:gd name="T30" fmla="*/ 1501 w 2033"/>
                  <a:gd name="T31" fmla="*/ 1367 h 2104"/>
                  <a:gd name="T32" fmla="*/ 1489 w 2033"/>
                  <a:gd name="T33" fmla="*/ 1327 h 2104"/>
                  <a:gd name="T34" fmla="*/ 1476 w 2033"/>
                  <a:gd name="T35" fmla="*/ 1278 h 2104"/>
                  <a:gd name="T36" fmla="*/ 1802 w 2033"/>
                  <a:gd name="T37" fmla="*/ 889 h 2104"/>
                  <a:gd name="T38" fmla="*/ 1254 w 2033"/>
                  <a:gd name="T39" fmla="*/ 443 h 2104"/>
                  <a:gd name="T40" fmla="*/ 0 w 2033"/>
                  <a:gd name="T41" fmla="*/ 210 h 2104"/>
                  <a:gd name="T42" fmla="*/ 69 w 2033"/>
                  <a:gd name="T43" fmla="*/ 228 h 2104"/>
                  <a:gd name="T44" fmla="*/ 127 w 2033"/>
                  <a:gd name="T45" fmla="*/ 247 h 2104"/>
                  <a:gd name="T46" fmla="*/ 176 w 2033"/>
                  <a:gd name="T47" fmla="*/ 269 h 2104"/>
                  <a:gd name="T48" fmla="*/ 218 w 2033"/>
                  <a:gd name="T49" fmla="*/ 292 h 2104"/>
                  <a:gd name="T50" fmla="*/ 253 w 2033"/>
                  <a:gd name="T51" fmla="*/ 317 h 2104"/>
                  <a:gd name="T52" fmla="*/ 281 w 2033"/>
                  <a:gd name="T53" fmla="*/ 345 h 2104"/>
                  <a:gd name="T54" fmla="*/ 304 w 2033"/>
                  <a:gd name="T55" fmla="*/ 376 h 2104"/>
                  <a:gd name="T56" fmla="*/ 323 w 2033"/>
                  <a:gd name="T57" fmla="*/ 412 h 2104"/>
                  <a:gd name="T58" fmla="*/ 338 w 2033"/>
                  <a:gd name="T59" fmla="*/ 450 h 2104"/>
                  <a:gd name="T60" fmla="*/ 351 w 2033"/>
                  <a:gd name="T61" fmla="*/ 491 h 2104"/>
                  <a:gd name="T62" fmla="*/ 371 w 2033"/>
                  <a:gd name="T63" fmla="*/ 588 h 2104"/>
                  <a:gd name="T64" fmla="*/ 392 w 2033"/>
                  <a:gd name="T65" fmla="*/ 704 h 2104"/>
                  <a:gd name="T66" fmla="*/ 421 w 2033"/>
                  <a:gd name="T67" fmla="*/ 842 h 2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33" h="2104">
                    <a:moveTo>
                      <a:pt x="421" y="842"/>
                    </a:moveTo>
                    <a:lnTo>
                      <a:pt x="561" y="1403"/>
                    </a:lnTo>
                    <a:lnTo>
                      <a:pt x="396" y="1416"/>
                    </a:lnTo>
                    <a:lnTo>
                      <a:pt x="631" y="1893"/>
                    </a:lnTo>
                    <a:lnTo>
                      <a:pt x="842" y="2104"/>
                    </a:lnTo>
                    <a:lnTo>
                      <a:pt x="842" y="1964"/>
                    </a:lnTo>
                    <a:lnTo>
                      <a:pt x="1223" y="1941"/>
                    </a:lnTo>
                    <a:lnTo>
                      <a:pt x="985" y="1604"/>
                    </a:lnTo>
                    <a:lnTo>
                      <a:pt x="1262" y="1683"/>
                    </a:lnTo>
                    <a:lnTo>
                      <a:pt x="961" y="1365"/>
                    </a:lnTo>
                    <a:lnTo>
                      <a:pt x="1332" y="1192"/>
                    </a:lnTo>
                    <a:lnTo>
                      <a:pt x="1332" y="1473"/>
                    </a:lnTo>
                    <a:lnTo>
                      <a:pt x="1361" y="1470"/>
                    </a:lnTo>
                    <a:lnTo>
                      <a:pt x="1386" y="1469"/>
                    </a:lnTo>
                    <a:lnTo>
                      <a:pt x="1409" y="1468"/>
                    </a:lnTo>
                    <a:lnTo>
                      <a:pt x="1430" y="1468"/>
                    </a:lnTo>
                    <a:lnTo>
                      <a:pt x="1465" y="1469"/>
                    </a:lnTo>
                    <a:lnTo>
                      <a:pt x="1494" y="1471"/>
                    </a:lnTo>
                    <a:lnTo>
                      <a:pt x="1515" y="1473"/>
                    </a:lnTo>
                    <a:lnTo>
                      <a:pt x="1530" y="1475"/>
                    </a:lnTo>
                    <a:lnTo>
                      <a:pt x="1535" y="1475"/>
                    </a:lnTo>
                    <a:lnTo>
                      <a:pt x="1539" y="1475"/>
                    </a:lnTo>
                    <a:lnTo>
                      <a:pt x="1542" y="1474"/>
                    </a:lnTo>
                    <a:lnTo>
                      <a:pt x="1543" y="1473"/>
                    </a:lnTo>
                    <a:lnTo>
                      <a:pt x="1544" y="1471"/>
                    </a:lnTo>
                    <a:lnTo>
                      <a:pt x="1543" y="1467"/>
                    </a:lnTo>
                    <a:lnTo>
                      <a:pt x="1541" y="1464"/>
                    </a:lnTo>
                    <a:lnTo>
                      <a:pt x="1539" y="1458"/>
                    </a:lnTo>
                    <a:lnTo>
                      <a:pt x="1532" y="1445"/>
                    </a:lnTo>
                    <a:lnTo>
                      <a:pt x="1523" y="1426"/>
                    </a:lnTo>
                    <a:lnTo>
                      <a:pt x="1512" y="1399"/>
                    </a:lnTo>
                    <a:lnTo>
                      <a:pt x="1501" y="1367"/>
                    </a:lnTo>
                    <a:lnTo>
                      <a:pt x="1495" y="1348"/>
                    </a:lnTo>
                    <a:lnTo>
                      <a:pt x="1489" y="1327"/>
                    </a:lnTo>
                    <a:lnTo>
                      <a:pt x="1483" y="1303"/>
                    </a:lnTo>
                    <a:lnTo>
                      <a:pt x="1476" y="1278"/>
                    </a:lnTo>
                    <a:lnTo>
                      <a:pt x="2033" y="1122"/>
                    </a:lnTo>
                    <a:lnTo>
                      <a:pt x="1802" y="889"/>
                    </a:lnTo>
                    <a:lnTo>
                      <a:pt x="1054" y="501"/>
                    </a:lnTo>
                    <a:lnTo>
                      <a:pt x="1254" y="443"/>
                    </a:lnTo>
                    <a:lnTo>
                      <a:pt x="71" y="0"/>
                    </a:lnTo>
                    <a:lnTo>
                      <a:pt x="0" y="210"/>
                    </a:lnTo>
                    <a:lnTo>
                      <a:pt x="35" y="219"/>
                    </a:lnTo>
                    <a:lnTo>
                      <a:pt x="69" y="228"/>
                    </a:lnTo>
                    <a:lnTo>
                      <a:pt x="99" y="237"/>
                    </a:lnTo>
                    <a:lnTo>
                      <a:pt x="127" y="247"/>
                    </a:lnTo>
                    <a:lnTo>
                      <a:pt x="152" y="257"/>
                    </a:lnTo>
                    <a:lnTo>
                      <a:pt x="176" y="269"/>
                    </a:lnTo>
                    <a:lnTo>
                      <a:pt x="199" y="280"/>
                    </a:lnTo>
                    <a:lnTo>
                      <a:pt x="218" y="292"/>
                    </a:lnTo>
                    <a:lnTo>
                      <a:pt x="236" y="304"/>
                    </a:lnTo>
                    <a:lnTo>
                      <a:pt x="253" y="317"/>
                    </a:lnTo>
                    <a:lnTo>
                      <a:pt x="267" y="331"/>
                    </a:lnTo>
                    <a:lnTo>
                      <a:pt x="281" y="345"/>
                    </a:lnTo>
                    <a:lnTo>
                      <a:pt x="293" y="361"/>
                    </a:lnTo>
                    <a:lnTo>
                      <a:pt x="304" y="376"/>
                    </a:lnTo>
                    <a:lnTo>
                      <a:pt x="314" y="393"/>
                    </a:lnTo>
                    <a:lnTo>
                      <a:pt x="323" y="412"/>
                    </a:lnTo>
                    <a:lnTo>
                      <a:pt x="331" y="430"/>
                    </a:lnTo>
                    <a:lnTo>
                      <a:pt x="338" y="450"/>
                    </a:lnTo>
                    <a:lnTo>
                      <a:pt x="345" y="470"/>
                    </a:lnTo>
                    <a:lnTo>
                      <a:pt x="351" y="491"/>
                    </a:lnTo>
                    <a:lnTo>
                      <a:pt x="361" y="538"/>
                    </a:lnTo>
                    <a:lnTo>
                      <a:pt x="371" y="588"/>
                    </a:lnTo>
                    <a:lnTo>
                      <a:pt x="381" y="643"/>
                    </a:lnTo>
                    <a:lnTo>
                      <a:pt x="392" y="704"/>
                    </a:lnTo>
                    <a:lnTo>
                      <a:pt x="405" y="770"/>
                    </a:lnTo>
                    <a:lnTo>
                      <a:pt x="421" y="842"/>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56" name="Freeform 31"/>
              <p:cNvSpPr>
                <a:spLocks/>
              </p:cNvSpPr>
              <p:nvPr/>
            </p:nvSpPr>
            <p:spPr bwMode="auto">
              <a:xfrm>
                <a:off x="1257301" y="631826"/>
                <a:ext cx="82550" cy="128588"/>
              </a:xfrm>
              <a:custGeom>
                <a:avLst/>
                <a:gdLst>
                  <a:gd name="T0" fmla="*/ 0 w 1893"/>
                  <a:gd name="T1" fmla="*/ 176 h 2910"/>
                  <a:gd name="T2" fmla="*/ 71 w 1893"/>
                  <a:gd name="T3" fmla="*/ 245 h 2910"/>
                  <a:gd name="T4" fmla="*/ 211 w 1893"/>
                  <a:gd name="T5" fmla="*/ 245 h 2910"/>
                  <a:gd name="T6" fmla="*/ 211 w 1893"/>
                  <a:gd name="T7" fmla="*/ 386 h 2910"/>
                  <a:gd name="T8" fmla="*/ 281 w 1893"/>
                  <a:gd name="T9" fmla="*/ 456 h 2910"/>
                  <a:gd name="T10" fmla="*/ 351 w 1893"/>
                  <a:gd name="T11" fmla="*/ 596 h 2910"/>
                  <a:gd name="T12" fmla="*/ 421 w 1893"/>
                  <a:gd name="T13" fmla="*/ 667 h 2910"/>
                  <a:gd name="T14" fmla="*/ 491 w 1893"/>
                  <a:gd name="T15" fmla="*/ 876 h 2910"/>
                  <a:gd name="T16" fmla="*/ 562 w 1893"/>
                  <a:gd name="T17" fmla="*/ 1017 h 2910"/>
                  <a:gd name="T18" fmla="*/ 631 w 1893"/>
                  <a:gd name="T19" fmla="*/ 1227 h 2910"/>
                  <a:gd name="T20" fmla="*/ 702 w 1893"/>
                  <a:gd name="T21" fmla="*/ 1367 h 2910"/>
                  <a:gd name="T22" fmla="*/ 771 w 1893"/>
                  <a:gd name="T23" fmla="*/ 1438 h 2910"/>
                  <a:gd name="T24" fmla="*/ 842 w 1893"/>
                  <a:gd name="T25" fmla="*/ 1508 h 2910"/>
                  <a:gd name="T26" fmla="*/ 842 w 1893"/>
                  <a:gd name="T27" fmla="*/ 1718 h 2910"/>
                  <a:gd name="T28" fmla="*/ 842 w 1893"/>
                  <a:gd name="T29" fmla="*/ 1789 h 2910"/>
                  <a:gd name="T30" fmla="*/ 1193 w 1893"/>
                  <a:gd name="T31" fmla="*/ 1789 h 2910"/>
                  <a:gd name="T32" fmla="*/ 1193 w 1893"/>
                  <a:gd name="T33" fmla="*/ 2770 h 2910"/>
                  <a:gd name="T34" fmla="*/ 972 w 1893"/>
                  <a:gd name="T35" fmla="*/ 2773 h 2910"/>
                  <a:gd name="T36" fmla="*/ 1051 w 1893"/>
                  <a:gd name="T37" fmla="*/ 2910 h 2910"/>
                  <a:gd name="T38" fmla="*/ 1372 w 1893"/>
                  <a:gd name="T39" fmla="*/ 2874 h 2910"/>
                  <a:gd name="T40" fmla="*/ 1613 w 1893"/>
                  <a:gd name="T41" fmla="*/ 2700 h 2910"/>
                  <a:gd name="T42" fmla="*/ 1613 w 1893"/>
                  <a:gd name="T43" fmla="*/ 2420 h 2910"/>
                  <a:gd name="T44" fmla="*/ 1753 w 1893"/>
                  <a:gd name="T45" fmla="*/ 2420 h 2910"/>
                  <a:gd name="T46" fmla="*/ 1757 w 1893"/>
                  <a:gd name="T47" fmla="*/ 2145 h 2910"/>
                  <a:gd name="T48" fmla="*/ 1893 w 1893"/>
                  <a:gd name="T49" fmla="*/ 2069 h 2910"/>
                  <a:gd name="T50" fmla="*/ 1893 w 1893"/>
                  <a:gd name="T51" fmla="*/ 1998 h 2910"/>
                  <a:gd name="T52" fmla="*/ 1893 w 1893"/>
                  <a:gd name="T53" fmla="*/ 1648 h 2910"/>
                  <a:gd name="T54" fmla="*/ 1893 w 1893"/>
                  <a:gd name="T55" fmla="*/ 1632 h 2910"/>
                  <a:gd name="T56" fmla="*/ 1892 w 1893"/>
                  <a:gd name="T57" fmla="*/ 1615 h 2910"/>
                  <a:gd name="T58" fmla="*/ 1888 w 1893"/>
                  <a:gd name="T59" fmla="*/ 1598 h 2910"/>
                  <a:gd name="T60" fmla="*/ 1883 w 1893"/>
                  <a:gd name="T61" fmla="*/ 1581 h 2910"/>
                  <a:gd name="T62" fmla="*/ 1877 w 1893"/>
                  <a:gd name="T63" fmla="*/ 1564 h 2910"/>
                  <a:gd name="T64" fmla="*/ 1869 w 1893"/>
                  <a:gd name="T65" fmla="*/ 1547 h 2910"/>
                  <a:gd name="T66" fmla="*/ 1859 w 1893"/>
                  <a:gd name="T67" fmla="*/ 1529 h 2910"/>
                  <a:gd name="T68" fmla="*/ 1849 w 1893"/>
                  <a:gd name="T69" fmla="*/ 1510 h 2910"/>
                  <a:gd name="T70" fmla="*/ 1837 w 1893"/>
                  <a:gd name="T71" fmla="*/ 1492 h 2910"/>
                  <a:gd name="T72" fmla="*/ 1823 w 1893"/>
                  <a:gd name="T73" fmla="*/ 1475 h 2910"/>
                  <a:gd name="T74" fmla="*/ 1810 w 1893"/>
                  <a:gd name="T75" fmla="*/ 1457 h 2910"/>
                  <a:gd name="T76" fmla="*/ 1795 w 1893"/>
                  <a:gd name="T77" fmla="*/ 1439 h 2910"/>
                  <a:gd name="T78" fmla="*/ 1780 w 1893"/>
                  <a:gd name="T79" fmla="*/ 1421 h 2910"/>
                  <a:gd name="T80" fmla="*/ 1764 w 1893"/>
                  <a:gd name="T81" fmla="*/ 1404 h 2910"/>
                  <a:gd name="T82" fmla="*/ 1748 w 1893"/>
                  <a:gd name="T83" fmla="*/ 1386 h 2910"/>
                  <a:gd name="T84" fmla="*/ 1731 w 1893"/>
                  <a:gd name="T85" fmla="*/ 1369 h 2910"/>
                  <a:gd name="T86" fmla="*/ 1695 w 1893"/>
                  <a:gd name="T87" fmla="*/ 1335 h 2910"/>
                  <a:gd name="T88" fmla="*/ 1660 w 1893"/>
                  <a:gd name="T89" fmla="*/ 1303 h 2910"/>
                  <a:gd name="T90" fmla="*/ 1624 w 1893"/>
                  <a:gd name="T91" fmla="*/ 1272 h 2910"/>
                  <a:gd name="T92" fmla="*/ 1589 w 1893"/>
                  <a:gd name="T93" fmla="*/ 1244 h 2910"/>
                  <a:gd name="T94" fmla="*/ 1555 w 1893"/>
                  <a:gd name="T95" fmla="*/ 1218 h 2910"/>
                  <a:gd name="T96" fmla="*/ 1525 w 1893"/>
                  <a:gd name="T97" fmla="*/ 1195 h 2910"/>
                  <a:gd name="T98" fmla="*/ 1497 w 1893"/>
                  <a:gd name="T99" fmla="*/ 1175 h 2910"/>
                  <a:gd name="T100" fmla="*/ 1473 w 1893"/>
                  <a:gd name="T101" fmla="*/ 1158 h 2910"/>
                  <a:gd name="T102" fmla="*/ 1122 w 1893"/>
                  <a:gd name="T103" fmla="*/ 1158 h 2910"/>
                  <a:gd name="T104" fmla="*/ 186 w 1893"/>
                  <a:gd name="T105" fmla="*/ 0 h 2910"/>
                  <a:gd name="T106" fmla="*/ 0 w 1893"/>
                  <a:gd name="T107" fmla="*/ 105 h 2910"/>
                  <a:gd name="T108" fmla="*/ 0 w 1893"/>
                  <a:gd name="T109" fmla="*/ 176 h 2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93" h="2910">
                    <a:moveTo>
                      <a:pt x="0" y="176"/>
                    </a:moveTo>
                    <a:lnTo>
                      <a:pt x="71" y="245"/>
                    </a:lnTo>
                    <a:lnTo>
                      <a:pt x="211" y="245"/>
                    </a:lnTo>
                    <a:lnTo>
                      <a:pt x="211" y="386"/>
                    </a:lnTo>
                    <a:lnTo>
                      <a:pt x="281" y="456"/>
                    </a:lnTo>
                    <a:lnTo>
                      <a:pt x="351" y="596"/>
                    </a:lnTo>
                    <a:lnTo>
                      <a:pt x="421" y="667"/>
                    </a:lnTo>
                    <a:lnTo>
                      <a:pt x="491" y="876"/>
                    </a:lnTo>
                    <a:lnTo>
                      <a:pt x="562" y="1017"/>
                    </a:lnTo>
                    <a:lnTo>
                      <a:pt x="631" y="1227"/>
                    </a:lnTo>
                    <a:lnTo>
                      <a:pt x="702" y="1367"/>
                    </a:lnTo>
                    <a:lnTo>
                      <a:pt x="771" y="1438"/>
                    </a:lnTo>
                    <a:lnTo>
                      <a:pt x="842" y="1508"/>
                    </a:lnTo>
                    <a:lnTo>
                      <a:pt x="842" y="1718"/>
                    </a:lnTo>
                    <a:lnTo>
                      <a:pt x="842" y="1789"/>
                    </a:lnTo>
                    <a:lnTo>
                      <a:pt x="1193" y="1789"/>
                    </a:lnTo>
                    <a:lnTo>
                      <a:pt x="1193" y="2770"/>
                    </a:lnTo>
                    <a:lnTo>
                      <a:pt x="972" y="2773"/>
                    </a:lnTo>
                    <a:lnTo>
                      <a:pt x="1051" y="2910"/>
                    </a:lnTo>
                    <a:lnTo>
                      <a:pt x="1372" y="2874"/>
                    </a:lnTo>
                    <a:lnTo>
                      <a:pt x="1613" y="2700"/>
                    </a:lnTo>
                    <a:lnTo>
                      <a:pt x="1613" y="2420"/>
                    </a:lnTo>
                    <a:lnTo>
                      <a:pt x="1753" y="2420"/>
                    </a:lnTo>
                    <a:lnTo>
                      <a:pt x="1757" y="2145"/>
                    </a:lnTo>
                    <a:lnTo>
                      <a:pt x="1893" y="2069"/>
                    </a:lnTo>
                    <a:lnTo>
                      <a:pt x="1893" y="1998"/>
                    </a:lnTo>
                    <a:lnTo>
                      <a:pt x="1893" y="1648"/>
                    </a:lnTo>
                    <a:lnTo>
                      <a:pt x="1893" y="1632"/>
                    </a:lnTo>
                    <a:lnTo>
                      <a:pt x="1892" y="1615"/>
                    </a:lnTo>
                    <a:lnTo>
                      <a:pt x="1888" y="1598"/>
                    </a:lnTo>
                    <a:lnTo>
                      <a:pt x="1883" y="1581"/>
                    </a:lnTo>
                    <a:lnTo>
                      <a:pt x="1877" y="1564"/>
                    </a:lnTo>
                    <a:lnTo>
                      <a:pt x="1869" y="1547"/>
                    </a:lnTo>
                    <a:lnTo>
                      <a:pt x="1859" y="1529"/>
                    </a:lnTo>
                    <a:lnTo>
                      <a:pt x="1849" y="1510"/>
                    </a:lnTo>
                    <a:lnTo>
                      <a:pt x="1837" y="1492"/>
                    </a:lnTo>
                    <a:lnTo>
                      <a:pt x="1823" y="1475"/>
                    </a:lnTo>
                    <a:lnTo>
                      <a:pt x="1810" y="1457"/>
                    </a:lnTo>
                    <a:lnTo>
                      <a:pt x="1795" y="1439"/>
                    </a:lnTo>
                    <a:lnTo>
                      <a:pt x="1780" y="1421"/>
                    </a:lnTo>
                    <a:lnTo>
                      <a:pt x="1764" y="1404"/>
                    </a:lnTo>
                    <a:lnTo>
                      <a:pt x="1748" y="1386"/>
                    </a:lnTo>
                    <a:lnTo>
                      <a:pt x="1731" y="1369"/>
                    </a:lnTo>
                    <a:lnTo>
                      <a:pt x="1695" y="1335"/>
                    </a:lnTo>
                    <a:lnTo>
                      <a:pt x="1660" y="1303"/>
                    </a:lnTo>
                    <a:lnTo>
                      <a:pt x="1624" y="1272"/>
                    </a:lnTo>
                    <a:lnTo>
                      <a:pt x="1589" y="1244"/>
                    </a:lnTo>
                    <a:lnTo>
                      <a:pt x="1555" y="1218"/>
                    </a:lnTo>
                    <a:lnTo>
                      <a:pt x="1525" y="1195"/>
                    </a:lnTo>
                    <a:lnTo>
                      <a:pt x="1497" y="1175"/>
                    </a:lnTo>
                    <a:lnTo>
                      <a:pt x="1473" y="1158"/>
                    </a:lnTo>
                    <a:lnTo>
                      <a:pt x="1122" y="1158"/>
                    </a:lnTo>
                    <a:lnTo>
                      <a:pt x="186" y="0"/>
                    </a:lnTo>
                    <a:lnTo>
                      <a:pt x="0" y="105"/>
                    </a:lnTo>
                    <a:lnTo>
                      <a:pt x="0" y="176"/>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57" name="Freeform 32"/>
              <p:cNvSpPr>
                <a:spLocks/>
              </p:cNvSpPr>
              <p:nvPr/>
            </p:nvSpPr>
            <p:spPr bwMode="auto">
              <a:xfrm>
                <a:off x="1316038" y="639763"/>
                <a:ext cx="77788" cy="95250"/>
              </a:xfrm>
              <a:custGeom>
                <a:avLst/>
                <a:gdLst>
                  <a:gd name="T0" fmla="*/ 344 w 1774"/>
                  <a:gd name="T1" fmla="*/ 627 h 2173"/>
                  <a:gd name="T2" fmla="*/ 31 w 1774"/>
                  <a:gd name="T3" fmla="*/ 480 h 2173"/>
                  <a:gd name="T4" fmla="*/ 140 w 1774"/>
                  <a:gd name="T5" fmla="*/ 982 h 2173"/>
                  <a:gd name="T6" fmla="*/ 192 w 1774"/>
                  <a:gd name="T7" fmla="*/ 1019 h 2173"/>
                  <a:gd name="T8" fmla="*/ 256 w 1774"/>
                  <a:gd name="T9" fmla="*/ 1068 h 2173"/>
                  <a:gd name="T10" fmla="*/ 327 w 1774"/>
                  <a:gd name="T11" fmla="*/ 1127 h 2173"/>
                  <a:gd name="T12" fmla="*/ 398 w 1774"/>
                  <a:gd name="T13" fmla="*/ 1193 h 2173"/>
                  <a:gd name="T14" fmla="*/ 431 w 1774"/>
                  <a:gd name="T15" fmla="*/ 1228 h 2173"/>
                  <a:gd name="T16" fmla="*/ 462 w 1774"/>
                  <a:gd name="T17" fmla="*/ 1263 h 2173"/>
                  <a:gd name="T18" fmla="*/ 490 w 1774"/>
                  <a:gd name="T19" fmla="*/ 1299 h 2173"/>
                  <a:gd name="T20" fmla="*/ 516 w 1774"/>
                  <a:gd name="T21" fmla="*/ 1334 h 2173"/>
                  <a:gd name="T22" fmla="*/ 536 w 1774"/>
                  <a:gd name="T23" fmla="*/ 1371 h 2173"/>
                  <a:gd name="T24" fmla="*/ 550 w 1774"/>
                  <a:gd name="T25" fmla="*/ 1405 h 2173"/>
                  <a:gd name="T26" fmla="*/ 559 w 1774"/>
                  <a:gd name="T27" fmla="*/ 1439 h 2173"/>
                  <a:gd name="T28" fmla="*/ 560 w 1774"/>
                  <a:gd name="T29" fmla="*/ 1472 h 2173"/>
                  <a:gd name="T30" fmla="*/ 1191 w 1774"/>
                  <a:gd name="T31" fmla="*/ 2173 h 2173"/>
                  <a:gd name="T32" fmla="*/ 1771 w 1774"/>
                  <a:gd name="T33" fmla="*/ 1933 h 2173"/>
                  <a:gd name="T34" fmla="*/ 1542 w 1774"/>
                  <a:gd name="T35" fmla="*/ 1542 h 2173"/>
                  <a:gd name="T36" fmla="*/ 1284 w 1774"/>
                  <a:gd name="T37" fmla="*/ 2032 h 2173"/>
                  <a:gd name="T38" fmla="*/ 1186 w 1774"/>
                  <a:gd name="T39" fmla="*/ 2027 h 2173"/>
                  <a:gd name="T40" fmla="*/ 1113 w 1774"/>
                  <a:gd name="T41" fmla="*/ 2020 h 2173"/>
                  <a:gd name="T42" fmla="*/ 1066 w 1774"/>
                  <a:gd name="T43" fmla="*/ 2013 h 2173"/>
                  <a:gd name="T44" fmla="*/ 1021 w 1774"/>
                  <a:gd name="T45" fmla="*/ 2003 h 2173"/>
                  <a:gd name="T46" fmla="*/ 977 w 1774"/>
                  <a:gd name="T47" fmla="*/ 1992 h 2173"/>
                  <a:gd name="T48" fmla="*/ 936 w 1774"/>
                  <a:gd name="T49" fmla="*/ 1977 h 2173"/>
                  <a:gd name="T50" fmla="*/ 899 w 1774"/>
                  <a:gd name="T51" fmla="*/ 1960 h 2173"/>
                  <a:gd name="T52" fmla="*/ 865 w 1774"/>
                  <a:gd name="T53" fmla="*/ 1939 h 2173"/>
                  <a:gd name="T54" fmla="*/ 835 w 1774"/>
                  <a:gd name="T55" fmla="*/ 1915 h 2173"/>
                  <a:gd name="T56" fmla="*/ 811 w 1774"/>
                  <a:gd name="T57" fmla="*/ 1887 h 2173"/>
                  <a:gd name="T58" fmla="*/ 792 w 1774"/>
                  <a:gd name="T59" fmla="*/ 1855 h 2173"/>
                  <a:gd name="T60" fmla="*/ 779 w 1774"/>
                  <a:gd name="T61" fmla="*/ 1817 h 2173"/>
                  <a:gd name="T62" fmla="*/ 772 w 1774"/>
                  <a:gd name="T63" fmla="*/ 1776 h 2173"/>
                  <a:gd name="T64" fmla="*/ 771 w 1774"/>
                  <a:gd name="T65" fmla="*/ 1332 h 2173"/>
                  <a:gd name="T66" fmla="*/ 968 w 1774"/>
                  <a:gd name="T67" fmla="*/ 1082 h 2173"/>
                  <a:gd name="T68" fmla="*/ 1472 w 1774"/>
                  <a:gd name="T69" fmla="*/ 1332 h 2173"/>
                  <a:gd name="T70" fmla="*/ 1137 w 1774"/>
                  <a:gd name="T71" fmla="*/ 1084 h 2173"/>
                  <a:gd name="T72" fmla="*/ 1160 w 1774"/>
                  <a:gd name="T73" fmla="*/ 1006 h 2173"/>
                  <a:gd name="T74" fmla="*/ 1171 w 1774"/>
                  <a:gd name="T75" fmla="*/ 923 h 2173"/>
                  <a:gd name="T76" fmla="*/ 1172 w 1774"/>
                  <a:gd name="T77" fmla="*/ 837 h 2173"/>
                  <a:gd name="T78" fmla="*/ 1162 w 1774"/>
                  <a:gd name="T79" fmla="*/ 750 h 2173"/>
                  <a:gd name="T80" fmla="*/ 1143 w 1774"/>
                  <a:gd name="T81" fmla="*/ 661 h 2173"/>
                  <a:gd name="T82" fmla="*/ 1117 w 1774"/>
                  <a:gd name="T83" fmla="*/ 573 h 2173"/>
                  <a:gd name="T84" fmla="*/ 1083 w 1774"/>
                  <a:gd name="T85" fmla="*/ 488 h 2173"/>
                  <a:gd name="T86" fmla="*/ 1044 w 1774"/>
                  <a:gd name="T87" fmla="*/ 405 h 2173"/>
                  <a:gd name="T88" fmla="*/ 997 w 1774"/>
                  <a:gd name="T89" fmla="*/ 326 h 2173"/>
                  <a:gd name="T90" fmla="*/ 948 w 1774"/>
                  <a:gd name="T91" fmla="*/ 253 h 2173"/>
                  <a:gd name="T92" fmla="*/ 895 w 1774"/>
                  <a:gd name="T93" fmla="*/ 186 h 2173"/>
                  <a:gd name="T94" fmla="*/ 838 w 1774"/>
                  <a:gd name="T95" fmla="*/ 127 h 2173"/>
                  <a:gd name="T96" fmla="*/ 780 w 1774"/>
                  <a:gd name="T97" fmla="*/ 77 h 2173"/>
                  <a:gd name="T98" fmla="*/ 719 w 1774"/>
                  <a:gd name="T99" fmla="*/ 37 h 2173"/>
                  <a:gd name="T100" fmla="*/ 660 w 1774"/>
                  <a:gd name="T101" fmla="*/ 9 h 2173"/>
                  <a:gd name="T102" fmla="*/ 560 w 1774"/>
                  <a:gd name="T103" fmla="*/ 140 h 2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74" h="2173">
                    <a:moveTo>
                      <a:pt x="560" y="140"/>
                    </a:moveTo>
                    <a:lnTo>
                      <a:pt x="344" y="627"/>
                    </a:lnTo>
                    <a:lnTo>
                      <a:pt x="69" y="631"/>
                    </a:lnTo>
                    <a:lnTo>
                      <a:pt x="31" y="480"/>
                    </a:lnTo>
                    <a:lnTo>
                      <a:pt x="0" y="771"/>
                    </a:lnTo>
                    <a:lnTo>
                      <a:pt x="140" y="982"/>
                    </a:lnTo>
                    <a:lnTo>
                      <a:pt x="164" y="999"/>
                    </a:lnTo>
                    <a:lnTo>
                      <a:pt x="192" y="1019"/>
                    </a:lnTo>
                    <a:lnTo>
                      <a:pt x="222" y="1042"/>
                    </a:lnTo>
                    <a:lnTo>
                      <a:pt x="256" y="1068"/>
                    </a:lnTo>
                    <a:lnTo>
                      <a:pt x="291" y="1096"/>
                    </a:lnTo>
                    <a:lnTo>
                      <a:pt x="327" y="1127"/>
                    </a:lnTo>
                    <a:lnTo>
                      <a:pt x="362" y="1159"/>
                    </a:lnTo>
                    <a:lnTo>
                      <a:pt x="398" y="1193"/>
                    </a:lnTo>
                    <a:lnTo>
                      <a:pt x="415" y="1210"/>
                    </a:lnTo>
                    <a:lnTo>
                      <a:pt x="431" y="1228"/>
                    </a:lnTo>
                    <a:lnTo>
                      <a:pt x="447" y="1245"/>
                    </a:lnTo>
                    <a:lnTo>
                      <a:pt x="462" y="1263"/>
                    </a:lnTo>
                    <a:lnTo>
                      <a:pt x="477" y="1281"/>
                    </a:lnTo>
                    <a:lnTo>
                      <a:pt x="490" y="1299"/>
                    </a:lnTo>
                    <a:lnTo>
                      <a:pt x="504" y="1316"/>
                    </a:lnTo>
                    <a:lnTo>
                      <a:pt x="516" y="1334"/>
                    </a:lnTo>
                    <a:lnTo>
                      <a:pt x="526" y="1353"/>
                    </a:lnTo>
                    <a:lnTo>
                      <a:pt x="536" y="1371"/>
                    </a:lnTo>
                    <a:lnTo>
                      <a:pt x="544" y="1388"/>
                    </a:lnTo>
                    <a:lnTo>
                      <a:pt x="550" y="1405"/>
                    </a:lnTo>
                    <a:lnTo>
                      <a:pt x="555" y="1422"/>
                    </a:lnTo>
                    <a:lnTo>
                      <a:pt x="559" y="1439"/>
                    </a:lnTo>
                    <a:lnTo>
                      <a:pt x="560" y="1456"/>
                    </a:lnTo>
                    <a:lnTo>
                      <a:pt x="560" y="1472"/>
                    </a:lnTo>
                    <a:lnTo>
                      <a:pt x="560" y="1822"/>
                    </a:lnTo>
                    <a:lnTo>
                      <a:pt x="1191" y="2173"/>
                    </a:lnTo>
                    <a:lnTo>
                      <a:pt x="1774" y="2031"/>
                    </a:lnTo>
                    <a:lnTo>
                      <a:pt x="1771" y="1933"/>
                    </a:lnTo>
                    <a:lnTo>
                      <a:pt x="1542" y="1822"/>
                    </a:lnTo>
                    <a:lnTo>
                      <a:pt x="1542" y="1542"/>
                    </a:lnTo>
                    <a:lnTo>
                      <a:pt x="1332" y="2033"/>
                    </a:lnTo>
                    <a:lnTo>
                      <a:pt x="1284" y="2032"/>
                    </a:lnTo>
                    <a:lnTo>
                      <a:pt x="1234" y="2030"/>
                    </a:lnTo>
                    <a:lnTo>
                      <a:pt x="1186" y="2027"/>
                    </a:lnTo>
                    <a:lnTo>
                      <a:pt x="1137" y="2022"/>
                    </a:lnTo>
                    <a:lnTo>
                      <a:pt x="1113" y="2020"/>
                    </a:lnTo>
                    <a:lnTo>
                      <a:pt x="1089" y="2016"/>
                    </a:lnTo>
                    <a:lnTo>
                      <a:pt x="1066" y="2013"/>
                    </a:lnTo>
                    <a:lnTo>
                      <a:pt x="1043" y="2008"/>
                    </a:lnTo>
                    <a:lnTo>
                      <a:pt x="1021" y="2003"/>
                    </a:lnTo>
                    <a:lnTo>
                      <a:pt x="998" y="1998"/>
                    </a:lnTo>
                    <a:lnTo>
                      <a:pt x="977" y="1992"/>
                    </a:lnTo>
                    <a:lnTo>
                      <a:pt x="956" y="1985"/>
                    </a:lnTo>
                    <a:lnTo>
                      <a:pt x="936" y="1977"/>
                    </a:lnTo>
                    <a:lnTo>
                      <a:pt x="917" y="1969"/>
                    </a:lnTo>
                    <a:lnTo>
                      <a:pt x="899" y="1960"/>
                    </a:lnTo>
                    <a:lnTo>
                      <a:pt x="881" y="1950"/>
                    </a:lnTo>
                    <a:lnTo>
                      <a:pt x="865" y="1939"/>
                    </a:lnTo>
                    <a:lnTo>
                      <a:pt x="849" y="1928"/>
                    </a:lnTo>
                    <a:lnTo>
                      <a:pt x="835" y="1915"/>
                    </a:lnTo>
                    <a:lnTo>
                      <a:pt x="823" y="1902"/>
                    </a:lnTo>
                    <a:lnTo>
                      <a:pt x="811" y="1887"/>
                    </a:lnTo>
                    <a:lnTo>
                      <a:pt x="801" y="1871"/>
                    </a:lnTo>
                    <a:lnTo>
                      <a:pt x="792" y="1855"/>
                    </a:lnTo>
                    <a:lnTo>
                      <a:pt x="785" y="1836"/>
                    </a:lnTo>
                    <a:lnTo>
                      <a:pt x="779" y="1817"/>
                    </a:lnTo>
                    <a:lnTo>
                      <a:pt x="774" y="1797"/>
                    </a:lnTo>
                    <a:lnTo>
                      <a:pt x="772" y="1776"/>
                    </a:lnTo>
                    <a:lnTo>
                      <a:pt x="771" y="1753"/>
                    </a:lnTo>
                    <a:lnTo>
                      <a:pt x="771" y="1332"/>
                    </a:lnTo>
                    <a:lnTo>
                      <a:pt x="911" y="1332"/>
                    </a:lnTo>
                    <a:lnTo>
                      <a:pt x="968" y="1082"/>
                    </a:lnTo>
                    <a:lnTo>
                      <a:pt x="1121" y="1405"/>
                    </a:lnTo>
                    <a:lnTo>
                      <a:pt x="1472" y="1332"/>
                    </a:lnTo>
                    <a:lnTo>
                      <a:pt x="1121" y="1122"/>
                    </a:lnTo>
                    <a:lnTo>
                      <a:pt x="1137" y="1084"/>
                    </a:lnTo>
                    <a:lnTo>
                      <a:pt x="1150" y="1046"/>
                    </a:lnTo>
                    <a:lnTo>
                      <a:pt x="1160" y="1006"/>
                    </a:lnTo>
                    <a:lnTo>
                      <a:pt x="1167" y="964"/>
                    </a:lnTo>
                    <a:lnTo>
                      <a:pt x="1171" y="923"/>
                    </a:lnTo>
                    <a:lnTo>
                      <a:pt x="1173" y="881"/>
                    </a:lnTo>
                    <a:lnTo>
                      <a:pt x="1172" y="837"/>
                    </a:lnTo>
                    <a:lnTo>
                      <a:pt x="1168" y="793"/>
                    </a:lnTo>
                    <a:lnTo>
                      <a:pt x="1162" y="750"/>
                    </a:lnTo>
                    <a:lnTo>
                      <a:pt x="1154" y="705"/>
                    </a:lnTo>
                    <a:lnTo>
                      <a:pt x="1143" y="661"/>
                    </a:lnTo>
                    <a:lnTo>
                      <a:pt x="1131" y="618"/>
                    </a:lnTo>
                    <a:lnTo>
                      <a:pt x="1117" y="573"/>
                    </a:lnTo>
                    <a:lnTo>
                      <a:pt x="1101" y="530"/>
                    </a:lnTo>
                    <a:lnTo>
                      <a:pt x="1083" y="488"/>
                    </a:lnTo>
                    <a:lnTo>
                      <a:pt x="1064" y="445"/>
                    </a:lnTo>
                    <a:lnTo>
                      <a:pt x="1044" y="405"/>
                    </a:lnTo>
                    <a:lnTo>
                      <a:pt x="1022" y="365"/>
                    </a:lnTo>
                    <a:lnTo>
                      <a:pt x="997" y="326"/>
                    </a:lnTo>
                    <a:lnTo>
                      <a:pt x="973" y="289"/>
                    </a:lnTo>
                    <a:lnTo>
                      <a:pt x="948" y="253"/>
                    </a:lnTo>
                    <a:lnTo>
                      <a:pt x="922" y="219"/>
                    </a:lnTo>
                    <a:lnTo>
                      <a:pt x="895" y="186"/>
                    </a:lnTo>
                    <a:lnTo>
                      <a:pt x="866" y="155"/>
                    </a:lnTo>
                    <a:lnTo>
                      <a:pt x="838" y="127"/>
                    </a:lnTo>
                    <a:lnTo>
                      <a:pt x="809" y="101"/>
                    </a:lnTo>
                    <a:lnTo>
                      <a:pt x="780" y="77"/>
                    </a:lnTo>
                    <a:lnTo>
                      <a:pt x="749" y="56"/>
                    </a:lnTo>
                    <a:lnTo>
                      <a:pt x="719" y="37"/>
                    </a:lnTo>
                    <a:lnTo>
                      <a:pt x="690" y="22"/>
                    </a:lnTo>
                    <a:lnTo>
                      <a:pt x="660" y="9"/>
                    </a:lnTo>
                    <a:lnTo>
                      <a:pt x="631" y="0"/>
                    </a:lnTo>
                    <a:lnTo>
                      <a:pt x="560" y="140"/>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58" name="Freeform 33"/>
              <p:cNvSpPr>
                <a:spLocks/>
              </p:cNvSpPr>
              <p:nvPr/>
            </p:nvSpPr>
            <p:spPr bwMode="auto">
              <a:xfrm>
                <a:off x="1414463" y="555626"/>
                <a:ext cx="61913" cy="120650"/>
              </a:xfrm>
              <a:custGeom>
                <a:avLst/>
                <a:gdLst>
                  <a:gd name="T0" fmla="*/ 211 w 1402"/>
                  <a:gd name="T1" fmla="*/ 1191 h 2734"/>
                  <a:gd name="T2" fmla="*/ 555 w 1402"/>
                  <a:gd name="T3" fmla="*/ 1218 h 2734"/>
                  <a:gd name="T4" fmla="*/ 548 w 1402"/>
                  <a:gd name="T5" fmla="*/ 1277 h 2734"/>
                  <a:gd name="T6" fmla="*/ 543 w 1402"/>
                  <a:gd name="T7" fmla="*/ 1341 h 2734"/>
                  <a:gd name="T8" fmla="*/ 543 w 1402"/>
                  <a:gd name="T9" fmla="*/ 1411 h 2734"/>
                  <a:gd name="T10" fmla="*/ 546 w 1402"/>
                  <a:gd name="T11" fmla="*/ 1483 h 2734"/>
                  <a:gd name="T12" fmla="*/ 553 w 1402"/>
                  <a:gd name="T13" fmla="*/ 1557 h 2734"/>
                  <a:gd name="T14" fmla="*/ 564 w 1402"/>
                  <a:gd name="T15" fmla="*/ 1632 h 2734"/>
                  <a:gd name="T16" fmla="*/ 580 w 1402"/>
                  <a:gd name="T17" fmla="*/ 1705 h 2734"/>
                  <a:gd name="T18" fmla="*/ 602 w 1402"/>
                  <a:gd name="T19" fmla="*/ 1778 h 2734"/>
                  <a:gd name="T20" fmla="*/ 628 w 1402"/>
                  <a:gd name="T21" fmla="*/ 1847 h 2734"/>
                  <a:gd name="T22" fmla="*/ 659 w 1402"/>
                  <a:gd name="T23" fmla="*/ 1912 h 2734"/>
                  <a:gd name="T24" fmla="*/ 695 w 1402"/>
                  <a:gd name="T25" fmla="*/ 1971 h 2734"/>
                  <a:gd name="T26" fmla="*/ 738 w 1402"/>
                  <a:gd name="T27" fmla="*/ 2024 h 2734"/>
                  <a:gd name="T28" fmla="*/ 786 w 1402"/>
                  <a:gd name="T29" fmla="*/ 2068 h 2734"/>
                  <a:gd name="T30" fmla="*/ 840 w 1402"/>
                  <a:gd name="T31" fmla="*/ 2102 h 2734"/>
                  <a:gd name="T32" fmla="*/ 902 w 1402"/>
                  <a:gd name="T33" fmla="*/ 2127 h 2734"/>
                  <a:gd name="T34" fmla="*/ 1402 w 1402"/>
                  <a:gd name="T35" fmla="*/ 2734 h 2734"/>
                  <a:gd name="T36" fmla="*/ 1392 w 1402"/>
                  <a:gd name="T37" fmla="*/ 2657 h 2734"/>
                  <a:gd name="T38" fmla="*/ 1377 w 1402"/>
                  <a:gd name="T39" fmla="*/ 2586 h 2734"/>
                  <a:gd name="T40" fmla="*/ 1356 w 1402"/>
                  <a:gd name="T41" fmla="*/ 2522 h 2734"/>
                  <a:gd name="T42" fmla="*/ 1332 w 1402"/>
                  <a:gd name="T43" fmla="*/ 2463 h 2734"/>
                  <a:gd name="T44" fmla="*/ 1305 w 1402"/>
                  <a:gd name="T45" fmla="*/ 2410 h 2734"/>
                  <a:gd name="T46" fmla="*/ 1275 w 1402"/>
                  <a:gd name="T47" fmla="*/ 2360 h 2734"/>
                  <a:gd name="T48" fmla="*/ 1244 w 1402"/>
                  <a:gd name="T49" fmla="*/ 2315 h 2734"/>
                  <a:gd name="T50" fmla="*/ 1213 w 1402"/>
                  <a:gd name="T51" fmla="*/ 2273 h 2734"/>
                  <a:gd name="T52" fmla="*/ 1153 w 1402"/>
                  <a:gd name="T53" fmla="*/ 2194 h 2734"/>
                  <a:gd name="T54" fmla="*/ 1126 w 1402"/>
                  <a:gd name="T55" fmla="*/ 2157 h 2734"/>
                  <a:gd name="T56" fmla="*/ 1101 w 1402"/>
                  <a:gd name="T57" fmla="*/ 2120 h 2734"/>
                  <a:gd name="T58" fmla="*/ 1080 w 1402"/>
                  <a:gd name="T59" fmla="*/ 2082 h 2734"/>
                  <a:gd name="T60" fmla="*/ 1065 w 1402"/>
                  <a:gd name="T61" fmla="*/ 2045 h 2734"/>
                  <a:gd name="T62" fmla="*/ 1055 w 1402"/>
                  <a:gd name="T63" fmla="*/ 2005 h 2734"/>
                  <a:gd name="T64" fmla="*/ 1051 w 1402"/>
                  <a:gd name="T65" fmla="*/ 1962 h 2734"/>
                  <a:gd name="T66" fmla="*/ 1053 w 1402"/>
                  <a:gd name="T67" fmla="*/ 1921 h 2734"/>
                  <a:gd name="T68" fmla="*/ 1057 w 1402"/>
                  <a:gd name="T69" fmla="*/ 1888 h 2734"/>
                  <a:gd name="T70" fmla="*/ 1064 w 1402"/>
                  <a:gd name="T71" fmla="*/ 1861 h 2734"/>
                  <a:gd name="T72" fmla="*/ 1073 w 1402"/>
                  <a:gd name="T73" fmla="*/ 1839 h 2734"/>
                  <a:gd name="T74" fmla="*/ 1084 w 1402"/>
                  <a:gd name="T75" fmla="*/ 1822 h 2734"/>
                  <a:gd name="T76" fmla="*/ 1095 w 1402"/>
                  <a:gd name="T77" fmla="*/ 1809 h 2734"/>
                  <a:gd name="T78" fmla="*/ 1122 w 1402"/>
                  <a:gd name="T79" fmla="*/ 1787 h 2734"/>
                  <a:gd name="T80" fmla="*/ 1147 w 1402"/>
                  <a:gd name="T81" fmla="*/ 1766 h 2734"/>
                  <a:gd name="T82" fmla="*/ 1159 w 1402"/>
                  <a:gd name="T83" fmla="*/ 1753 h 2734"/>
                  <a:gd name="T84" fmla="*/ 1170 w 1402"/>
                  <a:gd name="T85" fmla="*/ 1736 h 2734"/>
                  <a:gd name="T86" fmla="*/ 1179 w 1402"/>
                  <a:gd name="T87" fmla="*/ 1714 h 2734"/>
                  <a:gd name="T88" fmla="*/ 1185 w 1402"/>
                  <a:gd name="T89" fmla="*/ 1687 h 2734"/>
                  <a:gd name="T90" fmla="*/ 1190 w 1402"/>
                  <a:gd name="T91" fmla="*/ 1654 h 2734"/>
                  <a:gd name="T92" fmla="*/ 1191 w 1402"/>
                  <a:gd name="T93" fmla="*/ 1613 h 2734"/>
                  <a:gd name="T94" fmla="*/ 844 w 1402"/>
                  <a:gd name="T95" fmla="*/ 1117 h 2734"/>
                  <a:gd name="T96" fmla="*/ 211 w 1402"/>
                  <a:gd name="T97" fmla="*/ 69 h 2734"/>
                  <a:gd name="T98" fmla="*/ 166 w 1402"/>
                  <a:gd name="T99" fmla="*/ 68 h 2734"/>
                  <a:gd name="T100" fmla="*/ 132 w 1402"/>
                  <a:gd name="T101" fmla="*/ 65 h 2734"/>
                  <a:gd name="T102" fmla="*/ 107 w 1402"/>
                  <a:gd name="T103" fmla="*/ 60 h 2734"/>
                  <a:gd name="T104" fmla="*/ 87 w 1402"/>
                  <a:gd name="T105" fmla="*/ 52 h 2734"/>
                  <a:gd name="T106" fmla="*/ 49 w 1402"/>
                  <a:gd name="T107" fmla="*/ 31 h 2734"/>
                  <a:gd name="T108" fmla="*/ 0 w 1402"/>
                  <a:gd name="T109" fmla="*/ 0 h 2734"/>
                  <a:gd name="T110" fmla="*/ 66 w 1402"/>
                  <a:gd name="T111" fmla="*/ 155 h 2734"/>
                  <a:gd name="T112" fmla="*/ 211 w 1402"/>
                  <a:gd name="T113" fmla="*/ 981 h 2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02" h="2734">
                    <a:moveTo>
                      <a:pt x="211" y="981"/>
                    </a:moveTo>
                    <a:lnTo>
                      <a:pt x="211" y="1191"/>
                    </a:lnTo>
                    <a:lnTo>
                      <a:pt x="560" y="1191"/>
                    </a:lnTo>
                    <a:lnTo>
                      <a:pt x="555" y="1218"/>
                    </a:lnTo>
                    <a:lnTo>
                      <a:pt x="551" y="1247"/>
                    </a:lnTo>
                    <a:lnTo>
                      <a:pt x="548" y="1277"/>
                    </a:lnTo>
                    <a:lnTo>
                      <a:pt x="545" y="1309"/>
                    </a:lnTo>
                    <a:lnTo>
                      <a:pt x="543" y="1341"/>
                    </a:lnTo>
                    <a:lnTo>
                      <a:pt x="542" y="1376"/>
                    </a:lnTo>
                    <a:lnTo>
                      <a:pt x="543" y="1411"/>
                    </a:lnTo>
                    <a:lnTo>
                      <a:pt x="544" y="1446"/>
                    </a:lnTo>
                    <a:lnTo>
                      <a:pt x="546" y="1483"/>
                    </a:lnTo>
                    <a:lnTo>
                      <a:pt x="549" y="1520"/>
                    </a:lnTo>
                    <a:lnTo>
                      <a:pt x="553" y="1557"/>
                    </a:lnTo>
                    <a:lnTo>
                      <a:pt x="558" y="1594"/>
                    </a:lnTo>
                    <a:lnTo>
                      <a:pt x="564" y="1632"/>
                    </a:lnTo>
                    <a:lnTo>
                      <a:pt x="572" y="1669"/>
                    </a:lnTo>
                    <a:lnTo>
                      <a:pt x="580" y="1705"/>
                    </a:lnTo>
                    <a:lnTo>
                      <a:pt x="590" y="1743"/>
                    </a:lnTo>
                    <a:lnTo>
                      <a:pt x="602" y="1778"/>
                    </a:lnTo>
                    <a:lnTo>
                      <a:pt x="614" y="1813"/>
                    </a:lnTo>
                    <a:lnTo>
                      <a:pt x="628" y="1847"/>
                    </a:lnTo>
                    <a:lnTo>
                      <a:pt x="643" y="1881"/>
                    </a:lnTo>
                    <a:lnTo>
                      <a:pt x="659" y="1912"/>
                    </a:lnTo>
                    <a:lnTo>
                      <a:pt x="676" y="1942"/>
                    </a:lnTo>
                    <a:lnTo>
                      <a:pt x="695" y="1971"/>
                    </a:lnTo>
                    <a:lnTo>
                      <a:pt x="716" y="1999"/>
                    </a:lnTo>
                    <a:lnTo>
                      <a:pt x="738" y="2024"/>
                    </a:lnTo>
                    <a:lnTo>
                      <a:pt x="762" y="2047"/>
                    </a:lnTo>
                    <a:lnTo>
                      <a:pt x="786" y="2068"/>
                    </a:lnTo>
                    <a:lnTo>
                      <a:pt x="813" y="2086"/>
                    </a:lnTo>
                    <a:lnTo>
                      <a:pt x="840" y="2102"/>
                    </a:lnTo>
                    <a:lnTo>
                      <a:pt x="871" y="2116"/>
                    </a:lnTo>
                    <a:lnTo>
                      <a:pt x="902" y="2127"/>
                    </a:lnTo>
                    <a:lnTo>
                      <a:pt x="935" y="2135"/>
                    </a:lnTo>
                    <a:lnTo>
                      <a:pt x="1402" y="2734"/>
                    </a:lnTo>
                    <a:lnTo>
                      <a:pt x="1398" y="2694"/>
                    </a:lnTo>
                    <a:lnTo>
                      <a:pt x="1392" y="2657"/>
                    </a:lnTo>
                    <a:lnTo>
                      <a:pt x="1385" y="2621"/>
                    </a:lnTo>
                    <a:lnTo>
                      <a:pt x="1377" y="2586"/>
                    </a:lnTo>
                    <a:lnTo>
                      <a:pt x="1366" y="2553"/>
                    </a:lnTo>
                    <a:lnTo>
                      <a:pt x="1356" y="2522"/>
                    </a:lnTo>
                    <a:lnTo>
                      <a:pt x="1344" y="2493"/>
                    </a:lnTo>
                    <a:lnTo>
                      <a:pt x="1332" y="2463"/>
                    </a:lnTo>
                    <a:lnTo>
                      <a:pt x="1319" y="2436"/>
                    </a:lnTo>
                    <a:lnTo>
                      <a:pt x="1305" y="2410"/>
                    </a:lnTo>
                    <a:lnTo>
                      <a:pt x="1290" y="2385"/>
                    </a:lnTo>
                    <a:lnTo>
                      <a:pt x="1275" y="2360"/>
                    </a:lnTo>
                    <a:lnTo>
                      <a:pt x="1260" y="2337"/>
                    </a:lnTo>
                    <a:lnTo>
                      <a:pt x="1244" y="2315"/>
                    </a:lnTo>
                    <a:lnTo>
                      <a:pt x="1228" y="2294"/>
                    </a:lnTo>
                    <a:lnTo>
                      <a:pt x="1213" y="2273"/>
                    </a:lnTo>
                    <a:lnTo>
                      <a:pt x="1182" y="2232"/>
                    </a:lnTo>
                    <a:lnTo>
                      <a:pt x="1153" y="2194"/>
                    </a:lnTo>
                    <a:lnTo>
                      <a:pt x="1139" y="2176"/>
                    </a:lnTo>
                    <a:lnTo>
                      <a:pt x="1126" y="2157"/>
                    </a:lnTo>
                    <a:lnTo>
                      <a:pt x="1112" y="2139"/>
                    </a:lnTo>
                    <a:lnTo>
                      <a:pt x="1101" y="2120"/>
                    </a:lnTo>
                    <a:lnTo>
                      <a:pt x="1090" y="2101"/>
                    </a:lnTo>
                    <a:lnTo>
                      <a:pt x="1080" y="2082"/>
                    </a:lnTo>
                    <a:lnTo>
                      <a:pt x="1072" y="2064"/>
                    </a:lnTo>
                    <a:lnTo>
                      <a:pt x="1065" y="2045"/>
                    </a:lnTo>
                    <a:lnTo>
                      <a:pt x="1059" y="2025"/>
                    </a:lnTo>
                    <a:lnTo>
                      <a:pt x="1055" y="2005"/>
                    </a:lnTo>
                    <a:lnTo>
                      <a:pt x="1052" y="1985"/>
                    </a:lnTo>
                    <a:lnTo>
                      <a:pt x="1051" y="1962"/>
                    </a:lnTo>
                    <a:lnTo>
                      <a:pt x="1052" y="1941"/>
                    </a:lnTo>
                    <a:lnTo>
                      <a:pt x="1053" y="1921"/>
                    </a:lnTo>
                    <a:lnTo>
                      <a:pt x="1055" y="1904"/>
                    </a:lnTo>
                    <a:lnTo>
                      <a:pt x="1057" y="1888"/>
                    </a:lnTo>
                    <a:lnTo>
                      <a:pt x="1060" y="1874"/>
                    </a:lnTo>
                    <a:lnTo>
                      <a:pt x="1064" y="1861"/>
                    </a:lnTo>
                    <a:lnTo>
                      <a:pt x="1068" y="1849"/>
                    </a:lnTo>
                    <a:lnTo>
                      <a:pt x="1073" y="1839"/>
                    </a:lnTo>
                    <a:lnTo>
                      <a:pt x="1078" y="1830"/>
                    </a:lnTo>
                    <a:lnTo>
                      <a:pt x="1084" y="1822"/>
                    </a:lnTo>
                    <a:lnTo>
                      <a:pt x="1089" y="1815"/>
                    </a:lnTo>
                    <a:lnTo>
                      <a:pt x="1095" y="1809"/>
                    </a:lnTo>
                    <a:lnTo>
                      <a:pt x="1108" y="1798"/>
                    </a:lnTo>
                    <a:lnTo>
                      <a:pt x="1122" y="1787"/>
                    </a:lnTo>
                    <a:lnTo>
                      <a:pt x="1135" y="1777"/>
                    </a:lnTo>
                    <a:lnTo>
                      <a:pt x="1147" y="1766"/>
                    </a:lnTo>
                    <a:lnTo>
                      <a:pt x="1153" y="1760"/>
                    </a:lnTo>
                    <a:lnTo>
                      <a:pt x="1159" y="1753"/>
                    </a:lnTo>
                    <a:lnTo>
                      <a:pt x="1165" y="1745"/>
                    </a:lnTo>
                    <a:lnTo>
                      <a:pt x="1170" y="1736"/>
                    </a:lnTo>
                    <a:lnTo>
                      <a:pt x="1174" y="1725"/>
                    </a:lnTo>
                    <a:lnTo>
                      <a:pt x="1179" y="1714"/>
                    </a:lnTo>
                    <a:lnTo>
                      <a:pt x="1182" y="1701"/>
                    </a:lnTo>
                    <a:lnTo>
                      <a:pt x="1185" y="1687"/>
                    </a:lnTo>
                    <a:lnTo>
                      <a:pt x="1188" y="1671"/>
                    </a:lnTo>
                    <a:lnTo>
                      <a:pt x="1190" y="1654"/>
                    </a:lnTo>
                    <a:lnTo>
                      <a:pt x="1191" y="1634"/>
                    </a:lnTo>
                    <a:lnTo>
                      <a:pt x="1191" y="1613"/>
                    </a:lnTo>
                    <a:lnTo>
                      <a:pt x="1191" y="1331"/>
                    </a:lnTo>
                    <a:lnTo>
                      <a:pt x="844" y="1117"/>
                    </a:lnTo>
                    <a:lnTo>
                      <a:pt x="604" y="76"/>
                    </a:lnTo>
                    <a:lnTo>
                      <a:pt x="211" y="69"/>
                    </a:lnTo>
                    <a:lnTo>
                      <a:pt x="186" y="69"/>
                    </a:lnTo>
                    <a:lnTo>
                      <a:pt x="166" y="68"/>
                    </a:lnTo>
                    <a:lnTo>
                      <a:pt x="148" y="67"/>
                    </a:lnTo>
                    <a:lnTo>
                      <a:pt x="132" y="65"/>
                    </a:lnTo>
                    <a:lnTo>
                      <a:pt x="119" y="63"/>
                    </a:lnTo>
                    <a:lnTo>
                      <a:pt x="107" y="60"/>
                    </a:lnTo>
                    <a:lnTo>
                      <a:pt x="96" y="56"/>
                    </a:lnTo>
                    <a:lnTo>
                      <a:pt x="87" y="52"/>
                    </a:lnTo>
                    <a:lnTo>
                      <a:pt x="68" y="43"/>
                    </a:lnTo>
                    <a:lnTo>
                      <a:pt x="49" y="31"/>
                    </a:lnTo>
                    <a:lnTo>
                      <a:pt x="28" y="16"/>
                    </a:lnTo>
                    <a:lnTo>
                      <a:pt x="0" y="0"/>
                    </a:lnTo>
                    <a:lnTo>
                      <a:pt x="0" y="209"/>
                    </a:lnTo>
                    <a:lnTo>
                      <a:pt x="66" y="155"/>
                    </a:lnTo>
                    <a:lnTo>
                      <a:pt x="408" y="570"/>
                    </a:lnTo>
                    <a:lnTo>
                      <a:pt x="211" y="981"/>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59" name="Freeform 34"/>
              <p:cNvSpPr>
                <a:spLocks/>
              </p:cNvSpPr>
              <p:nvPr/>
            </p:nvSpPr>
            <p:spPr bwMode="auto">
              <a:xfrm>
                <a:off x="1025526" y="939801"/>
                <a:ext cx="160338" cy="39688"/>
              </a:xfrm>
              <a:custGeom>
                <a:avLst/>
                <a:gdLst>
                  <a:gd name="T0" fmla="*/ 631 w 3645"/>
                  <a:gd name="T1" fmla="*/ 209 h 911"/>
                  <a:gd name="T2" fmla="*/ 491 w 3645"/>
                  <a:gd name="T3" fmla="*/ 491 h 911"/>
                  <a:gd name="T4" fmla="*/ 280 w 3645"/>
                  <a:gd name="T5" fmla="*/ 631 h 911"/>
                  <a:gd name="T6" fmla="*/ 0 w 3645"/>
                  <a:gd name="T7" fmla="*/ 771 h 911"/>
                  <a:gd name="T8" fmla="*/ 140 w 3645"/>
                  <a:gd name="T9" fmla="*/ 911 h 911"/>
                  <a:gd name="T10" fmla="*/ 911 w 3645"/>
                  <a:gd name="T11" fmla="*/ 840 h 911"/>
                  <a:gd name="T12" fmla="*/ 1822 w 3645"/>
                  <a:gd name="T13" fmla="*/ 700 h 911"/>
                  <a:gd name="T14" fmla="*/ 2033 w 3645"/>
                  <a:gd name="T15" fmla="*/ 560 h 911"/>
                  <a:gd name="T16" fmla="*/ 2734 w 3645"/>
                  <a:gd name="T17" fmla="*/ 420 h 911"/>
                  <a:gd name="T18" fmla="*/ 2944 w 3645"/>
                  <a:gd name="T19" fmla="*/ 350 h 911"/>
                  <a:gd name="T20" fmla="*/ 3365 w 3645"/>
                  <a:gd name="T21" fmla="*/ 420 h 911"/>
                  <a:gd name="T22" fmla="*/ 3645 w 3645"/>
                  <a:gd name="T23" fmla="*/ 280 h 911"/>
                  <a:gd name="T24" fmla="*/ 3466 w 3645"/>
                  <a:gd name="T25" fmla="*/ 278 h 911"/>
                  <a:gd name="T26" fmla="*/ 3322 w 3645"/>
                  <a:gd name="T27" fmla="*/ 275 h 911"/>
                  <a:gd name="T28" fmla="*/ 3202 w 3645"/>
                  <a:gd name="T29" fmla="*/ 271 h 911"/>
                  <a:gd name="T30" fmla="*/ 3095 w 3645"/>
                  <a:gd name="T31" fmla="*/ 267 h 911"/>
                  <a:gd name="T32" fmla="*/ 2992 w 3645"/>
                  <a:gd name="T33" fmla="*/ 265 h 911"/>
                  <a:gd name="T34" fmla="*/ 2881 w 3645"/>
                  <a:gd name="T35" fmla="*/ 265 h 911"/>
                  <a:gd name="T36" fmla="*/ 2752 w 3645"/>
                  <a:gd name="T37" fmla="*/ 270 h 911"/>
                  <a:gd name="T38" fmla="*/ 2594 w 3645"/>
                  <a:gd name="T39" fmla="*/ 279 h 911"/>
                  <a:gd name="T40" fmla="*/ 2426 w 3645"/>
                  <a:gd name="T41" fmla="*/ 288 h 911"/>
                  <a:gd name="T42" fmla="*/ 2272 w 3645"/>
                  <a:gd name="T43" fmla="*/ 295 h 911"/>
                  <a:gd name="T44" fmla="*/ 2202 w 3645"/>
                  <a:gd name="T45" fmla="*/ 300 h 911"/>
                  <a:gd name="T46" fmla="*/ 2135 w 3645"/>
                  <a:gd name="T47" fmla="*/ 309 h 911"/>
                  <a:gd name="T48" fmla="*/ 2074 w 3645"/>
                  <a:gd name="T49" fmla="*/ 322 h 911"/>
                  <a:gd name="T50" fmla="*/ 2017 w 3645"/>
                  <a:gd name="T51" fmla="*/ 340 h 911"/>
                  <a:gd name="T52" fmla="*/ 1958 w 3645"/>
                  <a:gd name="T53" fmla="*/ 366 h 911"/>
                  <a:gd name="T54" fmla="*/ 1910 w 3645"/>
                  <a:gd name="T55" fmla="*/ 390 h 911"/>
                  <a:gd name="T56" fmla="*/ 1871 w 3645"/>
                  <a:gd name="T57" fmla="*/ 412 h 911"/>
                  <a:gd name="T58" fmla="*/ 1842 w 3645"/>
                  <a:gd name="T59" fmla="*/ 433 h 911"/>
                  <a:gd name="T60" fmla="*/ 1819 w 3645"/>
                  <a:gd name="T61" fmla="*/ 451 h 911"/>
                  <a:gd name="T62" fmla="*/ 1803 w 3645"/>
                  <a:gd name="T63" fmla="*/ 467 h 911"/>
                  <a:gd name="T64" fmla="*/ 1786 w 3645"/>
                  <a:gd name="T65" fmla="*/ 488 h 911"/>
                  <a:gd name="T66" fmla="*/ 1782 w 3645"/>
                  <a:gd name="T67" fmla="*/ 491 h 911"/>
                  <a:gd name="T68" fmla="*/ 1781 w 3645"/>
                  <a:gd name="T69" fmla="*/ 490 h 911"/>
                  <a:gd name="T70" fmla="*/ 1780 w 3645"/>
                  <a:gd name="T71" fmla="*/ 471 h 911"/>
                  <a:gd name="T72" fmla="*/ 1773 w 3645"/>
                  <a:gd name="T73" fmla="*/ 425 h 911"/>
                  <a:gd name="T74" fmla="*/ 1765 w 3645"/>
                  <a:gd name="T75" fmla="*/ 392 h 911"/>
                  <a:gd name="T76" fmla="*/ 1752 w 3645"/>
                  <a:gd name="T77" fmla="*/ 350 h 911"/>
                  <a:gd name="T78" fmla="*/ 900 w 3645"/>
                  <a:gd name="T79" fmla="*/ 2 h 911"/>
                  <a:gd name="T80" fmla="*/ 491 w 3645"/>
                  <a:gd name="T81" fmla="*/ 140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45" h="911">
                    <a:moveTo>
                      <a:pt x="491" y="140"/>
                    </a:moveTo>
                    <a:lnTo>
                      <a:pt x="631" y="209"/>
                    </a:lnTo>
                    <a:lnTo>
                      <a:pt x="560" y="350"/>
                    </a:lnTo>
                    <a:lnTo>
                      <a:pt x="491" y="491"/>
                    </a:lnTo>
                    <a:lnTo>
                      <a:pt x="350" y="560"/>
                    </a:lnTo>
                    <a:lnTo>
                      <a:pt x="280" y="631"/>
                    </a:lnTo>
                    <a:lnTo>
                      <a:pt x="0" y="700"/>
                    </a:lnTo>
                    <a:lnTo>
                      <a:pt x="0" y="771"/>
                    </a:lnTo>
                    <a:lnTo>
                      <a:pt x="140" y="771"/>
                    </a:lnTo>
                    <a:lnTo>
                      <a:pt x="140" y="911"/>
                    </a:lnTo>
                    <a:lnTo>
                      <a:pt x="700" y="911"/>
                    </a:lnTo>
                    <a:lnTo>
                      <a:pt x="911" y="840"/>
                    </a:lnTo>
                    <a:lnTo>
                      <a:pt x="1612" y="771"/>
                    </a:lnTo>
                    <a:lnTo>
                      <a:pt x="1822" y="700"/>
                    </a:lnTo>
                    <a:lnTo>
                      <a:pt x="1893" y="631"/>
                    </a:lnTo>
                    <a:lnTo>
                      <a:pt x="2033" y="560"/>
                    </a:lnTo>
                    <a:lnTo>
                      <a:pt x="2173" y="491"/>
                    </a:lnTo>
                    <a:lnTo>
                      <a:pt x="2734" y="420"/>
                    </a:lnTo>
                    <a:lnTo>
                      <a:pt x="2874" y="350"/>
                    </a:lnTo>
                    <a:lnTo>
                      <a:pt x="2944" y="350"/>
                    </a:lnTo>
                    <a:lnTo>
                      <a:pt x="3085" y="420"/>
                    </a:lnTo>
                    <a:lnTo>
                      <a:pt x="3365" y="420"/>
                    </a:lnTo>
                    <a:lnTo>
                      <a:pt x="3645" y="350"/>
                    </a:lnTo>
                    <a:lnTo>
                      <a:pt x="3645" y="280"/>
                    </a:lnTo>
                    <a:lnTo>
                      <a:pt x="3550" y="280"/>
                    </a:lnTo>
                    <a:lnTo>
                      <a:pt x="3466" y="278"/>
                    </a:lnTo>
                    <a:lnTo>
                      <a:pt x="3390" y="277"/>
                    </a:lnTo>
                    <a:lnTo>
                      <a:pt x="3322" y="275"/>
                    </a:lnTo>
                    <a:lnTo>
                      <a:pt x="3259" y="273"/>
                    </a:lnTo>
                    <a:lnTo>
                      <a:pt x="3202" y="271"/>
                    </a:lnTo>
                    <a:lnTo>
                      <a:pt x="3147" y="269"/>
                    </a:lnTo>
                    <a:lnTo>
                      <a:pt x="3095" y="267"/>
                    </a:lnTo>
                    <a:lnTo>
                      <a:pt x="3043" y="265"/>
                    </a:lnTo>
                    <a:lnTo>
                      <a:pt x="2992" y="265"/>
                    </a:lnTo>
                    <a:lnTo>
                      <a:pt x="2939" y="264"/>
                    </a:lnTo>
                    <a:lnTo>
                      <a:pt x="2881" y="265"/>
                    </a:lnTo>
                    <a:lnTo>
                      <a:pt x="2820" y="267"/>
                    </a:lnTo>
                    <a:lnTo>
                      <a:pt x="2752" y="270"/>
                    </a:lnTo>
                    <a:lnTo>
                      <a:pt x="2677" y="274"/>
                    </a:lnTo>
                    <a:lnTo>
                      <a:pt x="2594" y="279"/>
                    </a:lnTo>
                    <a:lnTo>
                      <a:pt x="2508" y="285"/>
                    </a:lnTo>
                    <a:lnTo>
                      <a:pt x="2426" y="288"/>
                    </a:lnTo>
                    <a:lnTo>
                      <a:pt x="2347" y="291"/>
                    </a:lnTo>
                    <a:lnTo>
                      <a:pt x="2272" y="295"/>
                    </a:lnTo>
                    <a:lnTo>
                      <a:pt x="2236" y="297"/>
                    </a:lnTo>
                    <a:lnTo>
                      <a:pt x="2202" y="300"/>
                    </a:lnTo>
                    <a:lnTo>
                      <a:pt x="2168" y="304"/>
                    </a:lnTo>
                    <a:lnTo>
                      <a:pt x="2135" y="309"/>
                    </a:lnTo>
                    <a:lnTo>
                      <a:pt x="2104" y="315"/>
                    </a:lnTo>
                    <a:lnTo>
                      <a:pt x="2074" y="322"/>
                    </a:lnTo>
                    <a:lnTo>
                      <a:pt x="2045" y="330"/>
                    </a:lnTo>
                    <a:lnTo>
                      <a:pt x="2017" y="340"/>
                    </a:lnTo>
                    <a:lnTo>
                      <a:pt x="1986" y="353"/>
                    </a:lnTo>
                    <a:lnTo>
                      <a:pt x="1958" y="366"/>
                    </a:lnTo>
                    <a:lnTo>
                      <a:pt x="1933" y="378"/>
                    </a:lnTo>
                    <a:lnTo>
                      <a:pt x="1910" y="390"/>
                    </a:lnTo>
                    <a:lnTo>
                      <a:pt x="1889" y="401"/>
                    </a:lnTo>
                    <a:lnTo>
                      <a:pt x="1871" y="412"/>
                    </a:lnTo>
                    <a:lnTo>
                      <a:pt x="1855" y="423"/>
                    </a:lnTo>
                    <a:lnTo>
                      <a:pt x="1842" y="433"/>
                    </a:lnTo>
                    <a:lnTo>
                      <a:pt x="1830" y="443"/>
                    </a:lnTo>
                    <a:lnTo>
                      <a:pt x="1819" y="451"/>
                    </a:lnTo>
                    <a:lnTo>
                      <a:pt x="1811" y="459"/>
                    </a:lnTo>
                    <a:lnTo>
                      <a:pt x="1803" y="467"/>
                    </a:lnTo>
                    <a:lnTo>
                      <a:pt x="1793" y="480"/>
                    </a:lnTo>
                    <a:lnTo>
                      <a:pt x="1786" y="488"/>
                    </a:lnTo>
                    <a:lnTo>
                      <a:pt x="1784" y="490"/>
                    </a:lnTo>
                    <a:lnTo>
                      <a:pt x="1782" y="491"/>
                    </a:lnTo>
                    <a:lnTo>
                      <a:pt x="1782" y="491"/>
                    </a:lnTo>
                    <a:lnTo>
                      <a:pt x="1781" y="490"/>
                    </a:lnTo>
                    <a:lnTo>
                      <a:pt x="1780" y="483"/>
                    </a:lnTo>
                    <a:lnTo>
                      <a:pt x="1780" y="471"/>
                    </a:lnTo>
                    <a:lnTo>
                      <a:pt x="1777" y="451"/>
                    </a:lnTo>
                    <a:lnTo>
                      <a:pt x="1773" y="425"/>
                    </a:lnTo>
                    <a:lnTo>
                      <a:pt x="1770" y="409"/>
                    </a:lnTo>
                    <a:lnTo>
                      <a:pt x="1765" y="392"/>
                    </a:lnTo>
                    <a:lnTo>
                      <a:pt x="1759" y="372"/>
                    </a:lnTo>
                    <a:lnTo>
                      <a:pt x="1752" y="350"/>
                    </a:lnTo>
                    <a:lnTo>
                      <a:pt x="983" y="436"/>
                    </a:lnTo>
                    <a:lnTo>
                      <a:pt x="900" y="2"/>
                    </a:lnTo>
                    <a:lnTo>
                      <a:pt x="631" y="0"/>
                    </a:lnTo>
                    <a:lnTo>
                      <a:pt x="491" y="140"/>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60" name="Freeform 35"/>
              <p:cNvSpPr>
                <a:spLocks/>
              </p:cNvSpPr>
              <p:nvPr/>
            </p:nvSpPr>
            <p:spPr bwMode="auto">
              <a:xfrm>
                <a:off x="1404938" y="666751"/>
                <a:ext cx="61913" cy="74613"/>
              </a:xfrm>
              <a:custGeom>
                <a:avLst/>
                <a:gdLst>
                  <a:gd name="T0" fmla="*/ 1087 w 1402"/>
                  <a:gd name="T1" fmla="*/ 1227 h 1682"/>
                  <a:gd name="T2" fmla="*/ 842 w 1402"/>
                  <a:gd name="T3" fmla="*/ 560 h 1682"/>
                  <a:gd name="T4" fmla="*/ 845 w 1402"/>
                  <a:gd name="T5" fmla="*/ 510 h 1682"/>
                  <a:gd name="T6" fmla="*/ 854 w 1402"/>
                  <a:gd name="T7" fmla="*/ 466 h 1682"/>
                  <a:gd name="T8" fmla="*/ 869 w 1402"/>
                  <a:gd name="T9" fmla="*/ 431 h 1682"/>
                  <a:gd name="T10" fmla="*/ 889 w 1402"/>
                  <a:gd name="T11" fmla="*/ 403 h 1682"/>
                  <a:gd name="T12" fmla="*/ 913 w 1402"/>
                  <a:gd name="T13" fmla="*/ 381 h 1682"/>
                  <a:gd name="T14" fmla="*/ 943 w 1402"/>
                  <a:gd name="T15" fmla="*/ 364 h 1682"/>
                  <a:gd name="T16" fmla="*/ 977 w 1402"/>
                  <a:gd name="T17" fmla="*/ 353 h 1682"/>
                  <a:gd name="T18" fmla="*/ 1014 w 1402"/>
                  <a:gd name="T19" fmla="*/ 345 h 1682"/>
                  <a:gd name="T20" fmla="*/ 1054 w 1402"/>
                  <a:gd name="T21" fmla="*/ 340 h 1682"/>
                  <a:gd name="T22" fmla="*/ 1098 w 1402"/>
                  <a:gd name="T23" fmla="*/ 338 h 1682"/>
                  <a:gd name="T24" fmla="*/ 1193 w 1402"/>
                  <a:gd name="T25" fmla="*/ 342 h 1682"/>
                  <a:gd name="T26" fmla="*/ 1295 w 1402"/>
                  <a:gd name="T27" fmla="*/ 348 h 1682"/>
                  <a:gd name="T28" fmla="*/ 1402 w 1402"/>
                  <a:gd name="T29" fmla="*/ 351 h 1682"/>
                  <a:gd name="T30" fmla="*/ 1333 w 1402"/>
                  <a:gd name="T31" fmla="*/ 280 h 1682"/>
                  <a:gd name="T32" fmla="*/ 1246 w 1402"/>
                  <a:gd name="T33" fmla="*/ 275 h 1682"/>
                  <a:gd name="T34" fmla="*/ 1173 w 1402"/>
                  <a:gd name="T35" fmla="*/ 265 h 1682"/>
                  <a:gd name="T36" fmla="*/ 1114 w 1402"/>
                  <a:gd name="T37" fmla="*/ 250 h 1682"/>
                  <a:gd name="T38" fmla="*/ 1064 w 1402"/>
                  <a:gd name="T39" fmla="*/ 232 h 1682"/>
                  <a:gd name="T40" fmla="*/ 1023 w 1402"/>
                  <a:gd name="T41" fmla="*/ 210 h 1682"/>
                  <a:gd name="T42" fmla="*/ 987 w 1402"/>
                  <a:gd name="T43" fmla="*/ 186 h 1682"/>
                  <a:gd name="T44" fmla="*/ 922 w 1402"/>
                  <a:gd name="T45" fmla="*/ 136 h 1682"/>
                  <a:gd name="T46" fmla="*/ 889 w 1402"/>
                  <a:gd name="T47" fmla="*/ 110 h 1682"/>
                  <a:gd name="T48" fmla="*/ 852 w 1402"/>
                  <a:gd name="T49" fmla="*/ 85 h 1682"/>
                  <a:gd name="T50" fmla="*/ 809 w 1402"/>
                  <a:gd name="T51" fmla="*/ 62 h 1682"/>
                  <a:gd name="T52" fmla="*/ 757 w 1402"/>
                  <a:gd name="T53" fmla="*/ 42 h 1682"/>
                  <a:gd name="T54" fmla="*/ 695 w 1402"/>
                  <a:gd name="T55" fmla="*/ 25 h 1682"/>
                  <a:gd name="T56" fmla="*/ 620 w 1402"/>
                  <a:gd name="T57" fmla="*/ 11 h 1682"/>
                  <a:gd name="T58" fmla="*/ 529 w 1402"/>
                  <a:gd name="T59" fmla="*/ 3 h 1682"/>
                  <a:gd name="T60" fmla="*/ 422 w 1402"/>
                  <a:gd name="T61" fmla="*/ 0 h 1682"/>
                  <a:gd name="T62" fmla="*/ 137 w 1402"/>
                  <a:gd name="T63" fmla="*/ 292 h 1682"/>
                  <a:gd name="T64" fmla="*/ 215 w 1402"/>
                  <a:gd name="T65" fmla="*/ 489 h 1682"/>
                  <a:gd name="T66" fmla="*/ 0 w 1402"/>
                  <a:gd name="T67" fmla="*/ 701 h 1682"/>
                  <a:gd name="T68" fmla="*/ 3 w 1402"/>
                  <a:gd name="T69" fmla="*/ 765 h 1682"/>
                  <a:gd name="T70" fmla="*/ 9 w 1402"/>
                  <a:gd name="T71" fmla="*/ 828 h 1682"/>
                  <a:gd name="T72" fmla="*/ 19 w 1402"/>
                  <a:gd name="T73" fmla="*/ 891 h 1682"/>
                  <a:gd name="T74" fmla="*/ 32 w 1402"/>
                  <a:gd name="T75" fmla="*/ 951 h 1682"/>
                  <a:gd name="T76" fmla="*/ 48 w 1402"/>
                  <a:gd name="T77" fmla="*/ 1011 h 1682"/>
                  <a:gd name="T78" fmla="*/ 67 w 1402"/>
                  <a:gd name="T79" fmla="*/ 1067 h 1682"/>
                  <a:gd name="T80" fmla="*/ 90 w 1402"/>
                  <a:gd name="T81" fmla="*/ 1122 h 1682"/>
                  <a:gd name="T82" fmla="*/ 116 w 1402"/>
                  <a:gd name="T83" fmla="*/ 1173 h 1682"/>
                  <a:gd name="T84" fmla="*/ 145 w 1402"/>
                  <a:gd name="T85" fmla="*/ 1221 h 1682"/>
                  <a:gd name="T86" fmla="*/ 178 w 1402"/>
                  <a:gd name="T87" fmla="*/ 1266 h 1682"/>
                  <a:gd name="T88" fmla="*/ 214 w 1402"/>
                  <a:gd name="T89" fmla="*/ 1307 h 1682"/>
                  <a:gd name="T90" fmla="*/ 254 w 1402"/>
                  <a:gd name="T91" fmla="*/ 1343 h 1682"/>
                  <a:gd name="T92" fmla="*/ 298 w 1402"/>
                  <a:gd name="T93" fmla="*/ 1375 h 1682"/>
                  <a:gd name="T94" fmla="*/ 344 w 1402"/>
                  <a:gd name="T95" fmla="*/ 1401 h 1682"/>
                  <a:gd name="T96" fmla="*/ 394 w 1402"/>
                  <a:gd name="T97" fmla="*/ 1422 h 1682"/>
                  <a:gd name="T98" fmla="*/ 449 w 1402"/>
                  <a:gd name="T99" fmla="*/ 1436 h 1682"/>
                  <a:gd name="T100" fmla="*/ 771 w 1402"/>
                  <a:gd name="T101" fmla="*/ 1472 h 1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2" h="1682">
                    <a:moveTo>
                      <a:pt x="771" y="1472"/>
                    </a:moveTo>
                    <a:lnTo>
                      <a:pt x="1087" y="1227"/>
                    </a:lnTo>
                    <a:lnTo>
                      <a:pt x="842" y="1051"/>
                    </a:lnTo>
                    <a:lnTo>
                      <a:pt x="842" y="560"/>
                    </a:lnTo>
                    <a:lnTo>
                      <a:pt x="843" y="534"/>
                    </a:lnTo>
                    <a:lnTo>
                      <a:pt x="845" y="510"/>
                    </a:lnTo>
                    <a:lnTo>
                      <a:pt x="849" y="487"/>
                    </a:lnTo>
                    <a:lnTo>
                      <a:pt x="854" y="466"/>
                    </a:lnTo>
                    <a:lnTo>
                      <a:pt x="861" y="448"/>
                    </a:lnTo>
                    <a:lnTo>
                      <a:pt x="869" y="431"/>
                    </a:lnTo>
                    <a:lnTo>
                      <a:pt x="878" y="416"/>
                    </a:lnTo>
                    <a:lnTo>
                      <a:pt x="889" y="403"/>
                    </a:lnTo>
                    <a:lnTo>
                      <a:pt x="900" y="391"/>
                    </a:lnTo>
                    <a:lnTo>
                      <a:pt x="913" y="381"/>
                    </a:lnTo>
                    <a:lnTo>
                      <a:pt x="927" y="372"/>
                    </a:lnTo>
                    <a:lnTo>
                      <a:pt x="943" y="364"/>
                    </a:lnTo>
                    <a:lnTo>
                      <a:pt x="960" y="358"/>
                    </a:lnTo>
                    <a:lnTo>
                      <a:pt x="977" y="353"/>
                    </a:lnTo>
                    <a:lnTo>
                      <a:pt x="995" y="348"/>
                    </a:lnTo>
                    <a:lnTo>
                      <a:pt x="1014" y="345"/>
                    </a:lnTo>
                    <a:lnTo>
                      <a:pt x="1033" y="342"/>
                    </a:lnTo>
                    <a:lnTo>
                      <a:pt x="1054" y="340"/>
                    </a:lnTo>
                    <a:lnTo>
                      <a:pt x="1076" y="339"/>
                    </a:lnTo>
                    <a:lnTo>
                      <a:pt x="1098" y="338"/>
                    </a:lnTo>
                    <a:lnTo>
                      <a:pt x="1144" y="339"/>
                    </a:lnTo>
                    <a:lnTo>
                      <a:pt x="1193" y="342"/>
                    </a:lnTo>
                    <a:lnTo>
                      <a:pt x="1244" y="345"/>
                    </a:lnTo>
                    <a:lnTo>
                      <a:pt x="1295" y="348"/>
                    </a:lnTo>
                    <a:lnTo>
                      <a:pt x="1349" y="350"/>
                    </a:lnTo>
                    <a:lnTo>
                      <a:pt x="1402" y="351"/>
                    </a:lnTo>
                    <a:lnTo>
                      <a:pt x="1262" y="140"/>
                    </a:lnTo>
                    <a:lnTo>
                      <a:pt x="1333" y="280"/>
                    </a:lnTo>
                    <a:lnTo>
                      <a:pt x="1287" y="278"/>
                    </a:lnTo>
                    <a:lnTo>
                      <a:pt x="1246" y="275"/>
                    </a:lnTo>
                    <a:lnTo>
                      <a:pt x="1208" y="271"/>
                    </a:lnTo>
                    <a:lnTo>
                      <a:pt x="1173" y="265"/>
                    </a:lnTo>
                    <a:lnTo>
                      <a:pt x="1142" y="258"/>
                    </a:lnTo>
                    <a:lnTo>
                      <a:pt x="1114" y="250"/>
                    </a:lnTo>
                    <a:lnTo>
                      <a:pt x="1088" y="242"/>
                    </a:lnTo>
                    <a:lnTo>
                      <a:pt x="1064" y="232"/>
                    </a:lnTo>
                    <a:lnTo>
                      <a:pt x="1043" y="222"/>
                    </a:lnTo>
                    <a:lnTo>
                      <a:pt x="1023" y="210"/>
                    </a:lnTo>
                    <a:lnTo>
                      <a:pt x="1004" y="198"/>
                    </a:lnTo>
                    <a:lnTo>
                      <a:pt x="987" y="186"/>
                    </a:lnTo>
                    <a:lnTo>
                      <a:pt x="954" y="161"/>
                    </a:lnTo>
                    <a:lnTo>
                      <a:pt x="922" y="136"/>
                    </a:lnTo>
                    <a:lnTo>
                      <a:pt x="905" y="123"/>
                    </a:lnTo>
                    <a:lnTo>
                      <a:pt x="889" y="110"/>
                    </a:lnTo>
                    <a:lnTo>
                      <a:pt x="871" y="98"/>
                    </a:lnTo>
                    <a:lnTo>
                      <a:pt x="852" y="85"/>
                    </a:lnTo>
                    <a:lnTo>
                      <a:pt x="831" y="73"/>
                    </a:lnTo>
                    <a:lnTo>
                      <a:pt x="809" y="62"/>
                    </a:lnTo>
                    <a:lnTo>
                      <a:pt x="784" y="52"/>
                    </a:lnTo>
                    <a:lnTo>
                      <a:pt x="757" y="42"/>
                    </a:lnTo>
                    <a:lnTo>
                      <a:pt x="727" y="33"/>
                    </a:lnTo>
                    <a:lnTo>
                      <a:pt x="695" y="25"/>
                    </a:lnTo>
                    <a:lnTo>
                      <a:pt x="659" y="17"/>
                    </a:lnTo>
                    <a:lnTo>
                      <a:pt x="620" y="11"/>
                    </a:lnTo>
                    <a:lnTo>
                      <a:pt x="577" y="6"/>
                    </a:lnTo>
                    <a:lnTo>
                      <a:pt x="529" y="3"/>
                    </a:lnTo>
                    <a:lnTo>
                      <a:pt x="478" y="1"/>
                    </a:lnTo>
                    <a:lnTo>
                      <a:pt x="422" y="0"/>
                    </a:lnTo>
                    <a:lnTo>
                      <a:pt x="219" y="3"/>
                    </a:lnTo>
                    <a:lnTo>
                      <a:pt x="137" y="292"/>
                    </a:lnTo>
                    <a:lnTo>
                      <a:pt x="440" y="380"/>
                    </a:lnTo>
                    <a:lnTo>
                      <a:pt x="215" y="489"/>
                    </a:lnTo>
                    <a:lnTo>
                      <a:pt x="280" y="701"/>
                    </a:lnTo>
                    <a:lnTo>
                      <a:pt x="0" y="701"/>
                    </a:lnTo>
                    <a:lnTo>
                      <a:pt x="1" y="733"/>
                    </a:lnTo>
                    <a:lnTo>
                      <a:pt x="3" y="765"/>
                    </a:lnTo>
                    <a:lnTo>
                      <a:pt x="6" y="796"/>
                    </a:lnTo>
                    <a:lnTo>
                      <a:pt x="9" y="828"/>
                    </a:lnTo>
                    <a:lnTo>
                      <a:pt x="14" y="860"/>
                    </a:lnTo>
                    <a:lnTo>
                      <a:pt x="19" y="891"/>
                    </a:lnTo>
                    <a:lnTo>
                      <a:pt x="25" y="921"/>
                    </a:lnTo>
                    <a:lnTo>
                      <a:pt x="32" y="951"/>
                    </a:lnTo>
                    <a:lnTo>
                      <a:pt x="40" y="982"/>
                    </a:lnTo>
                    <a:lnTo>
                      <a:pt x="48" y="1011"/>
                    </a:lnTo>
                    <a:lnTo>
                      <a:pt x="57" y="1039"/>
                    </a:lnTo>
                    <a:lnTo>
                      <a:pt x="67" y="1067"/>
                    </a:lnTo>
                    <a:lnTo>
                      <a:pt x="78" y="1094"/>
                    </a:lnTo>
                    <a:lnTo>
                      <a:pt x="90" y="1122"/>
                    </a:lnTo>
                    <a:lnTo>
                      <a:pt x="102" y="1148"/>
                    </a:lnTo>
                    <a:lnTo>
                      <a:pt x="116" y="1173"/>
                    </a:lnTo>
                    <a:lnTo>
                      <a:pt x="130" y="1198"/>
                    </a:lnTo>
                    <a:lnTo>
                      <a:pt x="145" y="1221"/>
                    </a:lnTo>
                    <a:lnTo>
                      <a:pt x="162" y="1245"/>
                    </a:lnTo>
                    <a:lnTo>
                      <a:pt x="178" y="1266"/>
                    </a:lnTo>
                    <a:lnTo>
                      <a:pt x="196" y="1287"/>
                    </a:lnTo>
                    <a:lnTo>
                      <a:pt x="214" y="1307"/>
                    </a:lnTo>
                    <a:lnTo>
                      <a:pt x="234" y="1325"/>
                    </a:lnTo>
                    <a:lnTo>
                      <a:pt x="254" y="1343"/>
                    </a:lnTo>
                    <a:lnTo>
                      <a:pt x="275" y="1360"/>
                    </a:lnTo>
                    <a:lnTo>
                      <a:pt x="298" y="1375"/>
                    </a:lnTo>
                    <a:lnTo>
                      <a:pt x="320" y="1389"/>
                    </a:lnTo>
                    <a:lnTo>
                      <a:pt x="344" y="1401"/>
                    </a:lnTo>
                    <a:lnTo>
                      <a:pt x="369" y="1412"/>
                    </a:lnTo>
                    <a:lnTo>
                      <a:pt x="394" y="1422"/>
                    </a:lnTo>
                    <a:lnTo>
                      <a:pt x="421" y="1430"/>
                    </a:lnTo>
                    <a:lnTo>
                      <a:pt x="449" y="1436"/>
                    </a:lnTo>
                    <a:lnTo>
                      <a:pt x="692" y="1682"/>
                    </a:lnTo>
                    <a:lnTo>
                      <a:pt x="771" y="1472"/>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61" name="Freeform 36"/>
              <p:cNvSpPr>
                <a:spLocks/>
              </p:cNvSpPr>
              <p:nvPr/>
            </p:nvSpPr>
            <p:spPr bwMode="auto">
              <a:xfrm>
                <a:off x="1319213" y="719138"/>
                <a:ext cx="74613" cy="63500"/>
              </a:xfrm>
              <a:custGeom>
                <a:avLst/>
                <a:gdLst>
                  <a:gd name="T0" fmla="*/ 0 w 1715"/>
                  <a:gd name="T1" fmla="*/ 1193 h 1423"/>
                  <a:gd name="T2" fmla="*/ 347 w 1715"/>
                  <a:gd name="T3" fmla="*/ 1125 h 1423"/>
                  <a:gd name="T4" fmla="*/ 521 w 1715"/>
                  <a:gd name="T5" fmla="*/ 1423 h 1423"/>
                  <a:gd name="T6" fmla="*/ 630 w 1715"/>
                  <a:gd name="T7" fmla="*/ 1208 h 1423"/>
                  <a:gd name="T8" fmla="*/ 991 w 1715"/>
                  <a:gd name="T9" fmla="*/ 1183 h 1423"/>
                  <a:gd name="T10" fmla="*/ 1192 w 1715"/>
                  <a:gd name="T11" fmla="*/ 1333 h 1423"/>
                  <a:gd name="T12" fmla="*/ 1221 w 1715"/>
                  <a:gd name="T13" fmla="*/ 1317 h 1423"/>
                  <a:gd name="T14" fmla="*/ 1242 w 1715"/>
                  <a:gd name="T15" fmla="*/ 1302 h 1423"/>
                  <a:gd name="T16" fmla="*/ 1261 w 1715"/>
                  <a:gd name="T17" fmla="*/ 1289 h 1423"/>
                  <a:gd name="T18" fmla="*/ 1279 w 1715"/>
                  <a:gd name="T19" fmla="*/ 1280 h 1423"/>
                  <a:gd name="T20" fmla="*/ 1288 w 1715"/>
                  <a:gd name="T21" fmla="*/ 1276 h 1423"/>
                  <a:gd name="T22" fmla="*/ 1299 w 1715"/>
                  <a:gd name="T23" fmla="*/ 1272 h 1423"/>
                  <a:gd name="T24" fmla="*/ 1311 w 1715"/>
                  <a:gd name="T25" fmla="*/ 1269 h 1423"/>
                  <a:gd name="T26" fmla="*/ 1324 w 1715"/>
                  <a:gd name="T27" fmla="*/ 1267 h 1423"/>
                  <a:gd name="T28" fmla="*/ 1341 w 1715"/>
                  <a:gd name="T29" fmla="*/ 1265 h 1423"/>
                  <a:gd name="T30" fmla="*/ 1359 w 1715"/>
                  <a:gd name="T31" fmla="*/ 1264 h 1423"/>
                  <a:gd name="T32" fmla="*/ 1379 w 1715"/>
                  <a:gd name="T33" fmla="*/ 1263 h 1423"/>
                  <a:gd name="T34" fmla="*/ 1403 w 1715"/>
                  <a:gd name="T35" fmla="*/ 1263 h 1423"/>
                  <a:gd name="T36" fmla="*/ 1430 w 1715"/>
                  <a:gd name="T37" fmla="*/ 1263 h 1423"/>
                  <a:gd name="T38" fmla="*/ 1452 w 1715"/>
                  <a:gd name="T39" fmla="*/ 1264 h 1423"/>
                  <a:gd name="T40" fmla="*/ 1472 w 1715"/>
                  <a:gd name="T41" fmla="*/ 1265 h 1423"/>
                  <a:gd name="T42" fmla="*/ 1487 w 1715"/>
                  <a:gd name="T43" fmla="*/ 1267 h 1423"/>
                  <a:gd name="T44" fmla="*/ 1511 w 1715"/>
                  <a:gd name="T45" fmla="*/ 1271 h 1423"/>
                  <a:gd name="T46" fmla="*/ 1532 w 1715"/>
                  <a:gd name="T47" fmla="*/ 1276 h 1423"/>
                  <a:gd name="T48" fmla="*/ 1557 w 1715"/>
                  <a:gd name="T49" fmla="*/ 1283 h 1423"/>
                  <a:gd name="T50" fmla="*/ 1591 w 1715"/>
                  <a:gd name="T51" fmla="*/ 1289 h 1423"/>
                  <a:gd name="T52" fmla="*/ 1615 w 1715"/>
                  <a:gd name="T53" fmla="*/ 1293 h 1423"/>
                  <a:gd name="T54" fmla="*/ 1642 w 1715"/>
                  <a:gd name="T55" fmla="*/ 1296 h 1423"/>
                  <a:gd name="T56" fmla="*/ 1675 w 1715"/>
                  <a:gd name="T57" fmla="*/ 1300 h 1423"/>
                  <a:gd name="T58" fmla="*/ 1715 w 1715"/>
                  <a:gd name="T59" fmla="*/ 1303 h 1423"/>
                  <a:gd name="T60" fmla="*/ 1259 w 1715"/>
                  <a:gd name="T61" fmla="*/ 753 h 1423"/>
                  <a:gd name="T62" fmla="*/ 1613 w 1715"/>
                  <a:gd name="T63" fmla="*/ 702 h 1423"/>
                  <a:gd name="T64" fmla="*/ 1122 w 1715"/>
                  <a:gd name="T65" fmla="*/ 351 h 1423"/>
                  <a:gd name="T66" fmla="*/ 491 w 1715"/>
                  <a:gd name="T67" fmla="*/ 0 h 1423"/>
                  <a:gd name="T68" fmla="*/ 491 w 1715"/>
                  <a:gd name="T69" fmla="*/ 71 h 1423"/>
                  <a:gd name="T70" fmla="*/ 514 w 1715"/>
                  <a:gd name="T71" fmla="*/ 161 h 1423"/>
                  <a:gd name="T72" fmla="*/ 531 w 1715"/>
                  <a:gd name="T73" fmla="*/ 222 h 1423"/>
                  <a:gd name="T74" fmla="*/ 535 w 1715"/>
                  <a:gd name="T75" fmla="*/ 233 h 1423"/>
                  <a:gd name="T76" fmla="*/ 539 w 1715"/>
                  <a:gd name="T77" fmla="*/ 243 h 1423"/>
                  <a:gd name="T78" fmla="*/ 543 w 1715"/>
                  <a:gd name="T79" fmla="*/ 252 h 1423"/>
                  <a:gd name="T80" fmla="*/ 547 w 1715"/>
                  <a:gd name="T81" fmla="*/ 259 h 1423"/>
                  <a:gd name="T82" fmla="*/ 552 w 1715"/>
                  <a:gd name="T83" fmla="*/ 265 h 1423"/>
                  <a:gd name="T84" fmla="*/ 557 w 1715"/>
                  <a:gd name="T85" fmla="*/ 271 h 1423"/>
                  <a:gd name="T86" fmla="*/ 564 w 1715"/>
                  <a:gd name="T87" fmla="*/ 275 h 1423"/>
                  <a:gd name="T88" fmla="*/ 571 w 1715"/>
                  <a:gd name="T89" fmla="*/ 279 h 1423"/>
                  <a:gd name="T90" fmla="*/ 578 w 1715"/>
                  <a:gd name="T91" fmla="*/ 281 h 1423"/>
                  <a:gd name="T92" fmla="*/ 586 w 1715"/>
                  <a:gd name="T93" fmla="*/ 283 h 1423"/>
                  <a:gd name="T94" fmla="*/ 595 w 1715"/>
                  <a:gd name="T95" fmla="*/ 286 h 1423"/>
                  <a:gd name="T96" fmla="*/ 605 w 1715"/>
                  <a:gd name="T97" fmla="*/ 286 h 1423"/>
                  <a:gd name="T98" fmla="*/ 629 w 1715"/>
                  <a:gd name="T99" fmla="*/ 286 h 1423"/>
                  <a:gd name="T100" fmla="*/ 658 w 1715"/>
                  <a:gd name="T101" fmla="*/ 285 h 1423"/>
                  <a:gd name="T102" fmla="*/ 693 w 1715"/>
                  <a:gd name="T103" fmla="*/ 283 h 1423"/>
                  <a:gd name="T104" fmla="*/ 735 w 1715"/>
                  <a:gd name="T105" fmla="*/ 281 h 1423"/>
                  <a:gd name="T106" fmla="*/ 784 w 1715"/>
                  <a:gd name="T107" fmla="*/ 280 h 1423"/>
                  <a:gd name="T108" fmla="*/ 842 w 1715"/>
                  <a:gd name="T109" fmla="*/ 281 h 1423"/>
                  <a:gd name="T110" fmla="*/ 842 w 1715"/>
                  <a:gd name="T111" fmla="*/ 422 h 1423"/>
                  <a:gd name="T112" fmla="*/ 702 w 1715"/>
                  <a:gd name="T113" fmla="*/ 422 h 1423"/>
                  <a:gd name="T114" fmla="*/ 759 w 1715"/>
                  <a:gd name="T115" fmla="*/ 705 h 1423"/>
                  <a:gd name="T116" fmla="*/ 351 w 1715"/>
                  <a:gd name="T117" fmla="*/ 702 h 1423"/>
                  <a:gd name="T118" fmla="*/ 266 w 1715"/>
                  <a:gd name="T119" fmla="*/ 1049 h 1423"/>
                  <a:gd name="T120" fmla="*/ 0 w 1715"/>
                  <a:gd name="T121" fmla="*/ 1193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15" h="1423">
                    <a:moveTo>
                      <a:pt x="0" y="1193"/>
                    </a:moveTo>
                    <a:lnTo>
                      <a:pt x="347" y="1125"/>
                    </a:lnTo>
                    <a:lnTo>
                      <a:pt x="521" y="1423"/>
                    </a:lnTo>
                    <a:lnTo>
                      <a:pt x="630" y="1208"/>
                    </a:lnTo>
                    <a:lnTo>
                      <a:pt x="991" y="1183"/>
                    </a:lnTo>
                    <a:lnTo>
                      <a:pt x="1192" y="1333"/>
                    </a:lnTo>
                    <a:lnTo>
                      <a:pt x="1221" y="1317"/>
                    </a:lnTo>
                    <a:lnTo>
                      <a:pt x="1242" y="1302"/>
                    </a:lnTo>
                    <a:lnTo>
                      <a:pt x="1261" y="1289"/>
                    </a:lnTo>
                    <a:lnTo>
                      <a:pt x="1279" y="1280"/>
                    </a:lnTo>
                    <a:lnTo>
                      <a:pt x="1288" y="1276"/>
                    </a:lnTo>
                    <a:lnTo>
                      <a:pt x="1299" y="1272"/>
                    </a:lnTo>
                    <a:lnTo>
                      <a:pt x="1311" y="1269"/>
                    </a:lnTo>
                    <a:lnTo>
                      <a:pt x="1324" y="1267"/>
                    </a:lnTo>
                    <a:lnTo>
                      <a:pt x="1341" y="1265"/>
                    </a:lnTo>
                    <a:lnTo>
                      <a:pt x="1359" y="1264"/>
                    </a:lnTo>
                    <a:lnTo>
                      <a:pt x="1379" y="1263"/>
                    </a:lnTo>
                    <a:lnTo>
                      <a:pt x="1403" y="1263"/>
                    </a:lnTo>
                    <a:lnTo>
                      <a:pt x="1430" y="1263"/>
                    </a:lnTo>
                    <a:lnTo>
                      <a:pt x="1452" y="1264"/>
                    </a:lnTo>
                    <a:lnTo>
                      <a:pt x="1472" y="1265"/>
                    </a:lnTo>
                    <a:lnTo>
                      <a:pt x="1487" y="1267"/>
                    </a:lnTo>
                    <a:lnTo>
                      <a:pt x="1511" y="1271"/>
                    </a:lnTo>
                    <a:lnTo>
                      <a:pt x="1532" y="1276"/>
                    </a:lnTo>
                    <a:lnTo>
                      <a:pt x="1557" y="1283"/>
                    </a:lnTo>
                    <a:lnTo>
                      <a:pt x="1591" y="1289"/>
                    </a:lnTo>
                    <a:lnTo>
                      <a:pt x="1615" y="1293"/>
                    </a:lnTo>
                    <a:lnTo>
                      <a:pt x="1642" y="1296"/>
                    </a:lnTo>
                    <a:lnTo>
                      <a:pt x="1675" y="1300"/>
                    </a:lnTo>
                    <a:lnTo>
                      <a:pt x="1715" y="1303"/>
                    </a:lnTo>
                    <a:lnTo>
                      <a:pt x="1259" y="753"/>
                    </a:lnTo>
                    <a:lnTo>
                      <a:pt x="1613" y="702"/>
                    </a:lnTo>
                    <a:lnTo>
                      <a:pt x="1122" y="351"/>
                    </a:lnTo>
                    <a:lnTo>
                      <a:pt x="491" y="0"/>
                    </a:lnTo>
                    <a:lnTo>
                      <a:pt x="491" y="71"/>
                    </a:lnTo>
                    <a:lnTo>
                      <a:pt x="514" y="161"/>
                    </a:lnTo>
                    <a:lnTo>
                      <a:pt x="531" y="222"/>
                    </a:lnTo>
                    <a:lnTo>
                      <a:pt x="535" y="233"/>
                    </a:lnTo>
                    <a:lnTo>
                      <a:pt x="539" y="243"/>
                    </a:lnTo>
                    <a:lnTo>
                      <a:pt x="543" y="252"/>
                    </a:lnTo>
                    <a:lnTo>
                      <a:pt x="547" y="259"/>
                    </a:lnTo>
                    <a:lnTo>
                      <a:pt x="552" y="265"/>
                    </a:lnTo>
                    <a:lnTo>
                      <a:pt x="557" y="271"/>
                    </a:lnTo>
                    <a:lnTo>
                      <a:pt x="564" y="275"/>
                    </a:lnTo>
                    <a:lnTo>
                      <a:pt x="571" y="279"/>
                    </a:lnTo>
                    <a:lnTo>
                      <a:pt x="578" y="281"/>
                    </a:lnTo>
                    <a:lnTo>
                      <a:pt x="586" y="283"/>
                    </a:lnTo>
                    <a:lnTo>
                      <a:pt x="595" y="286"/>
                    </a:lnTo>
                    <a:lnTo>
                      <a:pt x="605" y="286"/>
                    </a:lnTo>
                    <a:lnTo>
                      <a:pt x="629" y="286"/>
                    </a:lnTo>
                    <a:lnTo>
                      <a:pt x="658" y="285"/>
                    </a:lnTo>
                    <a:lnTo>
                      <a:pt x="693" y="283"/>
                    </a:lnTo>
                    <a:lnTo>
                      <a:pt x="735" y="281"/>
                    </a:lnTo>
                    <a:lnTo>
                      <a:pt x="784" y="280"/>
                    </a:lnTo>
                    <a:lnTo>
                      <a:pt x="842" y="281"/>
                    </a:lnTo>
                    <a:lnTo>
                      <a:pt x="842" y="422"/>
                    </a:lnTo>
                    <a:lnTo>
                      <a:pt x="702" y="422"/>
                    </a:lnTo>
                    <a:lnTo>
                      <a:pt x="759" y="705"/>
                    </a:lnTo>
                    <a:lnTo>
                      <a:pt x="351" y="702"/>
                    </a:lnTo>
                    <a:lnTo>
                      <a:pt x="266" y="1049"/>
                    </a:lnTo>
                    <a:lnTo>
                      <a:pt x="0" y="1193"/>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62" name="Freeform 37"/>
              <p:cNvSpPr>
                <a:spLocks/>
              </p:cNvSpPr>
              <p:nvPr/>
            </p:nvSpPr>
            <p:spPr bwMode="auto">
              <a:xfrm>
                <a:off x="1439863" y="682626"/>
                <a:ext cx="90488" cy="88900"/>
              </a:xfrm>
              <a:custGeom>
                <a:avLst/>
                <a:gdLst>
                  <a:gd name="T0" fmla="*/ 630 w 2054"/>
                  <a:gd name="T1" fmla="*/ 1218 h 2046"/>
                  <a:gd name="T2" fmla="*/ 1246 w 2054"/>
                  <a:gd name="T3" fmla="*/ 1565 h 2046"/>
                  <a:gd name="T4" fmla="*/ 1273 w 2054"/>
                  <a:gd name="T5" fmla="*/ 1613 h 2046"/>
                  <a:gd name="T6" fmla="*/ 1306 w 2054"/>
                  <a:gd name="T7" fmla="*/ 1659 h 2046"/>
                  <a:gd name="T8" fmla="*/ 1344 w 2054"/>
                  <a:gd name="T9" fmla="*/ 1700 h 2046"/>
                  <a:gd name="T10" fmla="*/ 1385 w 2054"/>
                  <a:gd name="T11" fmla="*/ 1739 h 2046"/>
                  <a:gd name="T12" fmla="*/ 1431 w 2054"/>
                  <a:gd name="T13" fmla="*/ 1775 h 2046"/>
                  <a:gd name="T14" fmla="*/ 1480 w 2054"/>
                  <a:gd name="T15" fmla="*/ 1809 h 2046"/>
                  <a:gd name="T16" fmla="*/ 1532 w 2054"/>
                  <a:gd name="T17" fmla="*/ 1839 h 2046"/>
                  <a:gd name="T18" fmla="*/ 1586 w 2054"/>
                  <a:gd name="T19" fmla="*/ 1868 h 2046"/>
                  <a:gd name="T20" fmla="*/ 1644 w 2054"/>
                  <a:gd name="T21" fmla="*/ 1896 h 2046"/>
                  <a:gd name="T22" fmla="*/ 1732 w 2054"/>
                  <a:gd name="T23" fmla="*/ 1934 h 2046"/>
                  <a:gd name="T24" fmla="*/ 1852 w 2054"/>
                  <a:gd name="T25" fmla="*/ 1980 h 2046"/>
                  <a:gd name="T26" fmla="*/ 1973 w 2054"/>
                  <a:gd name="T27" fmla="*/ 2025 h 2046"/>
                  <a:gd name="T28" fmla="*/ 2045 w 2054"/>
                  <a:gd name="T29" fmla="*/ 2016 h 2046"/>
                  <a:gd name="T30" fmla="*/ 2054 w 2054"/>
                  <a:gd name="T31" fmla="*/ 1968 h 2046"/>
                  <a:gd name="T32" fmla="*/ 2046 w 2054"/>
                  <a:gd name="T33" fmla="*/ 1931 h 2046"/>
                  <a:gd name="T34" fmla="*/ 2024 w 2054"/>
                  <a:gd name="T35" fmla="*/ 1903 h 2046"/>
                  <a:gd name="T36" fmla="*/ 1990 w 2054"/>
                  <a:gd name="T37" fmla="*/ 1881 h 2046"/>
                  <a:gd name="T38" fmla="*/ 1944 w 2054"/>
                  <a:gd name="T39" fmla="*/ 1865 h 2046"/>
                  <a:gd name="T40" fmla="*/ 1861 w 2054"/>
                  <a:gd name="T41" fmla="*/ 1844 h 2046"/>
                  <a:gd name="T42" fmla="*/ 1765 w 2054"/>
                  <a:gd name="T43" fmla="*/ 1821 h 2046"/>
                  <a:gd name="T44" fmla="*/ 1697 w 2054"/>
                  <a:gd name="T45" fmla="*/ 1802 h 2046"/>
                  <a:gd name="T46" fmla="*/ 1629 w 2054"/>
                  <a:gd name="T47" fmla="*/ 1775 h 2046"/>
                  <a:gd name="T48" fmla="*/ 1562 w 2054"/>
                  <a:gd name="T49" fmla="*/ 1740 h 2046"/>
                  <a:gd name="T50" fmla="*/ 1499 w 2054"/>
                  <a:gd name="T51" fmla="*/ 1694 h 2046"/>
                  <a:gd name="T52" fmla="*/ 1440 w 2054"/>
                  <a:gd name="T53" fmla="*/ 1634 h 2046"/>
                  <a:gd name="T54" fmla="*/ 1390 w 2054"/>
                  <a:gd name="T55" fmla="*/ 1560 h 2046"/>
                  <a:gd name="T56" fmla="*/ 1349 w 2054"/>
                  <a:gd name="T57" fmla="*/ 1468 h 2046"/>
                  <a:gd name="T58" fmla="*/ 1122 w 2054"/>
                  <a:gd name="T59" fmla="*/ 1204 h 2046"/>
                  <a:gd name="T60" fmla="*/ 702 w 2054"/>
                  <a:gd name="T61" fmla="*/ 644 h 2046"/>
                  <a:gd name="T62" fmla="*/ 631 w 2054"/>
                  <a:gd name="T63" fmla="*/ 13 h 2046"/>
                  <a:gd name="T64" fmla="*/ 524 w 2054"/>
                  <a:gd name="T65" fmla="*/ 10 h 2046"/>
                  <a:gd name="T66" fmla="*/ 422 w 2054"/>
                  <a:gd name="T67" fmla="*/ 4 h 2046"/>
                  <a:gd name="T68" fmla="*/ 327 w 2054"/>
                  <a:gd name="T69" fmla="*/ 0 h 2046"/>
                  <a:gd name="T70" fmla="*/ 283 w 2054"/>
                  <a:gd name="T71" fmla="*/ 2 h 2046"/>
                  <a:gd name="T72" fmla="*/ 243 w 2054"/>
                  <a:gd name="T73" fmla="*/ 7 h 2046"/>
                  <a:gd name="T74" fmla="*/ 206 w 2054"/>
                  <a:gd name="T75" fmla="*/ 15 h 2046"/>
                  <a:gd name="T76" fmla="*/ 172 w 2054"/>
                  <a:gd name="T77" fmla="*/ 26 h 2046"/>
                  <a:gd name="T78" fmla="*/ 142 w 2054"/>
                  <a:gd name="T79" fmla="*/ 43 h 2046"/>
                  <a:gd name="T80" fmla="*/ 118 w 2054"/>
                  <a:gd name="T81" fmla="*/ 65 h 2046"/>
                  <a:gd name="T82" fmla="*/ 98 w 2054"/>
                  <a:gd name="T83" fmla="*/ 93 h 2046"/>
                  <a:gd name="T84" fmla="*/ 83 w 2054"/>
                  <a:gd name="T85" fmla="*/ 128 h 2046"/>
                  <a:gd name="T86" fmla="*/ 74 w 2054"/>
                  <a:gd name="T87" fmla="*/ 172 h 2046"/>
                  <a:gd name="T88" fmla="*/ 71 w 2054"/>
                  <a:gd name="T89" fmla="*/ 222 h 2046"/>
                  <a:gd name="T90" fmla="*/ 316 w 2054"/>
                  <a:gd name="T91" fmla="*/ 889 h 2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54" h="2046">
                    <a:moveTo>
                      <a:pt x="0" y="1134"/>
                    </a:moveTo>
                    <a:lnTo>
                      <a:pt x="630" y="1218"/>
                    </a:lnTo>
                    <a:lnTo>
                      <a:pt x="1234" y="1540"/>
                    </a:lnTo>
                    <a:lnTo>
                      <a:pt x="1246" y="1565"/>
                    </a:lnTo>
                    <a:lnTo>
                      <a:pt x="1259" y="1590"/>
                    </a:lnTo>
                    <a:lnTo>
                      <a:pt x="1273" y="1613"/>
                    </a:lnTo>
                    <a:lnTo>
                      <a:pt x="1289" y="1636"/>
                    </a:lnTo>
                    <a:lnTo>
                      <a:pt x="1306" y="1659"/>
                    </a:lnTo>
                    <a:lnTo>
                      <a:pt x="1324" y="1680"/>
                    </a:lnTo>
                    <a:lnTo>
                      <a:pt x="1344" y="1700"/>
                    </a:lnTo>
                    <a:lnTo>
                      <a:pt x="1364" y="1720"/>
                    </a:lnTo>
                    <a:lnTo>
                      <a:pt x="1385" y="1739"/>
                    </a:lnTo>
                    <a:lnTo>
                      <a:pt x="1408" y="1757"/>
                    </a:lnTo>
                    <a:lnTo>
                      <a:pt x="1431" y="1775"/>
                    </a:lnTo>
                    <a:lnTo>
                      <a:pt x="1455" y="1792"/>
                    </a:lnTo>
                    <a:lnTo>
                      <a:pt x="1480" y="1809"/>
                    </a:lnTo>
                    <a:lnTo>
                      <a:pt x="1506" y="1824"/>
                    </a:lnTo>
                    <a:lnTo>
                      <a:pt x="1532" y="1839"/>
                    </a:lnTo>
                    <a:lnTo>
                      <a:pt x="1559" y="1854"/>
                    </a:lnTo>
                    <a:lnTo>
                      <a:pt x="1586" y="1868"/>
                    </a:lnTo>
                    <a:lnTo>
                      <a:pt x="1615" y="1882"/>
                    </a:lnTo>
                    <a:lnTo>
                      <a:pt x="1644" y="1896"/>
                    </a:lnTo>
                    <a:lnTo>
                      <a:pt x="1672" y="1909"/>
                    </a:lnTo>
                    <a:lnTo>
                      <a:pt x="1732" y="1934"/>
                    </a:lnTo>
                    <a:lnTo>
                      <a:pt x="1792" y="1958"/>
                    </a:lnTo>
                    <a:lnTo>
                      <a:pt x="1852" y="1980"/>
                    </a:lnTo>
                    <a:lnTo>
                      <a:pt x="1913" y="2002"/>
                    </a:lnTo>
                    <a:lnTo>
                      <a:pt x="1973" y="2025"/>
                    </a:lnTo>
                    <a:lnTo>
                      <a:pt x="2034" y="2046"/>
                    </a:lnTo>
                    <a:lnTo>
                      <a:pt x="2045" y="2016"/>
                    </a:lnTo>
                    <a:lnTo>
                      <a:pt x="2052" y="1990"/>
                    </a:lnTo>
                    <a:lnTo>
                      <a:pt x="2054" y="1968"/>
                    </a:lnTo>
                    <a:lnTo>
                      <a:pt x="2052" y="1948"/>
                    </a:lnTo>
                    <a:lnTo>
                      <a:pt x="2046" y="1931"/>
                    </a:lnTo>
                    <a:lnTo>
                      <a:pt x="2037" y="1916"/>
                    </a:lnTo>
                    <a:lnTo>
                      <a:pt x="2024" y="1903"/>
                    </a:lnTo>
                    <a:lnTo>
                      <a:pt x="2009" y="1891"/>
                    </a:lnTo>
                    <a:lnTo>
                      <a:pt x="1990" y="1881"/>
                    </a:lnTo>
                    <a:lnTo>
                      <a:pt x="1968" y="1872"/>
                    </a:lnTo>
                    <a:lnTo>
                      <a:pt x="1944" y="1865"/>
                    </a:lnTo>
                    <a:lnTo>
                      <a:pt x="1918" y="1857"/>
                    </a:lnTo>
                    <a:lnTo>
                      <a:pt x="1861" y="1844"/>
                    </a:lnTo>
                    <a:lnTo>
                      <a:pt x="1798" y="1830"/>
                    </a:lnTo>
                    <a:lnTo>
                      <a:pt x="1765" y="1821"/>
                    </a:lnTo>
                    <a:lnTo>
                      <a:pt x="1732" y="1812"/>
                    </a:lnTo>
                    <a:lnTo>
                      <a:pt x="1697" y="1802"/>
                    </a:lnTo>
                    <a:lnTo>
                      <a:pt x="1663" y="1789"/>
                    </a:lnTo>
                    <a:lnTo>
                      <a:pt x="1629" y="1775"/>
                    </a:lnTo>
                    <a:lnTo>
                      <a:pt x="1596" y="1758"/>
                    </a:lnTo>
                    <a:lnTo>
                      <a:pt x="1562" y="1740"/>
                    </a:lnTo>
                    <a:lnTo>
                      <a:pt x="1530" y="1718"/>
                    </a:lnTo>
                    <a:lnTo>
                      <a:pt x="1499" y="1694"/>
                    </a:lnTo>
                    <a:lnTo>
                      <a:pt x="1469" y="1666"/>
                    </a:lnTo>
                    <a:lnTo>
                      <a:pt x="1440" y="1634"/>
                    </a:lnTo>
                    <a:lnTo>
                      <a:pt x="1414" y="1599"/>
                    </a:lnTo>
                    <a:lnTo>
                      <a:pt x="1390" y="1560"/>
                    </a:lnTo>
                    <a:lnTo>
                      <a:pt x="1369" y="1517"/>
                    </a:lnTo>
                    <a:lnTo>
                      <a:pt x="1349" y="1468"/>
                    </a:lnTo>
                    <a:lnTo>
                      <a:pt x="1332" y="1415"/>
                    </a:lnTo>
                    <a:lnTo>
                      <a:pt x="1122" y="1204"/>
                    </a:lnTo>
                    <a:lnTo>
                      <a:pt x="730" y="890"/>
                    </a:lnTo>
                    <a:lnTo>
                      <a:pt x="702" y="644"/>
                    </a:lnTo>
                    <a:lnTo>
                      <a:pt x="223" y="128"/>
                    </a:lnTo>
                    <a:lnTo>
                      <a:pt x="631" y="13"/>
                    </a:lnTo>
                    <a:lnTo>
                      <a:pt x="578" y="12"/>
                    </a:lnTo>
                    <a:lnTo>
                      <a:pt x="524" y="10"/>
                    </a:lnTo>
                    <a:lnTo>
                      <a:pt x="473" y="7"/>
                    </a:lnTo>
                    <a:lnTo>
                      <a:pt x="422" y="4"/>
                    </a:lnTo>
                    <a:lnTo>
                      <a:pt x="373" y="1"/>
                    </a:lnTo>
                    <a:lnTo>
                      <a:pt x="327" y="0"/>
                    </a:lnTo>
                    <a:lnTo>
                      <a:pt x="305" y="1"/>
                    </a:lnTo>
                    <a:lnTo>
                      <a:pt x="283" y="2"/>
                    </a:lnTo>
                    <a:lnTo>
                      <a:pt x="262" y="4"/>
                    </a:lnTo>
                    <a:lnTo>
                      <a:pt x="243" y="7"/>
                    </a:lnTo>
                    <a:lnTo>
                      <a:pt x="224" y="10"/>
                    </a:lnTo>
                    <a:lnTo>
                      <a:pt x="206" y="15"/>
                    </a:lnTo>
                    <a:lnTo>
                      <a:pt x="189" y="20"/>
                    </a:lnTo>
                    <a:lnTo>
                      <a:pt x="172" y="26"/>
                    </a:lnTo>
                    <a:lnTo>
                      <a:pt x="156" y="34"/>
                    </a:lnTo>
                    <a:lnTo>
                      <a:pt x="142" y="43"/>
                    </a:lnTo>
                    <a:lnTo>
                      <a:pt x="129" y="53"/>
                    </a:lnTo>
                    <a:lnTo>
                      <a:pt x="118" y="65"/>
                    </a:lnTo>
                    <a:lnTo>
                      <a:pt x="107" y="78"/>
                    </a:lnTo>
                    <a:lnTo>
                      <a:pt x="98" y="93"/>
                    </a:lnTo>
                    <a:lnTo>
                      <a:pt x="90" y="110"/>
                    </a:lnTo>
                    <a:lnTo>
                      <a:pt x="83" y="128"/>
                    </a:lnTo>
                    <a:lnTo>
                      <a:pt x="78" y="149"/>
                    </a:lnTo>
                    <a:lnTo>
                      <a:pt x="74" y="172"/>
                    </a:lnTo>
                    <a:lnTo>
                      <a:pt x="72" y="196"/>
                    </a:lnTo>
                    <a:lnTo>
                      <a:pt x="71" y="222"/>
                    </a:lnTo>
                    <a:lnTo>
                      <a:pt x="71" y="713"/>
                    </a:lnTo>
                    <a:lnTo>
                      <a:pt x="316" y="889"/>
                    </a:lnTo>
                    <a:lnTo>
                      <a:pt x="0" y="1134"/>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63" name="Freeform 38"/>
              <p:cNvSpPr>
                <a:spLocks/>
              </p:cNvSpPr>
              <p:nvPr/>
            </p:nvSpPr>
            <p:spPr bwMode="auto">
              <a:xfrm>
                <a:off x="1274763" y="865188"/>
                <a:ext cx="58738" cy="61913"/>
              </a:xfrm>
              <a:custGeom>
                <a:avLst/>
                <a:gdLst>
                  <a:gd name="T0" fmla="*/ 281 w 1332"/>
                  <a:gd name="T1" fmla="*/ 1403 h 1403"/>
                  <a:gd name="T2" fmla="*/ 340 w 1332"/>
                  <a:gd name="T3" fmla="*/ 1396 h 1403"/>
                  <a:gd name="T4" fmla="*/ 391 w 1332"/>
                  <a:gd name="T5" fmla="*/ 1388 h 1403"/>
                  <a:gd name="T6" fmla="*/ 434 w 1332"/>
                  <a:gd name="T7" fmla="*/ 1379 h 1403"/>
                  <a:gd name="T8" fmla="*/ 470 w 1332"/>
                  <a:gd name="T9" fmla="*/ 1369 h 1403"/>
                  <a:gd name="T10" fmla="*/ 502 w 1332"/>
                  <a:gd name="T11" fmla="*/ 1358 h 1403"/>
                  <a:gd name="T12" fmla="*/ 529 w 1332"/>
                  <a:gd name="T13" fmla="*/ 1346 h 1403"/>
                  <a:gd name="T14" fmla="*/ 576 w 1332"/>
                  <a:gd name="T15" fmla="*/ 1322 h 1403"/>
                  <a:gd name="T16" fmla="*/ 621 w 1332"/>
                  <a:gd name="T17" fmla="*/ 1300 h 1403"/>
                  <a:gd name="T18" fmla="*/ 646 w 1332"/>
                  <a:gd name="T19" fmla="*/ 1290 h 1403"/>
                  <a:gd name="T20" fmla="*/ 674 w 1332"/>
                  <a:gd name="T21" fmla="*/ 1281 h 1403"/>
                  <a:gd name="T22" fmla="*/ 706 w 1332"/>
                  <a:gd name="T23" fmla="*/ 1274 h 1403"/>
                  <a:gd name="T24" fmla="*/ 744 w 1332"/>
                  <a:gd name="T25" fmla="*/ 1267 h 1403"/>
                  <a:gd name="T26" fmla="*/ 789 w 1332"/>
                  <a:gd name="T27" fmla="*/ 1263 h 1403"/>
                  <a:gd name="T28" fmla="*/ 841 w 1332"/>
                  <a:gd name="T29" fmla="*/ 1262 h 1403"/>
                  <a:gd name="T30" fmla="*/ 1192 w 1332"/>
                  <a:gd name="T31" fmla="*/ 1122 h 1403"/>
                  <a:gd name="T32" fmla="*/ 1260 w 1332"/>
                  <a:gd name="T33" fmla="*/ 713 h 1403"/>
                  <a:gd name="T34" fmla="*/ 1332 w 1332"/>
                  <a:gd name="T35" fmla="*/ 562 h 1403"/>
                  <a:gd name="T36" fmla="*/ 1328 w 1332"/>
                  <a:gd name="T37" fmla="*/ 491 h 1403"/>
                  <a:gd name="T38" fmla="*/ 1317 w 1332"/>
                  <a:gd name="T39" fmla="*/ 437 h 1403"/>
                  <a:gd name="T40" fmla="*/ 1298 w 1332"/>
                  <a:gd name="T41" fmla="*/ 396 h 1403"/>
                  <a:gd name="T42" fmla="*/ 1273 w 1332"/>
                  <a:gd name="T43" fmla="*/ 365 h 1403"/>
                  <a:gd name="T44" fmla="*/ 1244 w 1332"/>
                  <a:gd name="T45" fmla="*/ 343 h 1403"/>
                  <a:gd name="T46" fmla="*/ 1211 w 1332"/>
                  <a:gd name="T47" fmla="*/ 327 h 1403"/>
                  <a:gd name="T48" fmla="*/ 1174 w 1332"/>
                  <a:gd name="T49" fmla="*/ 315 h 1403"/>
                  <a:gd name="T50" fmla="*/ 1135 w 1332"/>
                  <a:gd name="T51" fmla="*/ 305 h 1403"/>
                  <a:gd name="T52" fmla="*/ 1094 w 1332"/>
                  <a:gd name="T53" fmla="*/ 294 h 1403"/>
                  <a:gd name="T54" fmla="*/ 1053 w 1332"/>
                  <a:gd name="T55" fmla="*/ 280 h 1403"/>
                  <a:gd name="T56" fmla="*/ 1012 w 1332"/>
                  <a:gd name="T57" fmla="*/ 259 h 1403"/>
                  <a:gd name="T58" fmla="*/ 972 w 1332"/>
                  <a:gd name="T59" fmla="*/ 232 h 1403"/>
                  <a:gd name="T60" fmla="*/ 934 w 1332"/>
                  <a:gd name="T61" fmla="*/ 195 h 1403"/>
                  <a:gd name="T62" fmla="*/ 900 w 1332"/>
                  <a:gd name="T63" fmla="*/ 146 h 1403"/>
                  <a:gd name="T64" fmla="*/ 868 w 1332"/>
                  <a:gd name="T65" fmla="*/ 81 h 1403"/>
                  <a:gd name="T66" fmla="*/ 841 w 1332"/>
                  <a:gd name="T67" fmla="*/ 0 h 1403"/>
                  <a:gd name="T68" fmla="*/ 283 w 1332"/>
                  <a:gd name="T69" fmla="*/ 340 h 1403"/>
                  <a:gd name="T70" fmla="*/ 931 w 1332"/>
                  <a:gd name="T71" fmla="*/ 952 h 1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32" h="1403">
                    <a:moveTo>
                      <a:pt x="281" y="1193"/>
                    </a:moveTo>
                    <a:lnTo>
                      <a:pt x="281" y="1403"/>
                    </a:lnTo>
                    <a:lnTo>
                      <a:pt x="312" y="1400"/>
                    </a:lnTo>
                    <a:lnTo>
                      <a:pt x="340" y="1396"/>
                    </a:lnTo>
                    <a:lnTo>
                      <a:pt x="366" y="1392"/>
                    </a:lnTo>
                    <a:lnTo>
                      <a:pt x="391" y="1388"/>
                    </a:lnTo>
                    <a:lnTo>
                      <a:pt x="414" y="1384"/>
                    </a:lnTo>
                    <a:lnTo>
                      <a:pt x="434" y="1379"/>
                    </a:lnTo>
                    <a:lnTo>
                      <a:pt x="453" y="1374"/>
                    </a:lnTo>
                    <a:lnTo>
                      <a:pt x="470" y="1369"/>
                    </a:lnTo>
                    <a:lnTo>
                      <a:pt x="487" y="1363"/>
                    </a:lnTo>
                    <a:lnTo>
                      <a:pt x="502" y="1358"/>
                    </a:lnTo>
                    <a:lnTo>
                      <a:pt x="516" y="1352"/>
                    </a:lnTo>
                    <a:lnTo>
                      <a:pt x="529" y="1346"/>
                    </a:lnTo>
                    <a:lnTo>
                      <a:pt x="554" y="1334"/>
                    </a:lnTo>
                    <a:lnTo>
                      <a:pt x="576" y="1322"/>
                    </a:lnTo>
                    <a:lnTo>
                      <a:pt x="598" y="1311"/>
                    </a:lnTo>
                    <a:lnTo>
                      <a:pt x="621" y="1300"/>
                    </a:lnTo>
                    <a:lnTo>
                      <a:pt x="634" y="1295"/>
                    </a:lnTo>
                    <a:lnTo>
                      <a:pt x="646" y="1290"/>
                    </a:lnTo>
                    <a:lnTo>
                      <a:pt x="660" y="1285"/>
                    </a:lnTo>
                    <a:lnTo>
                      <a:pt x="674" y="1281"/>
                    </a:lnTo>
                    <a:lnTo>
                      <a:pt x="689" y="1277"/>
                    </a:lnTo>
                    <a:lnTo>
                      <a:pt x="706" y="1274"/>
                    </a:lnTo>
                    <a:lnTo>
                      <a:pt x="724" y="1270"/>
                    </a:lnTo>
                    <a:lnTo>
                      <a:pt x="744" y="1267"/>
                    </a:lnTo>
                    <a:lnTo>
                      <a:pt x="766" y="1265"/>
                    </a:lnTo>
                    <a:lnTo>
                      <a:pt x="789" y="1263"/>
                    </a:lnTo>
                    <a:lnTo>
                      <a:pt x="814" y="1263"/>
                    </a:lnTo>
                    <a:lnTo>
                      <a:pt x="841" y="1262"/>
                    </a:lnTo>
                    <a:lnTo>
                      <a:pt x="1192" y="1262"/>
                    </a:lnTo>
                    <a:lnTo>
                      <a:pt x="1192" y="1122"/>
                    </a:lnTo>
                    <a:lnTo>
                      <a:pt x="949" y="1096"/>
                    </a:lnTo>
                    <a:lnTo>
                      <a:pt x="1260" y="713"/>
                    </a:lnTo>
                    <a:lnTo>
                      <a:pt x="1332" y="772"/>
                    </a:lnTo>
                    <a:lnTo>
                      <a:pt x="1332" y="562"/>
                    </a:lnTo>
                    <a:lnTo>
                      <a:pt x="1331" y="525"/>
                    </a:lnTo>
                    <a:lnTo>
                      <a:pt x="1328" y="491"/>
                    </a:lnTo>
                    <a:lnTo>
                      <a:pt x="1323" y="463"/>
                    </a:lnTo>
                    <a:lnTo>
                      <a:pt x="1317" y="437"/>
                    </a:lnTo>
                    <a:lnTo>
                      <a:pt x="1308" y="415"/>
                    </a:lnTo>
                    <a:lnTo>
                      <a:pt x="1298" y="396"/>
                    </a:lnTo>
                    <a:lnTo>
                      <a:pt x="1287" y="379"/>
                    </a:lnTo>
                    <a:lnTo>
                      <a:pt x="1273" y="365"/>
                    </a:lnTo>
                    <a:lnTo>
                      <a:pt x="1259" y="353"/>
                    </a:lnTo>
                    <a:lnTo>
                      <a:pt x="1244" y="343"/>
                    </a:lnTo>
                    <a:lnTo>
                      <a:pt x="1228" y="335"/>
                    </a:lnTo>
                    <a:lnTo>
                      <a:pt x="1211" y="327"/>
                    </a:lnTo>
                    <a:lnTo>
                      <a:pt x="1193" y="321"/>
                    </a:lnTo>
                    <a:lnTo>
                      <a:pt x="1174" y="315"/>
                    </a:lnTo>
                    <a:lnTo>
                      <a:pt x="1155" y="310"/>
                    </a:lnTo>
                    <a:lnTo>
                      <a:pt x="1135" y="305"/>
                    </a:lnTo>
                    <a:lnTo>
                      <a:pt x="1114" y="300"/>
                    </a:lnTo>
                    <a:lnTo>
                      <a:pt x="1094" y="294"/>
                    </a:lnTo>
                    <a:lnTo>
                      <a:pt x="1074" y="287"/>
                    </a:lnTo>
                    <a:lnTo>
                      <a:pt x="1053" y="280"/>
                    </a:lnTo>
                    <a:lnTo>
                      <a:pt x="1033" y="271"/>
                    </a:lnTo>
                    <a:lnTo>
                      <a:pt x="1012" y="259"/>
                    </a:lnTo>
                    <a:lnTo>
                      <a:pt x="992" y="247"/>
                    </a:lnTo>
                    <a:lnTo>
                      <a:pt x="972" y="232"/>
                    </a:lnTo>
                    <a:lnTo>
                      <a:pt x="953" y="215"/>
                    </a:lnTo>
                    <a:lnTo>
                      <a:pt x="934" y="195"/>
                    </a:lnTo>
                    <a:lnTo>
                      <a:pt x="917" y="172"/>
                    </a:lnTo>
                    <a:lnTo>
                      <a:pt x="900" y="146"/>
                    </a:lnTo>
                    <a:lnTo>
                      <a:pt x="883" y="115"/>
                    </a:lnTo>
                    <a:lnTo>
                      <a:pt x="868" y="81"/>
                    </a:lnTo>
                    <a:lnTo>
                      <a:pt x="854" y="44"/>
                    </a:lnTo>
                    <a:lnTo>
                      <a:pt x="841" y="0"/>
                    </a:lnTo>
                    <a:lnTo>
                      <a:pt x="0" y="0"/>
                    </a:lnTo>
                    <a:lnTo>
                      <a:pt x="283" y="340"/>
                    </a:lnTo>
                    <a:lnTo>
                      <a:pt x="659" y="446"/>
                    </a:lnTo>
                    <a:lnTo>
                      <a:pt x="931" y="952"/>
                    </a:lnTo>
                    <a:lnTo>
                      <a:pt x="281" y="1193"/>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64" name="Freeform 39"/>
              <p:cNvSpPr>
                <a:spLocks/>
              </p:cNvSpPr>
              <p:nvPr/>
            </p:nvSpPr>
            <p:spPr bwMode="auto">
              <a:xfrm>
                <a:off x="1254126" y="587376"/>
                <a:ext cx="82550" cy="39688"/>
              </a:xfrm>
              <a:custGeom>
                <a:avLst/>
                <a:gdLst>
                  <a:gd name="T0" fmla="*/ 0 w 1893"/>
                  <a:gd name="T1" fmla="*/ 71 h 913"/>
                  <a:gd name="T2" fmla="*/ 0 w 1893"/>
                  <a:gd name="T3" fmla="*/ 140 h 913"/>
                  <a:gd name="T4" fmla="*/ 0 w 1893"/>
                  <a:gd name="T5" fmla="*/ 281 h 913"/>
                  <a:gd name="T6" fmla="*/ 281 w 1893"/>
                  <a:gd name="T7" fmla="*/ 211 h 913"/>
                  <a:gd name="T8" fmla="*/ 561 w 1893"/>
                  <a:gd name="T9" fmla="*/ 211 h 913"/>
                  <a:gd name="T10" fmla="*/ 491 w 1893"/>
                  <a:gd name="T11" fmla="*/ 351 h 913"/>
                  <a:gd name="T12" fmla="*/ 202 w 1893"/>
                  <a:gd name="T13" fmla="*/ 456 h 913"/>
                  <a:gd name="T14" fmla="*/ 701 w 1893"/>
                  <a:gd name="T15" fmla="*/ 491 h 913"/>
                  <a:gd name="T16" fmla="*/ 701 w 1893"/>
                  <a:gd name="T17" fmla="*/ 631 h 913"/>
                  <a:gd name="T18" fmla="*/ 981 w 1893"/>
                  <a:gd name="T19" fmla="*/ 631 h 913"/>
                  <a:gd name="T20" fmla="*/ 981 w 1893"/>
                  <a:gd name="T21" fmla="*/ 842 h 913"/>
                  <a:gd name="T22" fmla="*/ 1010 w 1893"/>
                  <a:gd name="T23" fmla="*/ 849 h 913"/>
                  <a:gd name="T24" fmla="*/ 1034 w 1893"/>
                  <a:gd name="T25" fmla="*/ 855 h 913"/>
                  <a:gd name="T26" fmla="*/ 1056 w 1893"/>
                  <a:gd name="T27" fmla="*/ 862 h 913"/>
                  <a:gd name="T28" fmla="*/ 1076 w 1893"/>
                  <a:gd name="T29" fmla="*/ 868 h 913"/>
                  <a:gd name="T30" fmla="*/ 1111 w 1893"/>
                  <a:gd name="T31" fmla="*/ 880 h 913"/>
                  <a:gd name="T32" fmla="*/ 1145 w 1893"/>
                  <a:gd name="T33" fmla="*/ 890 h 913"/>
                  <a:gd name="T34" fmla="*/ 1162 w 1893"/>
                  <a:gd name="T35" fmla="*/ 895 h 913"/>
                  <a:gd name="T36" fmla="*/ 1180 w 1893"/>
                  <a:gd name="T37" fmla="*/ 899 h 913"/>
                  <a:gd name="T38" fmla="*/ 1199 w 1893"/>
                  <a:gd name="T39" fmla="*/ 903 h 913"/>
                  <a:gd name="T40" fmla="*/ 1220 w 1893"/>
                  <a:gd name="T41" fmla="*/ 907 h 913"/>
                  <a:gd name="T42" fmla="*/ 1243 w 1893"/>
                  <a:gd name="T43" fmla="*/ 909 h 913"/>
                  <a:gd name="T44" fmla="*/ 1270 w 1893"/>
                  <a:gd name="T45" fmla="*/ 911 h 913"/>
                  <a:gd name="T46" fmla="*/ 1299 w 1893"/>
                  <a:gd name="T47" fmla="*/ 912 h 913"/>
                  <a:gd name="T48" fmla="*/ 1332 w 1893"/>
                  <a:gd name="T49" fmla="*/ 913 h 913"/>
                  <a:gd name="T50" fmla="*/ 1893 w 1893"/>
                  <a:gd name="T51" fmla="*/ 913 h 913"/>
                  <a:gd name="T52" fmla="*/ 1753 w 1893"/>
                  <a:gd name="T53" fmla="*/ 702 h 913"/>
                  <a:gd name="T54" fmla="*/ 1753 w 1893"/>
                  <a:gd name="T55" fmla="*/ 631 h 913"/>
                  <a:gd name="T56" fmla="*/ 1543 w 1893"/>
                  <a:gd name="T57" fmla="*/ 562 h 913"/>
                  <a:gd name="T58" fmla="*/ 1403 w 1893"/>
                  <a:gd name="T59" fmla="*/ 491 h 913"/>
                  <a:gd name="T60" fmla="*/ 1332 w 1893"/>
                  <a:gd name="T61" fmla="*/ 422 h 913"/>
                  <a:gd name="T62" fmla="*/ 1263 w 1893"/>
                  <a:gd name="T63" fmla="*/ 351 h 913"/>
                  <a:gd name="T64" fmla="*/ 1121 w 1893"/>
                  <a:gd name="T65" fmla="*/ 281 h 913"/>
                  <a:gd name="T66" fmla="*/ 1052 w 1893"/>
                  <a:gd name="T67" fmla="*/ 211 h 913"/>
                  <a:gd name="T68" fmla="*/ 912 w 1893"/>
                  <a:gd name="T69" fmla="*/ 140 h 913"/>
                  <a:gd name="T70" fmla="*/ 772 w 1893"/>
                  <a:gd name="T71" fmla="*/ 71 h 913"/>
                  <a:gd name="T72" fmla="*/ 632 w 1893"/>
                  <a:gd name="T73" fmla="*/ 0 h 913"/>
                  <a:gd name="T74" fmla="*/ 141 w 1893"/>
                  <a:gd name="T75" fmla="*/ 0 h 913"/>
                  <a:gd name="T76" fmla="*/ 0 w 1893"/>
                  <a:gd name="T77" fmla="*/ 71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93" h="913">
                    <a:moveTo>
                      <a:pt x="0" y="71"/>
                    </a:moveTo>
                    <a:lnTo>
                      <a:pt x="0" y="140"/>
                    </a:lnTo>
                    <a:lnTo>
                      <a:pt x="0" y="281"/>
                    </a:lnTo>
                    <a:lnTo>
                      <a:pt x="281" y="211"/>
                    </a:lnTo>
                    <a:lnTo>
                      <a:pt x="561" y="211"/>
                    </a:lnTo>
                    <a:lnTo>
                      <a:pt x="491" y="351"/>
                    </a:lnTo>
                    <a:lnTo>
                      <a:pt x="202" y="456"/>
                    </a:lnTo>
                    <a:lnTo>
                      <a:pt x="701" y="491"/>
                    </a:lnTo>
                    <a:lnTo>
                      <a:pt x="701" y="631"/>
                    </a:lnTo>
                    <a:lnTo>
                      <a:pt x="981" y="631"/>
                    </a:lnTo>
                    <a:lnTo>
                      <a:pt x="981" y="842"/>
                    </a:lnTo>
                    <a:lnTo>
                      <a:pt x="1010" y="849"/>
                    </a:lnTo>
                    <a:lnTo>
                      <a:pt x="1034" y="855"/>
                    </a:lnTo>
                    <a:lnTo>
                      <a:pt x="1056" y="862"/>
                    </a:lnTo>
                    <a:lnTo>
                      <a:pt x="1076" y="868"/>
                    </a:lnTo>
                    <a:lnTo>
                      <a:pt x="1111" y="880"/>
                    </a:lnTo>
                    <a:lnTo>
                      <a:pt x="1145" y="890"/>
                    </a:lnTo>
                    <a:lnTo>
                      <a:pt x="1162" y="895"/>
                    </a:lnTo>
                    <a:lnTo>
                      <a:pt x="1180" y="899"/>
                    </a:lnTo>
                    <a:lnTo>
                      <a:pt x="1199" y="903"/>
                    </a:lnTo>
                    <a:lnTo>
                      <a:pt x="1220" y="907"/>
                    </a:lnTo>
                    <a:lnTo>
                      <a:pt x="1243" y="909"/>
                    </a:lnTo>
                    <a:lnTo>
                      <a:pt x="1270" y="911"/>
                    </a:lnTo>
                    <a:lnTo>
                      <a:pt x="1299" y="912"/>
                    </a:lnTo>
                    <a:lnTo>
                      <a:pt x="1332" y="913"/>
                    </a:lnTo>
                    <a:lnTo>
                      <a:pt x="1893" y="913"/>
                    </a:lnTo>
                    <a:lnTo>
                      <a:pt x="1753" y="702"/>
                    </a:lnTo>
                    <a:lnTo>
                      <a:pt x="1753" y="631"/>
                    </a:lnTo>
                    <a:lnTo>
                      <a:pt x="1543" y="562"/>
                    </a:lnTo>
                    <a:lnTo>
                      <a:pt x="1403" y="491"/>
                    </a:lnTo>
                    <a:lnTo>
                      <a:pt x="1332" y="422"/>
                    </a:lnTo>
                    <a:lnTo>
                      <a:pt x="1263" y="351"/>
                    </a:lnTo>
                    <a:lnTo>
                      <a:pt x="1121" y="281"/>
                    </a:lnTo>
                    <a:lnTo>
                      <a:pt x="1052" y="211"/>
                    </a:lnTo>
                    <a:lnTo>
                      <a:pt x="912" y="140"/>
                    </a:lnTo>
                    <a:lnTo>
                      <a:pt x="772" y="71"/>
                    </a:lnTo>
                    <a:lnTo>
                      <a:pt x="632" y="0"/>
                    </a:lnTo>
                    <a:lnTo>
                      <a:pt x="141" y="0"/>
                    </a:lnTo>
                    <a:lnTo>
                      <a:pt x="0" y="71"/>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65" name="Freeform 40"/>
              <p:cNvSpPr>
                <a:spLocks/>
              </p:cNvSpPr>
              <p:nvPr/>
            </p:nvSpPr>
            <p:spPr bwMode="auto">
              <a:xfrm>
                <a:off x="1216026" y="608013"/>
                <a:ext cx="106363" cy="74613"/>
              </a:xfrm>
              <a:custGeom>
                <a:avLst/>
                <a:gdLst>
                  <a:gd name="T0" fmla="*/ 0 w 2384"/>
                  <a:gd name="T1" fmla="*/ 280 h 1684"/>
                  <a:gd name="T2" fmla="*/ 140 w 2384"/>
                  <a:gd name="T3" fmla="*/ 351 h 1684"/>
                  <a:gd name="T4" fmla="*/ 491 w 2384"/>
                  <a:gd name="T5" fmla="*/ 422 h 1684"/>
                  <a:gd name="T6" fmla="*/ 631 w 2384"/>
                  <a:gd name="T7" fmla="*/ 491 h 1684"/>
                  <a:gd name="T8" fmla="*/ 771 w 2384"/>
                  <a:gd name="T9" fmla="*/ 562 h 1684"/>
                  <a:gd name="T10" fmla="*/ 841 w 2384"/>
                  <a:gd name="T11" fmla="*/ 631 h 1684"/>
                  <a:gd name="T12" fmla="*/ 911 w 2384"/>
                  <a:gd name="T13" fmla="*/ 631 h 1684"/>
                  <a:gd name="T14" fmla="*/ 1097 w 2384"/>
                  <a:gd name="T15" fmla="*/ 526 h 1684"/>
                  <a:gd name="T16" fmla="*/ 2033 w 2384"/>
                  <a:gd name="T17" fmla="*/ 1684 h 1684"/>
                  <a:gd name="T18" fmla="*/ 2384 w 2384"/>
                  <a:gd name="T19" fmla="*/ 1684 h 1684"/>
                  <a:gd name="T20" fmla="*/ 2244 w 2384"/>
                  <a:gd name="T21" fmla="*/ 1473 h 1684"/>
                  <a:gd name="T22" fmla="*/ 1994 w 2384"/>
                  <a:gd name="T23" fmla="*/ 1449 h 1684"/>
                  <a:gd name="T24" fmla="*/ 1771 w 2384"/>
                  <a:gd name="T25" fmla="*/ 1190 h 1684"/>
                  <a:gd name="T26" fmla="*/ 1690 w 2384"/>
                  <a:gd name="T27" fmla="*/ 683 h 1684"/>
                  <a:gd name="T28" fmla="*/ 2384 w 2384"/>
                  <a:gd name="T29" fmla="*/ 912 h 1684"/>
                  <a:gd name="T30" fmla="*/ 1514 w 2384"/>
                  <a:gd name="T31" fmla="*/ 407 h 1684"/>
                  <a:gd name="T32" fmla="*/ 1473 w 2384"/>
                  <a:gd name="T33" fmla="*/ 491 h 1684"/>
                  <a:gd name="T34" fmla="*/ 1473 w 2384"/>
                  <a:gd name="T35" fmla="*/ 351 h 1684"/>
                  <a:gd name="T36" fmla="*/ 1051 w 2384"/>
                  <a:gd name="T37" fmla="*/ 351 h 1684"/>
                  <a:gd name="T38" fmla="*/ 1051 w 2384"/>
                  <a:gd name="T39" fmla="*/ 491 h 1684"/>
                  <a:gd name="T40" fmla="*/ 1008 w 2384"/>
                  <a:gd name="T41" fmla="*/ 479 h 1684"/>
                  <a:gd name="T42" fmla="*/ 966 w 2384"/>
                  <a:gd name="T43" fmla="*/ 466 h 1684"/>
                  <a:gd name="T44" fmla="*/ 925 w 2384"/>
                  <a:gd name="T45" fmla="*/ 452 h 1684"/>
                  <a:gd name="T46" fmla="*/ 883 w 2384"/>
                  <a:gd name="T47" fmla="*/ 436 h 1684"/>
                  <a:gd name="T48" fmla="*/ 844 w 2384"/>
                  <a:gd name="T49" fmla="*/ 419 h 1684"/>
                  <a:gd name="T50" fmla="*/ 805 w 2384"/>
                  <a:gd name="T51" fmla="*/ 400 h 1684"/>
                  <a:gd name="T52" fmla="*/ 766 w 2384"/>
                  <a:gd name="T53" fmla="*/ 381 h 1684"/>
                  <a:gd name="T54" fmla="*/ 730 w 2384"/>
                  <a:gd name="T55" fmla="*/ 360 h 1684"/>
                  <a:gd name="T56" fmla="*/ 694 w 2384"/>
                  <a:gd name="T57" fmla="*/ 338 h 1684"/>
                  <a:gd name="T58" fmla="*/ 660 w 2384"/>
                  <a:gd name="T59" fmla="*/ 314 h 1684"/>
                  <a:gd name="T60" fmla="*/ 643 w 2384"/>
                  <a:gd name="T61" fmla="*/ 302 h 1684"/>
                  <a:gd name="T62" fmla="*/ 627 w 2384"/>
                  <a:gd name="T63" fmla="*/ 289 h 1684"/>
                  <a:gd name="T64" fmla="*/ 612 w 2384"/>
                  <a:gd name="T65" fmla="*/ 275 h 1684"/>
                  <a:gd name="T66" fmla="*/ 596 w 2384"/>
                  <a:gd name="T67" fmla="*/ 262 h 1684"/>
                  <a:gd name="T68" fmla="*/ 582 w 2384"/>
                  <a:gd name="T69" fmla="*/ 248 h 1684"/>
                  <a:gd name="T70" fmla="*/ 567 w 2384"/>
                  <a:gd name="T71" fmla="*/ 234 h 1684"/>
                  <a:gd name="T72" fmla="*/ 554 w 2384"/>
                  <a:gd name="T73" fmla="*/ 220 h 1684"/>
                  <a:gd name="T74" fmla="*/ 540 w 2384"/>
                  <a:gd name="T75" fmla="*/ 205 h 1684"/>
                  <a:gd name="T76" fmla="*/ 526 w 2384"/>
                  <a:gd name="T77" fmla="*/ 189 h 1684"/>
                  <a:gd name="T78" fmla="*/ 514 w 2384"/>
                  <a:gd name="T79" fmla="*/ 174 h 1684"/>
                  <a:gd name="T80" fmla="*/ 502 w 2384"/>
                  <a:gd name="T81" fmla="*/ 157 h 1684"/>
                  <a:gd name="T82" fmla="*/ 491 w 2384"/>
                  <a:gd name="T83" fmla="*/ 140 h 1684"/>
                  <a:gd name="T84" fmla="*/ 421 w 2384"/>
                  <a:gd name="T85" fmla="*/ 140 h 1684"/>
                  <a:gd name="T86" fmla="*/ 73 w 2384"/>
                  <a:gd name="T87" fmla="*/ 227 h 1684"/>
                  <a:gd name="T88" fmla="*/ 70 w 2384"/>
                  <a:gd name="T89" fmla="*/ 0 h 1684"/>
                  <a:gd name="T90" fmla="*/ 0 w 2384"/>
                  <a:gd name="T91" fmla="*/ 0 h 1684"/>
                  <a:gd name="T92" fmla="*/ 0 w 2384"/>
                  <a:gd name="T93" fmla="*/ 280 h 1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4" h="1684">
                    <a:moveTo>
                      <a:pt x="0" y="280"/>
                    </a:moveTo>
                    <a:lnTo>
                      <a:pt x="140" y="351"/>
                    </a:lnTo>
                    <a:lnTo>
                      <a:pt x="491" y="422"/>
                    </a:lnTo>
                    <a:lnTo>
                      <a:pt x="631" y="491"/>
                    </a:lnTo>
                    <a:lnTo>
                      <a:pt x="771" y="562"/>
                    </a:lnTo>
                    <a:lnTo>
                      <a:pt x="841" y="631"/>
                    </a:lnTo>
                    <a:lnTo>
                      <a:pt x="911" y="631"/>
                    </a:lnTo>
                    <a:lnTo>
                      <a:pt x="1097" y="526"/>
                    </a:lnTo>
                    <a:lnTo>
                      <a:pt x="2033" y="1684"/>
                    </a:lnTo>
                    <a:lnTo>
                      <a:pt x="2384" y="1684"/>
                    </a:lnTo>
                    <a:lnTo>
                      <a:pt x="2244" y="1473"/>
                    </a:lnTo>
                    <a:lnTo>
                      <a:pt x="1994" y="1449"/>
                    </a:lnTo>
                    <a:lnTo>
                      <a:pt x="1771" y="1190"/>
                    </a:lnTo>
                    <a:lnTo>
                      <a:pt x="1690" y="683"/>
                    </a:lnTo>
                    <a:lnTo>
                      <a:pt x="2384" y="912"/>
                    </a:lnTo>
                    <a:lnTo>
                      <a:pt x="1514" y="407"/>
                    </a:lnTo>
                    <a:lnTo>
                      <a:pt x="1473" y="491"/>
                    </a:lnTo>
                    <a:lnTo>
                      <a:pt x="1473" y="351"/>
                    </a:lnTo>
                    <a:lnTo>
                      <a:pt x="1051" y="351"/>
                    </a:lnTo>
                    <a:lnTo>
                      <a:pt x="1051" y="491"/>
                    </a:lnTo>
                    <a:lnTo>
                      <a:pt x="1008" y="479"/>
                    </a:lnTo>
                    <a:lnTo>
                      <a:pt x="966" y="466"/>
                    </a:lnTo>
                    <a:lnTo>
                      <a:pt x="925" y="452"/>
                    </a:lnTo>
                    <a:lnTo>
                      <a:pt x="883" y="436"/>
                    </a:lnTo>
                    <a:lnTo>
                      <a:pt x="844" y="419"/>
                    </a:lnTo>
                    <a:lnTo>
                      <a:pt x="805" y="400"/>
                    </a:lnTo>
                    <a:lnTo>
                      <a:pt x="766" y="381"/>
                    </a:lnTo>
                    <a:lnTo>
                      <a:pt x="730" y="360"/>
                    </a:lnTo>
                    <a:lnTo>
                      <a:pt x="694" y="338"/>
                    </a:lnTo>
                    <a:lnTo>
                      <a:pt x="660" y="314"/>
                    </a:lnTo>
                    <a:lnTo>
                      <a:pt x="643" y="302"/>
                    </a:lnTo>
                    <a:lnTo>
                      <a:pt x="627" y="289"/>
                    </a:lnTo>
                    <a:lnTo>
                      <a:pt x="612" y="275"/>
                    </a:lnTo>
                    <a:lnTo>
                      <a:pt x="596" y="262"/>
                    </a:lnTo>
                    <a:lnTo>
                      <a:pt x="582" y="248"/>
                    </a:lnTo>
                    <a:lnTo>
                      <a:pt x="567" y="234"/>
                    </a:lnTo>
                    <a:lnTo>
                      <a:pt x="554" y="220"/>
                    </a:lnTo>
                    <a:lnTo>
                      <a:pt x="540" y="205"/>
                    </a:lnTo>
                    <a:lnTo>
                      <a:pt x="526" y="189"/>
                    </a:lnTo>
                    <a:lnTo>
                      <a:pt x="514" y="174"/>
                    </a:lnTo>
                    <a:lnTo>
                      <a:pt x="502" y="157"/>
                    </a:lnTo>
                    <a:lnTo>
                      <a:pt x="491" y="140"/>
                    </a:lnTo>
                    <a:lnTo>
                      <a:pt x="421" y="140"/>
                    </a:lnTo>
                    <a:lnTo>
                      <a:pt x="73" y="227"/>
                    </a:lnTo>
                    <a:lnTo>
                      <a:pt x="70" y="0"/>
                    </a:lnTo>
                    <a:lnTo>
                      <a:pt x="0" y="0"/>
                    </a:lnTo>
                    <a:lnTo>
                      <a:pt x="0" y="280"/>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66" name="Freeform 41"/>
              <p:cNvSpPr>
                <a:spLocks/>
              </p:cNvSpPr>
              <p:nvPr/>
            </p:nvSpPr>
            <p:spPr bwMode="auto">
              <a:xfrm>
                <a:off x="1368426" y="287338"/>
                <a:ext cx="46038" cy="36513"/>
              </a:xfrm>
              <a:custGeom>
                <a:avLst/>
                <a:gdLst>
                  <a:gd name="T0" fmla="*/ 210 w 1047"/>
                  <a:gd name="T1" fmla="*/ 71 h 842"/>
                  <a:gd name="T2" fmla="*/ 141 w 1047"/>
                  <a:gd name="T3" fmla="*/ 211 h 842"/>
                  <a:gd name="T4" fmla="*/ 0 w 1047"/>
                  <a:gd name="T5" fmla="*/ 282 h 842"/>
                  <a:gd name="T6" fmla="*/ 0 w 1047"/>
                  <a:gd name="T7" fmla="*/ 351 h 842"/>
                  <a:gd name="T8" fmla="*/ 70 w 1047"/>
                  <a:gd name="T9" fmla="*/ 842 h 842"/>
                  <a:gd name="T10" fmla="*/ 86 w 1047"/>
                  <a:gd name="T11" fmla="*/ 839 h 842"/>
                  <a:gd name="T12" fmla="*/ 107 w 1047"/>
                  <a:gd name="T13" fmla="*/ 837 h 842"/>
                  <a:gd name="T14" fmla="*/ 130 w 1047"/>
                  <a:gd name="T15" fmla="*/ 835 h 842"/>
                  <a:gd name="T16" fmla="*/ 157 w 1047"/>
                  <a:gd name="T17" fmla="*/ 833 h 842"/>
                  <a:gd name="T18" fmla="*/ 219 w 1047"/>
                  <a:gd name="T19" fmla="*/ 831 h 842"/>
                  <a:gd name="T20" fmla="*/ 289 w 1047"/>
                  <a:gd name="T21" fmla="*/ 828 h 842"/>
                  <a:gd name="T22" fmla="*/ 367 w 1047"/>
                  <a:gd name="T23" fmla="*/ 825 h 842"/>
                  <a:gd name="T24" fmla="*/ 449 w 1047"/>
                  <a:gd name="T25" fmla="*/ 820 h 842"/>
                  <a:gd name="T26" fmla="*/ 492 w 1047"/>
                  <a:gd name="T27" fmla="*/ 818 h 842"/>
                  <a:gd name="T28" fmla="*/ 535 w 1047"/>
                  <a:gd name="T29" fmla="*/ 814 h 842"/>
                  <a:gd name="T30" fmla="*/ 577 w 1047"/>
                  <a:gd name="T31" fmla="*/ 810 h 842"/>
                  <a:gd name="T32" fmla="*/ 620 w 1047"/>
                  <a:gd name="T33" fmla="*/ 805 h 842"/>
                  <a:gd name="T34" fmla="*/ 662 w 1047"/>
                  <a:gd name="T35" fmla="*/ 800 h 842"/>
                  <a:gd name="T36" fmla="*/ 703 w 1047"/>
                  <a:gd name="T37" fmla="*/ 793 h 842"/>
                  <a:gd name="T38" fmla="*/ 744 w 1047"/>
                  <a:gd name="T39" fmla="*/ 786 h 842"/>
                  <a:gd name="T40" fmla="*/ 782 w 1047"/>
                  <a:gd name="T41" fmla="*/ 776 h 842"/>
                  <a:gd name="T42" fmla="*/ 819 w 1047"/>
                  <a:gd name="T43" fmla="*/ 767 h 842"/>
                  <a:gd name="T44" fmla="*/ 854 w 1047"/>
                  <a:gd name="T45" fmla="*/ 756 h 842"/>
                  <a:gd name="T46" fmla="*/ 888 w 1047"/>
                  <a:gd name="T47" fmla="*/ 744 h 842"/>
                  <a:gd name="T48" fmla="*/ 918 w 1047"/>
                  <a:gd name="T49" fmla="*/ 731 h 842"/>
                  <a:gd name="T50" fmla="*/ 945 w 1047"/>
                  <a:gd name="T51" fmla="*/ 716 h 842"/>
                  <a:gd name="T52" fmla="*/ 970 w 1047"/>
                  <a:gd name="T53" fmla="*/ 699 h 842"/>
                  <a:gd name="T54" fmla="*/ 991 w 1047"/>
                  <a:gd name="T55" fmla="*/ 681 h 842"/>
                  <a:gd name="T56" fmla="*/ 1009 w 1047"/>
                  <a:gd name="T57" fmla="*/ 661 h 842"/>
                  <a:gd name="T58" fmla="*/ 1023 w 1047"/>
                  <a:gd name="T59" fmla="*/ 639 h 842"/>
                  <a:gd name="T60" fmla="*/ 1033 w 1047"/>
                  <a:gd name="T61" fmla="*/ 615 h 842"/>
                  <a:gd name="T62" fmla="*/ 1038 w 1047"/>
                  <a:gd name="T63" fmla="*/ 590 h 842"/>
                  <a:gd name="T64" fmla="*/ 1038 w 1047"/>
                  <a:gd name="T65" fmla="*/ 562 h 842"/>
                  <a:gd name="T66" fmla="*/ 1047 w 1047"/>
                  <a:gd name="T67" fmla="*/ 55 h 842"/>
                  <a:gd name="T68" fmla="*/ 561 w 1047"/>
                  <a:gd name="T69" fmla="*/ 211 h 842"/>
                  <a:gd name="T70" fmla="*/ 561 w 1047"/>
                  <a:gd name="T71" fmla="*/ 0 h 842"/>
                  <a:gd name="T72" fmla="*/ 351 w 1047"/>
                  <a:gd name="T73" fmla="*/ 0 h 842"/>
                  <a:gd name="T74" fmla="*/ 210 w 1047"/>
                  <a:gd name="T75" fmla="*/ 71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47" h="842">
                    <a:moveTo>
                      <a:pt x="210" y="71"/>
                    </a:moveTo>
                    <a:lnTo>
                      <a:pt x="141" y="211"/>
                    </a:lnTo>
                    <a:lnTo>
                      <a:pt x="0" y="282"/>
                    </a:lnTo>
                    <a:lnTo>
                      <a:pt x="0" y="351"/>
                    </a:lnTo>
                    <a:lnTo>
                      <a:pt x="70" y="842"/>
                    </a:lnTo>
                    <a:lnTo>
                      <a:pt x="86" y="839"/>
                    </a:lnTo>
                    <a:lnTo>
                      <a:pt x="107" y="837"/>
                    </a:lnTo>
                    <a:lnTo>
                      <a:pt x="130" y="835"/>
                    </a:lnTo>
                    <a:lnTo>
                      <a:pt x="157" y="833"/>
                    </a:lnTo>
                    <a:lnTo>
                      <a:pt x="219" y="831"/>
                    </a:lnTo>
                    <a:lnTo>
                      <a:pt x="289" y="828"/>
                    </a:lnTo>
                    <a:lnTo>
                      <a:pt x="367" y="825"/>
                    </a:lnTo>
                    <a:lnTo>
                      <a:pt x="449" y="820"/>
                    </a:lnTo>
                    <a:lnTo>
                      <a:pt x="492" y="818"/>
                    </a:lnTo>
                    <a:lnTo>
                      <a:pt x="535" y="814"/>
                    </a:lnTo>
                    <a:lnTo>
                      <a:pt x="577" y="810"/>
                    </a:lnTo>
                    <a:lnTo>
                      <a:pt x="620" y="805"/>
                    </a:lnTo>
                    <a:lnTo>
                      <a:pt x="662" y="800"/>
                    </a:lnTo>
                    <a:lnTo>
                      <a:pt x="703" y="793"/>
                    </a:lnTo>
                    <a:lnTo>
                      <a:pt x="744" y="786"/>
                    </a:lnTo>
                    <a:lnTo>
                      <a:pt x="782" y="776"/>
                    </a:lnTo>
                    <a:lnTo>
                      <a:pt x="819" y="767"/>
                    </a:lnTo>
                    <a:lnTo>
                      <a:pt x="854" y="756"/>
                    </a:lnTo>
                    <a:lnTo>
                      <a:pt x="888" y="744"/>
                    </a:lnTo>
                    <a:lnTo>
                      <a:pt x="918" y="731"/>
                    </a:lnTo>
                    <a:lnTo>
                      <a:pt x="945" y="716"/>
                    </a:lnTo>
                    <a:lnTo>
                      <a:pt x="970" y="699"/>
                    </a:lnTo>
                    <a:lnTo>
                      <a:pt x="991" y="681"/>
                    </a:lnTo>
                    <a:lnTo>
                      <a:pt x="1009" y="661"/>
                    </a:lnTo>
                    <a:lnTo>
                      <a:pt x="1023" y="639"/>
                    </a:lnTo>
                    <a:lnTo>
                      <a:pt x="1033" y="615"/>
                    </a:lnTo>
                    <a:lnTo>
                      <a:pt x="1038" y="590"/>
                    </a:lnTo>
                    <a:lnTo>
                      <a:pt x="1038" y="562"/>
                    </a:lnTo>
                    <a:lnTo>
                      <a:pt x="1047" y="55"/>
                    </a:lnTo>
                    <a:lnTo>
                      <a:pt x="561" y="211"/>
                    </a:lnTo>
                    <a:lnTo>
                      <a:pt x="561" y="0"/>
                    </a:lnTo>
                    <a:lnTo>
                      <a:pt x="351" y="0"/>
                    </a:lnTo>
                    <a:lnTo>
                      <a:pt x="210" y="71"/>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67" name="Freeform 42"/>
              <p:cNvSpPr>
                <a:spLocks/>
              </p:cNvSpPr>
              <p:nvPr/>
            </p:nvSpPr>
            <p:spPr bwMode="auto">
              <a:xfrm>
                <a:off x="1504951" y="850901"/>
                <a:ext cx="49213" cy="63500"/>
              </a:xfrm>
              <a:custGeom>
                <a:avLst/>
                <a:gdLst>
                  <a:gd name="T0" fmla="*/ 0 w 1121"/>
                  <a:gd name="T1" fmla="*/ 882 h 1442"/>
                  <a:gd name="T2" fmla="*/ 243 w 1121"/>
                  <a:gd name="T3" fmla="*/ 1428 h 1442"/>
                  <a:gd name="T4" fmla="*/ 350 w 1121"/>
                  <a:gd name="T5" fmla="*/ 1442 h 1442"/>
                  <a:gd name="T6" fmla="*/ 266 w 1121"/>
                  <a:gd name="T7" fmla="*/ 954 h 1442"/>
                  <a:gd name="T8" fmla="*/ 421 w 1121"/>
                  <a:gd name="T9" fmla="*/ 951 h 1442"/>
                  <a:gd name="T10" fmla="*/ 603 w 1121"/>
                  <a:gd name="T11" fmla="*/ 1253 h 1442"/>
                  <a:gd name="T12" fmla="*/ 772 w 1121"/>
                  <a:gd name="T13" fmla="*/ 952 h 1442"/>
                  <a:gd name="T14" fmla="*/ 685 w 1121"/>
                  <a:gd name="T15" fmla="*/ 322 h 1442"/>
                  <a:gd name="T16" fmla="*/ 1121 w 1121"/>
                  <a:gd name="T17" fmla="*/ 320 h 1442"/>
                  <a:gd name="T18" fmla="*/ 438 w 1121"/>
                  <a:gd name="T19" fmla="*/ 0 h 1442"/>
                  <a:gd name="T20" fmla="*/ 421 w 1121"/>
                  <a:gd name="T21" fmla="*/ 251 h 1442"/>
                  <a:gd name="T22" fmla="*/ 143 w 1121"/>
                  <a:gd name="T23" fmla="*/ 171 h 1442"/>
                  <a:gd name="T24" fmla="*/ 212 w 1121"/>
                  <a:gd name="T25" fmla="*/ 530 h 1442"/>
                  <a:gd name="T26" fmla="*/ 0 w 1121"/>
                  <a:gd name="T27" fmla="*/ 531 h 1442"/>
                  <a:gd name="T28" fmla="*/ 0 w 1121"/>
                  <a:gd name="T29" fmla="*/ 882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1" h="1442">
                    <a:moveTo>
                      <a:pt x="0" y="882"/>
                    </a:moveTo>
                    <a:lnTo>
                      <a:pt x="243" y="1428"/>
                    </a:lnTo>
                    <a:lnTo>
                      <a:pt x="350" y="1442"/>
                    </a:lnTo>
                    <a:lnTo>
                      <a:pt x="266" y="954"/>
                    </a:lnTo>
                    <a:lnTo>
                      <a:pt x="421" y="951"/>
                    </a:lnTo>
                    <a:lnTo>
                      <a:pt x="603" y="1253"/>
                    </a:lnTo>
                    <a:lnTo>
                      <a:pt x="772" y="952"/>
                    </a:lnTo>
                    <a:lnTo>
                      <a:pt x="685" y="322"/>
                    </a:lnTo>
                    <a:lnTo>
                      <a:pt x="1121" y="320"/>
                    </a:lnTo>
                    <a:lnTo>
                      <a:pt x="438" y="0"/>
                    </a:lnTo>
                    <a:lnTo>
                      <a:pt x="421" y="251"/>
                    </a:lnTo>
                    <a:lnTo>
                      <a:pt x="143" y="171"/>
                    </a:lnTo>
                    <a:lnTo>
                      <a:pt x="212" y="530"/>
                    </a:lnTo>
                    <a:lnTo>
                      <a:pt x="0" y="531"/>
                    </a:lnTo>
                    <a:lnTo>
                      <a:pt x="0" y="882"/>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68" name="Freeform 43"/>
              <p:cNvSpPr>
                <a:spLocks/>
              </p:cNvSpPr>
              <p:nvPr/>
            </p:nvSpPr>
            <p:spPr bwMode="auto">
              <a:xfrm>
                <a:off x="1277938" y="711201"/>
                <a:ext cx="31750" cy="63500"/>
              </a:xfrm>
              <a:custGeom>
                <a:avLst/>
                <a:gdLst>
                  <a:gd name="T0" fmla="*/ 211 w 702"/>
                  <a:gd name="T1" fmla="*/ 69 h 1472"/>
                  <a:gd name="T2" fmla="*/ 140 w 702"/>
                  <a:gd name="T3" fmla="*/ 140 h 1472"/>
                  <a:gd name="T4" fmla="*/ 140 w 702"/>
                  <a:gd name="T5" fmla="*/ 209 h 1472"/>
                  <a:gd name="T6" fmla="*/ 364 w 702"/>
                  <a:gd name="T7" fmla="*/ 211 h 1472"/>
                  <a:gd name="T8" fmla="*/ 275 w 702"/>
                  <a:gd name="T9" fmla="*/ 924 h 1472"/>
                  <a:gd name="T10" fmla="*/ 79 w 702"/>
                  <a:gd name="T11" fmla="*/ 842 h 1472"/>
                  <a:gd name="T12" fmla="*/ 0 w 702"/>
                  <a:gd name="T13" fmla="*/ 1472 h 1472"/>
                  <a:gd name="T14" fmla="*/ 631 w 702"/>
                  <a:gd name="T15" fmla="*/ 1402 h 1472"/>
                  <a:gd name="T16" fmla="*/ 560 w 702"/>
                  <a:gd name="T17" fmla="*/ 1121 h 1472"/>
                  <a:gd name="T18" fmla="*/ 481 w 702"/>
                  <a:gd name="T19" fmla="*/ 984 h 1472"/>
                  <a:gd name="T20" fmla="*/ 702 w 702"/>
                  <a:gd name="T21" fmla="*/ 981 h 1472"/>
                  <a:gd name="T22" fmla="*/ 702 w 702"/>
                  <a:gd name="T23" fmla="*/ 0 h 1472"/>
                  <a:gd name="T24" fmla="*/ 351 w 702"/>
                  <a:gd name="T25" fmla="*/ 0 h 1472"/>
                  <a:gd name="T26" fmla="*/ 280 w 702"/>
                  <a:gd name="T27" fmla="*/ 0 h 1472"/>
                  <a:gd name="T28" fmla="*/ 211 w 702"/>
                  <a:gd name="T29" fmla="*/ 69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2" h="1472">
                    <a:moveTo>
                      <a:pt x="211" y="69"/>
                    </a:moveTo>
                    <a:lnTo>
                      <a:pt x="140" y="140"/>
                    </a:lnTo>
                    <a:lnTo>
                      <a:pt x="140" y="209"/>
                    </a:lnTo>
                    <a:lnTo>
                      <a:pt x="364" y="211"/>
                    </a:lnTo>
                    <a:lnTo>
                      <a:pt x="275" y="924"/>
                    </a:lnTo>
                    <a:lnTo>
                      <a:pt x="79" y="842"/>
                    </a:lnTo>
                    <a:lnTo>
                      <a:pt x="0" y="1472"/>
                    </a:lnTo>
                    <a:lnTo>
                      <a:pt x="631" y="1402"/>
                    </a:lnTo>
                    <a:lnTo>
                      <a:pt x="560" y="1121"/>
                    </a:lnTo>
                    <a:lnTo>
                      <a:pt x="481" y="984"/>
                    </a:lnTo>
                    <a:lnTo>
                      <a:pt x="702" y="981"/>
                    </a:lnTo>
                    <a:lnTo>
                      <a:pt x="702" y="0"/>
                    </a:lnTo>
                    <a:lnTo>
                      <a:pt x="351" y="0"/>
                    </a:lnTo>
                    <a:lnTo>
                      <a:pt x="280" y="0"/>
                    </a:lnTo>
                    <a:lnTo>
                      <a:pt x="211" y="69"/>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69" name="Freeform 44"/>
              <p:cNvSpPr>
                <a:spLocks/>
              </p:cNvSpPr>
              <p:nvPr/>
            </p:nvSpPr>
            <p:spPr bwMode="auto">
              <a:xfrm>
                <a:off x="1584326" y="823913"/>
                <a:ext cx="41275" cy="66675"/>
              </a:xfrm>
              <a:custGeom>
                <a:avLst/>
                <a:gdLst>
                  <a:gd name="T0" fmla="*/ 0 w 920"/>
                  <a:gd name="T1" fmla="*/ 500 h 1482"/>
                  <a:gd name="T2" fmla="*/ 247 w 920"/>
                  <a:gd name="T3" fmla="*/ 883 h 1482"/>
                  <a:gd name="T4" fmla="*/ 630 w 920"/>
                  <a:gd name="T5" fmla="*/ 1342 h 1482"/>
                  <a:gd name="T6" fmla="*/ 630 w 920"/>
                  <a:gd name="T7" fmla="*/ 1482 h 1482"/>
                  <a:gd name="T8" fmla="*/ 776 w 920"/>
                  <a:gd name="T9" fmla="*/ 1482 h 1482"/>
                  <a:gd name="T10" fmla="*/ 920 w 920"/>
                  <a:gd name="T11" fmla="*/ 704 h 1482"/>
                  <a:gd name="T12" fmla="*/ 420 w 920"/>
                  <a:gd name="T13" fmla="*/ 79 h 1482"/>
                  <a:gd name="T14" fmla="*/ 143 w 920"/>
                  <a:gd name="T15" fmla="*/ 0 h 1482"/>
                  <a:gd name="T16" fmla="*/ 381 w 920"/>
                  <a:gd name="T17" fmla="*/ 337 h 1482"/>
                  <a:gd name="T18" fmla="*/ 0 w 920"/>
                  <a:gd name="T19" fmla="*/ 360 h 1482"/>
                  <a:gd name="T20" fmla="*/ 0 w 920"/>
                  <a:gd name="T21" fmla="*/ 500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0" h="1482">
                    <a:moveTo>
                      <a:pt x="0" y="500"/>
                    </a:moveTo>
                    <a:lnTo>
                      <a:pt x="247" y="883"/>
                    </a:lnTo>
                    <a:lnTo>
                      <a:pt x="630" y="1342"/>
                    </a:lnTo>
                    <a:lnTo>
                      <a:pt x="630" y="1482"/>
                    </a:lnTo>
                    <a:lnTo>
                      <a:pt x="776" y="1482"/>
                    </a:lnTo>
                    <a:lnTo>
                      <a:pt x="920" y="704"/>
                    </a:lnTo>
                    <a:lnTo>
                      <a:pt x="420" y="79"/>
                    </a:lnTo>
                    <a:lnTo>
                      <a:pt x="143" y="0"/>
                    </a:lnTo>
                    <a:lnTo>
                      <a:pt x="381" y="337"/>
                    </a:lnTo>
                    <a:lnTo>
                      <a:pt x="0" y="360"/>
                    </a:lnTo>
                    <a:lnTo>
                      <a:pt x="0" y="500"/>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70" name="Freeform 45"/>
              <p:cNvSpPr>
                <a:spLocks/>
              </p:cNvSpPr>
              <p:nvPr/>
            </p:nvSpPr>
            <p:spPr bwMode="auto">
              <a:xfrm>
                <a:off x="1560513" y="836613"/>
                <a:ext cx="52388" cy="65088"/>
              </a:xfrm>
              <a:custGeom>
                <a:avLst/>
                <a:gdLst>
                  <a:gd name="T0" fmla="*/ 479 w 1193"/>
                  <a:gd name="T1" fmla="*/ 928 h 1475"/>
                  <a:gd name="T2" fmla="*/ 492 w 1193"/>
                  <a:gd name="T3" fmla="*/ 963 h 1475"/>
                  <a:gd name="T4" fmla="*/ 510 w 1193"/>
                  <a:gd name="T5" fmla="*/ 1002 h 1475"/>
                  <a:gd name="T6" fmla="*/ 534 w 1193"/>
                  <a:gd name="T7" fmla="*/ 1046 h 1475"/>
                  <a:gd name="T8" fmla="*/ 560 w 1193"/>
                  <a:gd name="T9" fmla="*/ 1090 h 1475"/>
                  <a:gd name="T10" fmla="*/ 589 w 1193"/>
                  <a:gd name="T11" fmla="*/ 1136 h 1475"/>
                  <a:gd name="T12" fmla="*/ 621 w 1193"/>
                  <a:gd name="T13" fmla="*/ 1184 h 1475"/>
                  <a:gd name="T14" fmla="*/ 655 w 1193"/>
                  <a:gd name="T15" fmla="*/ 1230 h 1475"/>
                  <a:gd name="T16" fmla="*/ 692 w 1193"/>
                  <a:gd name="T17" fmla="*/ 1276 h 1475"/>
                  <a:gd name="T18" fmla="*/ 729 w 1193"/>
                  <a:gd name="T19" fmla="*/ 1318 h 1475"/>
                  <a:gd name="T20" fmla="*/ 767 w 1193"/>
                  <a:gd name="T21" fmla="*/ 1357 h 1475"/>
                  <a:gd name="T22" fmla="*/ 806 w 1193"/>
                  <a:gd name="T23" fmla="*/ 1392 h 1475"/>
                  <a:gd name="T24" fmla="*/ 844 w 1193"/>
                  <a:gd name="T25" fmla="*/ 1423 h 1475"/>
                  <a:gd name="T26" fmla="*/ 880 w 1193"/>
                  <a:gd name="T27" fmla="*/ 1446 h 1475"/>
                  <a:gd name="T28" fmla="*/ 915 w 1193"/>
                  <a:gd name="T29" fmla="*/ 1463 h 1475"/>
                  <a:gd name="T30" fmla="*/ 950 w 1193"/>
                  <a:gd name="T31" fmla="*/ 1472 h 1475"/>
                  <a:gd name="T32" fmla="*/ 1010 w 1193"/>
                  <a:gd name="T33" fmla="*/ 1473 h 1475"/>
                  <a:gd name="T34" fmla="*/ 1069 w 1193"/>
                  <a:gd name="T35" fmla="*/ 1474 h 1475"/>
                  <a:gd name="T36" fmla="*/ 1096 w 1193"/>
                  <a:gd name="T37" fmla="*/ 1475 h 1475"/>
                  <a:gd name="T38" fmla="*/ 1103 w 1193"/>
                  <a:gd name="T39" fmla="*/ 1474 h 1475"/>
                  <a:gd name="T40" fmla="*/ 1104 w 1193"/>
                  <a:gd name="T41" fmla="*/ 1472 h 1475"/>
                  <a:gd name="T42" fmla="*/ 1103 w 1193"/>
                  <a:gd name="T43" fmla="*/ 1468 h 1475"/>
                  <a:gd name="T44" fmla="*/ 1103 w 1193"/>
                  <a:gd name="T45" fmla="*/ 1460 h 1475"/>
                  <a:gd name="T46" fmla="*/ 1107 w 1193"/>
                  <a:gd name="T47" fmla="*/ 1453 h 1475"/>
                  <a:gd name="T48" fmla="*/ 1114 w 1193"/>
                  <a:gd name="T49" fmla="*/ 1444 h 1475"/>
                  <a:gd name="T50" fmla="*/ 1127 w 1193"/>
                  <a:gd name="T51" fmla="*/ 1433 h 1475"/>
                  <a:gd name="T52" fmla="*/ 1146 w 1193"/>
                  <a:gd name="T53" fmla="*/ 1419 h 1475"/>
                  <a:gd name="T54" fmla="*/ 1174 w 1193"/>
                  <a:gd name="T55" fmla="*/ 1403 h 1475"/>
                  <a:gd name="T56" fmla="*/ 974 w 1193"/>
                  <a:gd name="T57" fmla="*/ 902 h 1475"/>
                  <a:gd name="T58" fmla="*/ 792 w 1193"/>
                  <a:gd name="T59" fmla="*/ 594 h 1475"/>
                  <a:gd name="T60" fmla="*/ 334 w 1193"/>
                  <a:gd name="T61" fmla="*/ 0 h 1475"/>
                  <a:gd name="T62" fmla="*/ 452 w 1193"/>
                  <a:gd name="T63" fmla="*/ 723 h 1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93" h="1475">
                    <a:moveTo>
                      <a:pt x="474" y="912"/>
                    </a:moveTo>
                    <a:lnTo>
                      <a:pt x="479" y="928"/>
                    </a:lnTo>
                    <a:lnTo>
                      <a:pt x="485" y="945"/>
                    </a:lnTo>
                    <a:lnTo>
                      <a:pt x="492" y="963"/>
                    </a:lnTo>
                    <a:lnTo>
                      <a:pt x="501" y="982"/>
                    </a:lnTo>
                    <a:lnTo>
                      <a:pt x="510" y="1002"/>
                    </a:lnTo>
                    <a:lnTo>
                      <a:pt x="521" y="1024"/>
                    </a:lnTo>
                    <a:lnTo>
                      <a:pt x="534" y="1046"/>
                    </a:lnTo>
                    <a:lnTo>
                      <a:pt x="546" y="1068"/>
                    </a:lnTo>
                    <a:lnTo>
                      <a:pt x="560" y="1090"/>
                    </a:lnTo>
                    <a:lnTo>
                      <a:pt x="574" y="1113"/>
                    </a:lnTo>
                    <a:lnTo>
                      <a:pt x="589" y="1136"/>
                    </a:lnTo>
                    <a:lnTo>
                      <a:pt x="605" y="1161"/>
                    </a:lnTo>
                    <a:lnTo>
                      <a:pt x="621" y="1184"/>
                    </a:lnTo>
                    <a:lnTo>
                      <a:pt x="638" y="1207"/>
                    </a:lnTo>
                    <a:lnTo>
                      <a:pt x="655" y="1230"/>
                    </a:lnTo>
                    <a:lnTo>
                      <a:pt x="674" y="1252"/>
                    </a:lnTo>
                    <a:lnTo>
                      <a:pt x="692" y="1276"/>
                    </a:lnTo>
                    <a:lnTo>
                      <a:pt x="711" y="1297"/>
                    </a:lnTo>
                    <a:lnTo>
                      <a:pt x="729" y="1318"/>
                    </a:lnTo>
                    <a:lnTo>
                      <a:pt x="748" y="1338"/>
                    </a:lnTo>
                    <a:lnTo>
                      <a:pt x="767" y="1357"/>
                    </a:lnTo>
                    <a:lnTo>
                      <a:pt x="786" y="1375"/>
                    </a:lnTo>
                    <a:lnTo>
                      <a:pt x="806" y="1392"/>
                    </a:lnTo>
                    <a:lnTo>
                      <a:pt x="825" y="1408"/>
                    </a:lnTo>
                    <a:lnTo>
                      <a:pt x="844" y="1423"/>
                    </a:lnTo>
                    <a:lnTo>
                      <a:pt x="862" y="1435"/>
                    </a:lnTo>
                    <a:lnTo>
                      <a:pt x="880" y="1446"/>
                    </a:lnTo>
                    <a:lnTo>
                      <a:pt x="898" y="1456"/>
                    </a:lnTo>
                    <a:lnTo>
                      <a:pt x="915" y="1463"/>
                    </a:lnTo>
                    <a:lnTo>
                      <a:pt x="933" y="1468"/>
                    </a:lnTo>
                    <a:lnTo>
                      <a:pt x="950" y="1472"/>
                    </a:lnTo>
                    <a:lnTo>
                      <a:pt x="965" y="1473"/>
                    </a:lnTo>
                    <a:lnTo>
                      <a:pt x="1010" y="1473"/>
                    </a:lnTo>
                    <a:lnTo>
                      <a:pt x="1043" y="1474"/>
                    </a:lnTo>
                    <a:lnTo>
                      <a:pt x="1069" y="1474"/>
                    </a:lnTo>
                    <a:lnTo>
                      <a:pt x="1086" y="1475"/>
                    </a:lnTo>
                    <a:lnTo>
                      <a:pt x="1096" y="1475"/>
                    </a:lnTo>
                    <a:lnTo>
                      <a:pt x="1102" y="1474"/>
                    </a:lnTo>
                    <a:lnTo>
                      <a:pt x="1103" y="1474"/>
                    </a:lnTo>
                    <a:lnTo>
                      <a:pt x="1104" y="1473"/>
                    </a:lnTo>
                    <a:lnTo>
                      <a:pt x="1104" y="1472"/>
                    </a:lnTo>
                    <a:lnTo>
                      <a:pt x="1104" y="1471"/>
                    </a:lnTo>
                    <a:lnTo>
                      <a:pt x="1103" y="1468"/>
                    </a:lnTo>
                    <a:lnTo>
                      <a:pt x="1103" y="1463"/>
                    </a:lnTo>
                    <a:lnTo>
                      <a:pt x="1103" y="1460"/>
                    </a:lnTo>
                    <a:lnTo>
                      <a:pt x="1104" y="1457"/>
                    </a:lnTo>
                    <a:lnTo>
                      <a:pt x="1107" y="1453"/>
                    </a:lnTo>
                    <a:lnTo>
                      <a:pt x="1110" y="1449"/>
                    </a:lnTo>
                    <a:lnTo>
                      <a:pt x="1114" y="1444"/>
                    </a:lnTo>
                    <a:lnTo>
                      <a:pt x="1120" y="1439"/>
                    </a:lnTo>
                    <a:lnTo>
                      <a:pt x="1127" y="1433"/>
                    </a:lnTo>
                    <a:lnTo>
                      <a:pt x="1136" y="1426"/>
                    </a:lnTo>
                    <a:lnTo>
                      <a:pt x="1146" y="1419"/>
                    </a:lnTo>
                    <a:lnTo>
                      <a:pt x="1159" y="1411"/>
                    </a:lnTo>
                    <a:lnTo>
                      <a:pt x="1174" y="1403"/>
                    </a:lnTo>
                    <a:lnTo>
                      <a:pt x="1193" y="1393"/>
                    </a:lnTo>
                    <a:lnTo>
                      <a:pt x="974" y="902"/>
                    </a:lnTo>
                    <a:lnTo>
                      <a:pt x="1175" y="1053"/>
                    </a:lnTo>
                    <a:lnTo>
                      <a:pt x="792" y="594"/>
                    </a:lnTo>
                    <a:lnTo>
                      <a:pt x="545" y="211"/>
                    </a:lnTo>
                    <a:lnTo>
                      <a:pt x="334" y="0"/>
                    </a:lnTo>
                    <a:lnTo>
                      <a:pt x="0" y="171"/>
                    </a:lnTo>
                    <a:lnTo>
                      <a:pt x="452" y="723"/>
                    </a:lnTo>
                    <a:lnTo>
                      <a:pt x="474" y="912"/>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71" name="Freeform 46"/>
              <p:cNvSpPr>
                <a:spLocks/>
              </p:cNvSpPr>
              <p:nvPr/>
            </p:nvSpPr>
            <p:spPr bwMode="auto">
              <a:xfrm>
                <a:off x="1530351" y="884238"/>
                <a:ext cx="57150" cy="61913"/>
              </a:xfrm>
              <a:custGeom>
                <a:avLst/>
                <a:gdLst>
                  <a:gd name="T0" fmla="*/ 603 w 1303"/>
                  <a:gd name="T1" fmla="*/ 1380 h 1380"/>
                  <a:gd name="T2" fmla="*/ 743 w 1303"/>
                  <a:gd name="T3" fmla="*/ 1380 h 1380"/>
                  <a:gd name="T4" fmla="*/ 883 w 1303"/>
                  <a:gd name="T5" fmla="*/ 1309 h 1380"/>
                  <a:gd name="T6" fmla="*/ 883 w 1303"/>
                  <a:gd name="T7" fmla="*/ 1240 h 1380"/>
                  <a:gd name="T8" fmla="*/ 1303 w 1303"/>
                  <a:gd name="T9" fmla="*/ 749 h 1380"/>
                  <a:gd name="T10" fmla="*/ 511 w 1303"/>
                  <a:gd name="T11" fmla="*/ 0 h 1380"/>
                  <a:gd name="T12" fmla="*/ 692 w 1303"/>
                  <a:gd name="T13" fmla="*/ 1165 h 1380"/>
                  <a:gd name="T14" fmla="*/ 622 w 1303"/>
                  <a:gd name="T15" fmla="*/ 1231 h 1380"/>
                  <a:gd name="T16" fmla="*/ 0 w 1303"/>
                  <a:gd name="T17" fmla="*/ 714 h 1380"/>
                  <a:gd name="T18" fmla="*/ 306 w 1303"/>
                  <a:gd name="T19" fmla="*/ 1352 h 1380"/>
                  <a:gd name="T20" fmla="*/ 603 w 1303"/>
                  <a:gd name="T21" fmla="*/ 1380 h 1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03" h="1380">
                    <a:moveTo>
                      <a:pt x="603" y="1380"/>
                    </a:moveTo>
                    <a:lnTo>
                      <a:pt x="743" y="1380"/>
                    </a:lnTo>
                    <a:lnTo>
                      <a:pt x="883" y="1309"/>
                    </a:lnTo>
                    <a:lnTo>
                      <a:pt x="883" y="1240"/>
                    </a:lnTo>
                    <a:lnTo>
                      <a:pt x="1303" y="749"/>
                    </a:lnTo>
                    <a:lnTo>
                      <a:pt x="511" y="0"/>
                    </a:lnTo>
                    <a:lnTo>
                      <a:pt x="692" y="1165"/>
                    </a:lnTo>
                    <a:lnTo>
                      <a:pt x="622" y="1231"/>
                    </a:lnTo>
                    <a:lnTo>
                      <a:pt x="0" y="714"/>
                    </a:lnTo>
                    <a:lnTo>
                      <a:pt x="306" y="1352"/>
                    </a:lnTo>
                    <a:lnTo>
                      <a:pt x="603" y="1380"/>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72" name="Freeform 47"/>
              <p:cNvSpPr>
                <a:spLocks/>
              </p:cNvSpPr>
              <p:nvPr/>
            </p:nvSpPr>
            <p:spPr bwMode="auto">
              <a:xfrm>
                <a:off x="1479551" y="655638"/>
                <a:ext cx="41275" cy="63500"/>
              </a:xfrm>
              <a:custGeom>
                <a:avLst/>
                <a:gdLst>
                  <a:gd name="T0" fmla="*/ 0 w 947"/>
                  <a:gd name="T1" fmla="*/ 888 h 1448"/>
                  <a:gd name="T2" fmla="*/ 351 w 947"/>
                  <a:gd name="T3" fmla="*/ 1379 h 1448"/>
                  <a:gd name="T4" fmla="*/ 771 w 947"/>
                  <a:gd name="T5" fmla="*/ 1448 h 1448"/>
                  <a:gd name="T6" fmla="*/ 771 w 947"/>
                  <a:gd name="T7" fmla="*/ 1379 h 1448"/>
                  <a:gd name="T8" fmla="*/ 631 w 947"/>
                  <a:gd name="T9" fmla="*/ 1308 h 1448"/>
                  <a:gd name="T10" fmla="*/ 491 w 947"/>
                  <a:gd name="T11" fmla="*/ 1308 h 1448"/>
                  <a:gd name="T12" fmla="*/ 411 w 947"/>
                  <a:gd name="T13" fmla="*/ 889 h 1448"/>
                  <a:gd name="T14" fmla="*/ 911 w 947"/>
                  <a:gd name="T15" fmla="*/ 677 h 1448"/>
                  <a:gd name="T16" fmla="*/ 911 w 947"/>
                  <a:gd name="T17" fmla="*/ 467 h 1448"/>
                  <a:gd name="T18" fmla="*/ 947 w 947"/>
                  <a:gd name="T19" fmla="*/ 406 h 1448"/>
                  <a:gd name="T20" fmla="*/ 237 w 947"/>
                  <a:gd name="T21" fmla="*/ 0 h 1448"/>
                  <a:gd name="T22" fmla="*/ 381 w 947"/>
                  <a:gd name="T23" fmla="*/ 810 h 1448"/>
                  <a:gd name="T24" fmla="*/ 0 w 947"/>
                  <a:gd name="T25" fmla="*/ 888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7" h="1448">
                    <a:moveTo>
                      <a:pt x="0" y="888"/>
                    </a:moveTo>
                    <a:lnTo>
                      <a:pt x="351" y="1379"/>
                    </a:lnTo>
                    <a:lnTo>
                      <a:pt x="771" y="1448"/>
                    </a:lnTo>
                    <a:lnTo>
                      <a:pt x="771" y="1379"/>
                    </a:lnTo>
                    <a:lnTo>
                      <a:pt x="631" y="1308"/>
                    </a:lnTo>
                    <a:lnTo>
                      <a:pt x="491" y="1308"/>
                    </a:lnTo>
                    <a:lnTo>
                      <a:pt x="411" y="889"/>
                    </a:lnTo>
                    <a:lnTo>
                      <a:pt x="911" y="677"/>
                    </a:lnTo>
                    <a:lnTo>
                      <a:pt x="911" y="467"/>
                    </a:lnTo>
                    <a:lnTo>
                      <a:pt x="947" y="406"/>
                    </a:lnTo>
                    <a:lnTo>
                      <a:pt x="237" y="0"/>
                    </a:lnTo>
                    <a:lnTo>
                      <a:pt x="381" y="810"/>
                    </a:lnTo>
                    <a:lnTo>
                      <a:pt x="0" y="888"/>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73" name="Freeform 48"/>
              <p:cNvSpPr>
                <a:spLocks/>
              </p:cNvSpPr>
              <p:nvPr/>
            </p:nvSpPr>
            <p:spPr bwMode="auto">
              <a:xfrm>
                <a:off x="1290638" y="638176"/>
                <a:ext cx="49213" cy="34925"/>
              </a:xfrm>
              <a:custGeom>
                <a:avLst/>
                <a:gdLst>
                  <a:gd name="T0" fmla="*/ 554 w 1114"/>
                  <a:gd name="T1" fmla="*/ 790 h 790"/>
                  <a:gd name="T2" fmla="*/ 585 w 1114"/>
                  <a:gd name="T3" fmla="*/ 499 h 790"/>
                  <a:gd name="T4" fmla="*/ 623 w 1114"/>
                  <a:gd name="T5" fmla="*/ 650 h 790"/>
                  <a:gd name="T6" fmla="*/ 898 w 1114"/>
                  <a:gd name="T7" fmla="*/ 646 h 790"/>
                  <a:gd name="T8" fmla="*/ 1114 w 1114"/>
                  <a:gd name="T9" fmla="*/ 159 h 790"/>
                  <a:gd name="T10" fmla="*/ 912 w 1114"/>
                  <a:gd name="T11" fmla="*/ 309 h 790"/>
                  <a:gd name="T12" fmla="*/ 694 w 1114"/>
                  <a:gd name="T13" fmla="*/ 229 h 790"/>
                  <a:gd name="T14" fmla="*/ 0 w 1114"/>
                  <a:gd name="T15" fmla="*/ 0 h 790"/>
                  <a:gd name="T16" fmla="*/ 81 w 1114"/>
                  <a:gd name="T17" fmla="*/ 507 h 790"/>
                  <a:gd name="T18" fmla="*/ 304 w 1114"/>
                  <a:gd name="T19" fmla="*/ 766 h 790"/>
                  <a:gd name="T20" fmla="*/ 554 w 1114"/>
                  <a:gd name="T21" fmla="*/ 79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4" h="790">
                    <a:moveTo>
                      <a:pt x="554" y="790"/>
                    </a:moveTo>
                    <a:lnTo>
                      <a:pt x="585" y="499"/>
                    </a:lnTo>
                    <a:lnTo>
                      <a:pt x="623" y="650"/>
                    </a:lnTo>
                    <a:lnTo>
                      <a:pt x="898" y="646"/>
                    </a:lnTo>
                    <a:lnTo>
                      <a:pt x="1114" y="159"/>
                    </a:lnTo>
                    <a:lnTo>
                      <a:pt x="912" y="309"/>
                    </a:lnTo>
                    <a:lnTo>
                      <a:pt x="694" y="229"/>
                    </a:lnTo>
                    <a:lnTo>
                      <a:pt x="0" y="0"/>
                    </a:lnTo>
                    <a:lnTo>
                      <a:pt x="81" y="507"/>
                    </a:lnTo>
                    <a:lnTo>
                      <a:pt x="304" y="766"/>
                    </a:lnTo>
                    <a:lnTo>
                      <a:pt x="554" y="790"/>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74" name="Freeform 49"/>
              <p:cNvSpPr>
                <a:spLocks/>
              </p:cNvSpPr>
              <p:nvPr/>
            </p:nvSpPr>
            <p:spPr bwMode="auto">
              <a:xfrm>
                <a:off x="1349376" y="687388"/>
                <a:ext cx="34925" cy="41275"/>
              </a:xfrm>
              <a:custGeom>
                <a:avLst/>
                <a:gdLst>
                  <a:gd name="T0" fmla="*/ 771 w 771"/>
                  <a:gd name="T1" fmla="*/ 460 h 951"/>
                  <a:gd name="T2" fmla="*/ 701 w 771"/>
                  <a:gd name="T3" fmla="*/ 250 h 951"/>
                  <a:gd name="T4" fmla="*/ 350 w 771"/>
                  <a:gd name="T5" fmla="*/ 323 h 951"/>
                  <a:gd name="T6" fmla="*/ 197 w 771"/>
                  <a:gd name="T7" fmla="*/ 0 h 951"/>
                  <a:gd name="T8" fmla="*/ 140 w 771"/>
                  <a:gd name="T9" fmla="*/ 250 h 951"/>
                  <a:gd name="T10" fmla="*/ 0 w 771"/>
                  <a:gd name="T11" fmla="*/ 250 h 951"/>
                  <a:gd name="T12" fmla="*/ 0 w 771"/>
                  <a:gd name="T13" fmla="*/ 671 h 951"/>
                  <a:gd name="T14" fmla="*/ 1 w 771"/>
                  <a:gd name="T15" fmla="*/ 694 h 951"/>
                  <a:gd name="T16" fmla="*/ 3 w 771"/>
                  <a:gd name="T17" fmla="*/ 715 h 951"/>
                  <a:gd name="T18" fmla="*/ 8 w 771"/>
                  <a:gd name="T19" fmla="*/ 735 h 951"/>
                  <a:gd name="T20" fmla="*/ 14 w 771"/>
                  <a:gd name="T21" fmla="*/ 754 h 951"/>
                  <a:gd name="T22" fmla="*/ 21 w 771"/>
                  <a:gd name="T23" fmla="*/ 773 h 951"/>
                  <a:gd name="T24" fmla="*/ 30 w 771"/>
                  <a:gd name="T25" fmla="*/ 789 h 951"/>
                  <a:gd name="T26" fmla="*/ 40 w 771"/>
                  <a:gd name="T27" fmla="*/ 805 h 951"/>
                  <a:gd name="T28" fmla="*/ 52 w 771"/>
                  <a:gd name="T29" fmla="*/ 820 h 951"/>
                  <a:gd name="T30" fmla="*/ 64 w 771"/>
                  <a:gd name="T31" fmla="*/ 833 h 951"/>
                  <a:gd name="T32" fmla="*/ 78 w 771"/>
                  <a:gd name="T33" fmla="*/ 846 h 951"/>
                  <a:gd name="T34" fmla="*/ 94 w 771"/>
                  <a:gd name="T35" fmla="*/ 857 h 951"/>
                  <a:gd name="T36" fmla="*/ 110 w 771"/>
                  <a:gd name="T37" fmla="*/ 868 h 951"/>
                  <a:gd name="T38" fmla="*/ 128 w 771"/>
                  <a:gd name="T39" fmla="*/ 878 h 951"/>
                  <a:gd name="T40" fmla="*/ 146 w 771"/>
                  <a:gd name="T41" fmla="*/ 887 h 951"/>
                  <a:gd name="T42" fmla="*/ 165 w 771"/>
                  <a:gd name="T43" fmla="*/ 895 h 951"/>
                  <a:gd name="T44" fmla="*/ 185 w 771"/>
                  <a:gd name="T45" fmla="*/ 903 h 951"/>
                  <a:gd name="T46" fmla="*/ 206 w 771"/>
                  <a:gd name="T47" fmla="*/ 910 h 951"/>
                  <a:gd name="T48" fmla="*/ 227 w 771"/>
                  <a:gd name="T49" fmla="*/ 916 h 951"/>
                  <a:gd name="T50" fmla="*/ 250 w 771"/>
                  <a:gd name="T51" fmla="*/ 921 h 951"/>
                  <a:gd name="T52" fmla="*/ 272 w 771"/>
                  <a:gd name="T53" fmla="*/ 926 h 951"/>
                  <a:gd name="T54" fmla="*/ 295 w 771"/>
                  <a:gd name="T55" fmla="*/ 931 h 951"/>
                  <a:gd name="T56" fmla="*/ 318 w 771"/>
                  <a:gd name="T57" fmla="*/ 934 h 951"/>
                  <a:gd name="T58" fmla="*/ 342 w 771"/>
                  <a:gd name="T59" fmla="*/ 938 h 951"/>
                  <a:gd name="T60" fmla="*/ 366 w 771"/>
                  <a:gd name="T61" fmla="*/ 940 h 951"/>
                  <a:gd name="T62" fmla="*/ 415 w 771"/>
                  <a:gd name="T63" fmla="*/ 945 h 951"/>
                  <a:gd name="T64" fmla="*/ 463 w 771"/>
                  <a:gd name="T65" fmla="*/ 948 h 951"/>
                  <a:gd name="T66" fmla="*/ 513 w 771"/>
                  <a:gd name="T67" fmla="*/ 950 h 951"/>
                  <a:gd name="T68" fmla="*/ 561 w 771"/>
                  <a:gd name="T69" fmla="*/ 951 h 951"/>
                  <a:gd name="T70" fmla="*/ 771 w 771"/>
                  <a:gd name="T71" fmla="*/ 460 h 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1" h="951">
                    <a:moveTo>
                      <a:pt x="771" y="460"/>
                    </a:moveTo>
                    <a:lnTo>
                      <a:pt x="701" y="250"/>
                    </a:lnTo>
                    <a:lnTo>
                      <a:pt x="350" y="323"/>
                    </a:lnTo>
                    <a:lnTo>
                      <a:pt x="197" y="0"/>
                    </a:lnTo>
                    <a:lnTo>
                      <a:pt x="140" y="250"/>
                    </a:lnTo>
                    <a:lnTo>
                      <a:pt x="0" y="250"/>
                    </a:lnTo>
                    <a:lnTo>
                      <a:pt x="0" y="671"/>
                    </a:lnTo>
                    <a:lnTo>
                      <a:pt x="1" y="694"/>
                    </a:lnTo>
                    <a:lnTo>
                      <a:pt x="3" y="715"/>
                    </a:lnTo>
                    <a:lnTo>
                      <a:pt x="8" y="735"/>
                    </a:lnTo>
                    <a:lnTo>
                      <a:pt x="14" y="754"/>
                    </a:lnTo>
                    <a:lnTo>
                      <a:pt x="21" y="773"/>
                    </a:lnTo>
                    <a:lnTo>
                      <a:pt x="30" y="789"/>
                    </a:lnTo>
                    <a:lnTo>
                      <a:pt x="40" y="805"/>
                    </a:lnTo>
                    <a:lnTo>
                      <a:pt x="52" y="820"/>
                    </a:lnTo>
                    <a:lnTo>
                      <a:pt x="64" y="833"/>
                    </a:lnTo>
                    <a:lnTo>
                      <a:pt x="78" y="846"/>
                    </a:lnTo>
                    <a:lnTo>
                      <a:pt x="94" y="857"/>
                    </a:lnTo>
                    <a:lnTo>
                      <a:pt x="110" y="868"/>
                    </a:lnTo>
                    <a:lnTo>
                      <a:pt x="128" y="878"/>
                    </a:lnTo>
                    <a:lnTo>
                      <a:pt x="146" y="887"/>
                    </a:lnTo>
                    <a:lnTo>
                      <a:pt x="165" y="895"/>
                    </a:lnTo>
                    <a:lnTo>
                      <a:pt x="185" y="903"/>
                    </a:lnTo>
                    <a:lnTo>
                      <a:pt x="206" y="910"/>
                    </a:lnTo>
                    <a:lnTo>
                      <a:pt x="227" y="916"/>
                    </a:lnTo>
                    <a:lnTo>
                      <a:pt x="250" y="921"/>
                    </a:lnTo>
                    <a:lnTo>
                      <a:pt x="272" y="926"/>
                    </a:lnTo>
                    <a:lnTo>
                      <a:pt x="295" y="931"/>
                    </a:lnTo>
                    <a:lnTo>
                      <a:pt x="318" y="934"/>
                    </a:lnTo>
                    <a:lnTo>
                      <a:pt x="342" y="938"/>
                    </a:lnTo>
                    <a:lnTo>
                      <a:pt x="366" y="940"/>
                    </a:lnTo>
                    <a:lnTo>
                      <a:pt x="415" y="945"/>
                    </a:lnTo>
                    <a:lnTo>
                      <a:pt x="463" y="948"/>
                    </a:lnTo>
                    <a:lnTo>
                      <a:pt x="513" y="950"/>
                    </a:lnTo>
                    <a:lnTo>
                      <a:pt x="561" y="951"/>
                    </a:lnTo>
                    <a:lnTo>
                      <a:pt x="771" y="460"/>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75" name="Freeform 50"/>
              <p:cNvSpPr>
                <a:spLocks/>
              </p:cNvSpPr>
              <p:nvPr/>
            </p:nvSpPr>
            <p:spPr bwMode="auto">
              <a:xfrm>
                <a:off x="1303338" y="722313"/>
                <a:ext cx="52388" cy="49213"/>
              </a:xfrm>
              <a:custGeom>
                <a:avLst/>
                <a:gdLst>
                  <a:gd name="T0" fmla="*/ 0 w 1193"/>
                  <a:gd name="T1" fmla="*/ 841 h 1122"/>
                  <a:gd name="T2" fmla="*/ 71 w 1193"/>
                  <a:gd name="T3" fmla="*/ 1122 h 1122"/>
                  <a:gd name="T4" fmla="*/ 351 w 1193"/>
                  <a:gd name="T5" fmla="*/ 1122 h 1122"/>
                  <a:gd name="T6" fmla="*/ 617 w 1193"/>
                  <a:gd name="T7" fmla="*/ 978 h 1122"/>
                  <a:gd name="T8" fmla="*/ 702 w 1193"/>
                  <a:gd name="T9" fmla="*/ 631 h 1122"/>
                  <a:gd name="T10" fmla="*/ 1110 w 1193"/>
                  <a:gd name="T11" fmla="*/ 634 h 1122"/>
                  <a:gd name="T12" fmla="*/ 1053 w 1193"/>
                  <a:gd name="T13" fmla="*/ 351 h 1122"/>
                  <a:gd name="T14" fmla="*/ 1193 w 1193"/>
                  <a:gd name="T15" fmla="*/ 351 h 1122"/>
                  <a:gd name="T16" fmla="*/ 1193 w 1193"/>
                  <a:gd name="T17" fmla="*/ 210 h 1122"/>
                  <a:gd name="T18" fmla="*/ 1135 w 1193"/>
                  <a:gd name="T19" fmla="*/ 209 h 1122"/>
                  <a:gd name="T20" fmla="*/ 1086 w 1193"/>
                  <a:gd name="T21" fmla="*/ 210 h 1122"/>
                  <a:gd name="T22" fmla="*/ 1044 w 1193"/>
                  <a:gd name="T23" fmla="*/ 212 h 1122"/>
                  <a:gd name="T24" fmla="*/ 1009 w 1193"/>
                  <a:gd name="T25" fmla="*/ 214 h 1122"/>
                  <a:gd name="T26" fmla="*/ 980 w 1193"/>
                  <a:gd name="T27" fmla="*/ 215 h 1122"/>
                  <a:gd name="T28" fmla="*/ 956 w 1193"/>
                  <a:gd name="T29" fmla="*/ 215 h 1122"/>
                  <a:gd name="T30" fmla="*/ 946 w 1193"/>
                  <a:gd name="T31" fmla="*/ 215 h 1122"/>
                  <a:gd name="T32" fmla="*/ 937 w 1193"/>
                  <a:gd name="T33" fmla="*/ 212 h 1122"/>
                  <a:gd name="T34" fmla="*/ 929 w 1193"/>
                  <a:gd name="T35" fmla="*/ 210 h 1122"/>
                  <a:gd name="T36" fmla="*/ 922 w 1193"/>
                  <a:gd name="T37" fmla="*/ 208 h 1122"/>
                  <a:gd name="T38" fmla="*/ 915 w 1193"/>
                  <a:gd name="T39" fmla="*/ 204 h 1122"/>
                  <a:gd name="T40" fmla="*/ 908 w 1193"/>
                  <a:gd name="T41" fmla="*/ 200 h 1122"/>
                  <a:gd name="T42" fmla="*/ 903 w 1193"/>
                  <a:gd name="T43" fmla="*/ 194 h 1122"/>
                  <a:gd name="T44" fmla="*/ 898 w 1193"/>
                  <a:gd name="T45" fmla="*/ 188 h 1122"/>
                  <a:gd name="T46" fmla="*/ 894 w 1193"/>
                  <a:gd name="T47" fmla="*/ 181 h 1122"/>
                  <a:gd name="T48" fmla="*/ 890 w 1193"/>
                  <a:gd name="T49" fmla="*/ 172 h 1122"/>
                  <a:gd name="T50" fmla="*/ 886 w 1193"/>
                  <a:gd name="T51" fmla="*/ 162 h 1122"/>
                  <a:gd name="T52" fmla="*/ 882 w 1193"/>
                  <a:gd name="T53" fmla="*/ 151 h 1122"/>
                  <a:gd name="T54" fmla="*/ 865 w 1193"/>
                  <a:gd name="T55" fmla="*/ 90 h 1122"/>
                  <a:gd name="T56" fmla="*/ 842 w 1193"/>
                  <a:gd name="T57" fmla="*/ 0 h 1122"/>
                  <a:gd name="T58" fmla="*/ 706 w 1193"/>
                  <a:gd name="T59" fmla="*/ 76 h 1122"/>
                  <a:gd name="T60" fmla="*/ 702 w 1193"/>
                  <a:gd name="T61" fmla="*/ 351 h 1122"/>
                  <a:gd name="T62" fmla="*/ 562 w 1193"/>
                  <a:gd name="T63" fmla="*/ 351 h 1122"/>
                  <a:gd name="T64" fmla="*/ 562 w 1193"/>
                  <a:gd name="T65" fmla="*/ 631 h 1122"/>
                  <a:gd name="T66" fmla="*/ 321 w 1193"/>
                  <a:gd name="T67" fmla="*/ 805 h 1122"/>
                  <a:gd name="T68" fmla="*/ 0 w 1193"/>
                  <a:gd name="T69" fmla="*/ 841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93" h="1122">
                    <a:moveTo>
                      <a:pt x="0" y="841"/>
                    </a:moveTo>
                    <a:lnTo>
                      <a:pt x="71" y="1122"/>
                    </a:lnTo>
                    <a:lnTo>
                      <a:pt x="351" y="1122"/>
                    </a:lnTo>
                    <a:lnTo>
                      <a:pt x="617" y="978"/>
                    </a:lnTo>
                    <a:lnTo>
                      <a:pt x="702" y="631"/>
                    </a:lnTo>
                    <a:lnTo>
                      <a:pt x="1110" y="634"/>
                    </a:lnTo>
                    <a:lnTo>
                      <a:pt x="1053" y="351"/>
                    </a:lnTo>
                    <a:lnTo>
                      <a:pt x="1193" y="351"/>
                    </a:lnTo>
                    <a:lnTo>
                      <a:pt x="1193" y="210"/>
                    </a:lnTo>
                    <a:lnTo>
                      <a:pt x="1135" y="209"/>
                    </a:lnTo>
                    <a:lnTo>
                      <a:pt x="1086" y="210"/>
                    </a:lnTo>
                    <a:lnTo>
                      <a:pt x="1044" y="212"/>
                    </a:lnTo>
                    <a:lnTo>
                      <a:pt x="1009" y="214"/>
                    </a:lnTo>
                    <a:lnTo>
                      <a:pt x="980" y="215"/>
                    </a:lnTo>
                    <a:lnTo>
                      <a:pt x="956" y="215"/>
                    </a:lnTo>
                    <a:lnTo>
                      <a:pt x="946" y="215"/>
                    </a:lnTo>
                    <a:lnTo>
                      <a:pt x="937" y="212"/>
                    </a:lnTo>
                    <a:lnTo>
                      <a:pt x="929" y="210"/>
                    </a:lnTo>
                    <a:lnTo>
                      <a:pt x="922" y="208"/>
                    </a:lnTo>
                    <a:lnTo>
                      <a:pt x="915" y="204"/>
                    </a:lnTo>
                    <a:lnTo>
                      <a:pt x="908" y="200"/>
                    </a:lnTo>
                    <a:lnTo>
                      <a:pt x="903" y="194"/>
                    </a:lnTo>
                    <a:lnTo>
                      <a:pt x="898" y="188"/>
                    </a:lnTo>
                    <a:lnTo>
                      <a:pt x="894" y="181"/>
                    </a:lnTo>
                    <a:lnTo>
                      <a:pt x="890" y="172"/>
                    </a:lnTo>
                    <a:lnTo>
                      <a:pt x="886" y="162"/>
                    </a:lnTo>
                    <a:lnTo>
                      <a:pt x="882" y="151"/>
                    </a:lnTo>
                    <a:lnTo>
                      <a:pt x="865" y="90"/>
                    </a:lnTo>
                    <a:lnTo>
                      <a:pt x="842" y="0"/>
                    </a:lnTo>
                    <a:lnTo>
                      <a:pt x="706" y="76"/>
                    </a:lnTo>
                    <a:lnTo>
                      <a:pt x="702" y="351"/>
                    </a:lnTo>
                    <a:lnTo>
                      <a:pt x="562" y="351"/>
                    </a:lnTo>
                    <a:lnTo>
                      <a:pt x="562" y="631"/>
                    </a:lnTo>
                    <a:lnTo>
                      <a:pt x="321" y="805"/>
                    </a:lnTo>
                    <a:lnTo>
                      <a:pt x="0" y="841"/>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76" name="Freeform 51"/>
              <p:cNvSpPr>
                <a:spLocks/>
              </p:cNvSpPr>
              <p:nvPr/>
            </p:nvSpPr>
            <p:spPr bwMode="auto">
              <a:xfrm>
                <a:off x="1487488" y="771526"/>
                <a:ext cx="38100" cy="47625"/>
              </a:xfrm>
              <a:custGeom>
                <a:avLst/>
                <a:gdLst>
                  <a:gd name="T0" fmla="*/ 241 w 872"/>
                  <a:gd name="T1" fmla="*/ 280 h 1052"/>
                  <a:gd name="T2" fmla="*/ 382 w 872"/>
                  <a:gd name="T3" fmla="*/ 280 h 1052"/>
                  <a:gd name="T4" fmla="*/ 382 w 872"/>
                  <a:gd name="T5" fmla="*/ 561 h 1052"/>
                  <a:gd name="T6" fmla="*/ 327 w 872"/>
                  <a:gd name="T7" fmla="*/ 581 h 1052"/>
                  <a:gd name="T8" fmla="*/ 287 w 872"/>
                  <a:gd name="T9" fmla="*/ 596 h 1052"/>
                  <a:gd name="T10" fmla="*/ 260 w 872"/>
                  <a:gd name="T11" fmla="*/ 609 h 1052"/>
                  <a:gd name="T12" fmla="*/ 244 w 872"/>
                  <a:gd name="T13" fmla="*/ 617 h 1052"/>
                  <a:gd name="T14" fmla="*/ 238 w 872"/>
                  <a:gd name="T15" fmla="*/ 621 h 1052"/>
                  <a:gd name="T16" fmla="*/ 235 w 872"/>
                  <a:gd name="T17" fmla="*/ 623 h 1052"/>
                  <a:gd name="T18" fmla="*/ 233 w 872"/>
                  <a:gd name="T19" fmla="*/ 625 h 1052"/>
                  <a:gd name="T20" fmla="*/ 233 w 872"/>
                  <a:gd name="T21" fmla="*/ 627 h 1052"/>
                  <a:gd name="T22" fmla="*/ 236 w 872"/>
                  <a:gd name="T23" fmla="*/ 629 h 1052"/>
                  <a:gd name="T24" fmla="*/ 241 w 872"/>
                  <a:gd name="T25" fmla="*/ 631 h 1052"/>
                  <a:gd name="T26" fmla="*/ 247 w 872"/>
                  <a:gd name="T27" fmla="*/ 633 h 1052"/>
                  <a:gd name="T28" fmla="*/ 250 w 872"/>
                  <a:gd name="T29" fmla="*/ 635 h 1052"/>
                  <a:gd name="T30" fmla="*/ 250 w 872"/>
                  <a:gd name="T31" fmla="*/ 637 h 1052"/>
                  <a:gd name="T32" fmla="*/ 248 w 872"/>
                  <a:gd name="T33" fmla="*/ 639 h 1052"/>
                  <a:gd name="T34" fmla="*/ 245 w 872"/>
                  <a:gd name="T35" fmla="*/ 642 h 1052"/>
                  <a:gd name="T36" fmla="*/ 239 w 872"/>
                  <a:gd name="T37" fmla="*/ 645 h 1052"/>
                  <a:gd name="T38" fmla="*/ 223 w 872"/>
                  <a:gd name="T39" fmla="*/ 653 h 1052"/>
                  <a:gd name="T40" fmla="*/ 196 w 872"/>
                  <a:gd name="T41" fmla="*/ 665 h 1052"/>
                  <a:gd name="T42" fmla="*/ 157 w 872"/>
                  <a:gd name="T43" fmla="*/ 681 h 1052"/>
                  <a:gd name="T44" fmla="*/ 101 w 872"/>
                  <a:gd name="T45" fmla="*/ 701 h 1052"/>
                  <a:gd name="T46" fmla="*/ 101 w 872"/>
                  <a:gd name="T47" fmla="*/ 350 h 1052"/>
                  <a:gd name="T48" fmla="*/ 75 w 872"/>
                  <a:gd name="T49" fmla="*/ 394 h 1052"/>
                  <a:gd name="T50" fmla="*/ 53 w 872"/>
                  <a:gd name="T51" fmla="*/ 435 h 1052"/>
                  <a:gd name="T52" fmla="*/ 35 w 872"/>
                  <a:gd name="T53" fmla="*/ 472 h 1052"/>
                  <a:gd name="T54" fmla="*/ 21 w 872"/>
                  <a:gd name="T55" fmla="*/ 508 h 1052"/>
                  <a:gd name="T56" fmla="*/ 10 w 872"/>
                  <a:gd name="T57" fmla="*/ 540 h 1052"/>
                  <a:gd name="T58" fmla="*/ 4 w 872"/>
                  <a:gd name="T59" fmla="*/ 570 h 1052"/>
                  <a:gd name="T60" fmla="*/ 0 w 872"/>
                  <a:gd name="T61" fmla="*/ 597 h 1052"/>
                  <a:gd name="T62" fmla="*/ 0 w 872"/>
                  <a:gd name="T63" fmla="*/ 624 h 1052"/>
                  <a:gd name="T64" fmla="*/ 3 w 872"/>
                  <a:gd name="T65" fmla="*/ 647 h 1052"/>
                  <a:gd name="T66" fmla="*/ 8 w 872"/>
                  <a:gd name="T67" fmla="*/ 669 h 1052"/>
                  <a:gd name="T68" fmla="*/ 16 w 872"/>
                  <a:gd name="T69" fmla="*/ 689 h 1052"/>
                  <a:gd name="T70" fmla="*/ 27 w 872"/>
                  <a:gd name="T71" fmla="*/ 708 h 1052"/>
                  <a:gd name="T72" fmla="*/ 40 w 872"/>
                  <a:gd name="T73" fmla="*/ 726 h 1052"/>
                  <a:gd name="T74" fmla="*/ 54 w 872"/>
                  <a:gd name="T75" fmla="*/ 744 h 1052"/>
                  <a:gd name="T76" fmla="*/ 71 w 872"/>
                  <a:gd name="T77" fmla="*/ 759 h 1052"/>
                  <a:gd name="T78" fmla="*/ 89 w 872"/>
                  <a:gd name="T79" fmla="*/ 774 h 1052"/>
                  <a:gd name="T80" fmla="*/ 109 w 872"/>
                  <a:gd name="T81" fmla="*/ 789 h 1052"/>
                  <a:gd name="T82" fmla="*/ 130 w 872"/>
                  <a:gd name="T83" fmla="*/ 803 h 1052"/>
                  <a:gd name="T84" fmla="*/ 152 w 872"/>
                  <a:gd name="T85" fmla="*/ 816 h 1052"/>
                  <a:gd name="T86" fmla="*/ 175 w 872"/>
                  <a:gd name="T87" fmla="*/ 830 h 1052"/>
                  <a:gd name="T88" fmla="*/ 223 w 872"/>
                  <a:gd name="T89" fmla="*/ 859 h 1052"/>
                  <a:gd name="T90" fmla="*/ 273 w 872"/>
                  <a:gd name="T91" fmla="*/ 889 h 1052"/>
                  <a:gd name="T92" fmla="*/ 297 w 872"/>
                  <a:gd name="T93" fmla="*/ 904 h 1052"/>
                  <a:gd name="T94" fmla="*/ 321 w 872"/>
                  <a:gd name="T95" fmla="*/ 921 h 1052"/>
                  <a:gd name="T96" fmla="*/ 345 w 872"/>
                  <a:gd name="T97" fmla="*/ 939 h 1052"/>
                  <a:gd name="T98" fmla="*/ 368 w 872"/>
                  <a:gd name="T99" fmla="*/ 958 h 1052"/>
                  <a:gd name="T100" fmla="*/ 392 w 872"/>
                  <a:gd name="T101" fmla="*/ 979 h 1052"/>
                  <a:gd name="T102" fmla="*/ 413 w 872"/>
                  <a:gd name="T103" fmla="*/ 1002 h 1052"/>
                  <a:gd name="T104" fmla="*/ 433 w 872"/>
                  <a:gd name="T105" fmla="*/ 1026 h 1052"/>
                  <a:gd name="T106" fmla="*/ 452 w 872"/>
                  <a:gd name="T107" fmla="*/ 1052 h 1052"/>
                  <a:gd name="T108" fmla="*/ 663 w 872"/>
                  <a:gd name="T109" fmla="*/ 1052 h 1052"/>
                  <a:gd name="T110" fmla="*/ 870 w 872"/>
                  <a:gd name="T111" fmla="*/ 971 h 1052"/>
                  <a:gd name="T112" fmla="*/ 872 w 872"/>
                  <a:gd name="T113" fmla="*/ 701 h 1052"/>
                  <a:gd name="T114" fmla="*/ 456 w 872"/>
                  <a:gd name="T115" fmla="*/ 551 h 1052"/>
                  <a:gd name="T116" fmla="*/ 705 w 872"/>
                  <a:gd name="T117" fmla="*/ 21 h 1052"/>
                  <a:gd name="T118" fmla="*/ 382 w 872"/>
                  <a:gd name="T119" fmla="*/ 0 h 1052"/>
                  <a:gd name="T120" fmla="*/ 241 w 872"/>
                  <a:gd name="T121" fmla="*/ 280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2" h="1052">
                    <a:moveTo>
                      <a:pt x="241" y="280"/>
                    </a:moveTo>
                    <a:lnTo>
                      <a:pt x="382" y="280"/>
                    </a:lnTo>
                    <a:lnTo>
                      <a:pt x="382" y="561"/>
                    </a:lnTo>
                    <a:lnTo>
                      <a:pt x="327" y="581"/>
                    </a:lnTo>
                    <a:lnTo>
                      <a:pt x="287" y="596"/>
                    </a:lnTo>
                    <a:lnTo>
                      <a:pt x="260" y="609"/>
                    </a:lnTo>
                    <a:lnTo>
                      <a:pt x="244" y="617"/>
                    </a:lnTo>
                    <a:lnTo>
                      <a:pt x="238" y="621"/>
                    </a:lnTo>
                    <a:lnTo>
                      <a:pt x="235" y="623"/>
                    </a:lnTo>
                    <a:lnTo>
                      <a:pt x="233" y="625"/>
                    </a:lnTo>
                    <a:lnTo>
                      <a:pt x="233" y="627"/>
                    </a:lnTo>
                    <a:lnTo>
                      <a:pt x="236" y="629"/>
                    </a:lnTo>
                    <a:lnTo>
                      <a:pt x="241" y="631"/>
                    </a:lnTo>
                    <a:lnTo>
                      <a:pt x="247" y="633"/>
                    </a:lnTo>
                    <a:lnTo>
                      <a:pt x="250" y="635"/>
                    </a:lnTo>
                    <a:lnTo>
                      <a:pt x="250" y="637"/>
                    </a:lnTo>
                    <a:lnTo>
                      <a:pt x="248" y="639"/>
                    </a:lnTo>
                    <a:lnTo>
                      <a:pt x="245" y="642"/>
                    </a:lnTo>
                    <a:lnTo>
                      <a:pt x="239" y="645"/>
                    </a:lnTo>
                    <a:lnTo>
                      <a:pt x="223" y="653"/>
                    </a:lnTo>
                    <a:lnTo>
                      <a:pt x="196" y="665"/>
                    </a:lnTo>
                    <a:lnTo>
                      <a:pt x="157" y="681"/>
                    </a:lnTo>
                    <a:lnTo>
                      <a:pt x="101" y="701"/>
                    </a:lnTo>
                    <a:lnTo>
                      <a:pt x="101" y="350"/>
                    </a:lnTo>
                    <a:lnTo>
                      <a:pt x="75" y="394"/>
                    </a:lnTo>
                    <a:lnTo>
                      <a:pt x="53" y="435"/>
                    </a:lnTo>
                    <a:lnTo>
                      <a:pt x="35" y="472"/>
                    </a:lnTo>
                    <a:lnTo>
                      <a:pt x="21" y="508"/>
                    </a:lnTo>
                    <a:lnTo>
                      <a:pt x="10" y="540"/>
                    </a:lnTo>
                    <a:lnTo>
                      <a:pt x="4" y="570"/>
                    </a:lnTo>
                    <a:lnTo>
                      <a:pt x="0" y="597"/>
                    </a:lnTo>
                    <a:lnTo>
                      <a:pt x="0" y="624"/>
                    </a:lnTo>
                    <a:lnTo>
                      <a:pt x="3" y="647"/>
                    </a:lnTo>
                    <a:lnTo>
                      <a:pt x="8" y="669"/>
                    </a:lnTo>
                    <a:lnTo>
                      <a:pt x="16" y="689"/>
                    </a:lnTo>
                    <a:lnTo>
                      <a:pt x="27" y="708"/>
                    </a:lnTo>
                    <a:lnTo>
                      <a:pt x="40" y="726"/>
                    </a:lnTo>
                    <a:lnTo>
                      <a:pt x="54" y="744"/>
                    </a:lnTo>
                    <a:lnTo>
                      <a:pt x="71" y="759"/>
                    </a:lnTo>
                    <a:lnTo>
                      <a:pt x="89" y="774"/>
                    </a:lnTo>
                    <a:lnTo>
                      <a:pt x="109" y="789"/>
                    </a:lnTo>
                    <a:lnTo>
                      <a:pt x="130" y="803"/>
                    </a:lnTo>
                    <a:lnTo>
                      <a:pt x="152" y="816"/>
                    </a:lnTo>
                    <a:lnTo>
                      <a:pt x="175" y="830"/>
                    </a:lnTo>
                    <a:lnTo>
                      <a:pt x="223" y="859"/>
                    </a:lnTo>
                    <a:lnTo>
                      <a:pt x="273" y="889"/>
                    </a:lnTo>
                    <a:lnTo>
                      <a:pt x="297" y="904"/>
                    </a:lnTo>
                    <a:lnTo>
                      <a:pt x="321" y="921"/>
                    </a:lnTo>
                    <a:lnTo>
                      <a:pt x="345" y="939"/>
                    </a:lnTo>
                    <a:lnTo>
                      <a:pt x="368" y="958"/>
                    </a:lnTo>
                    <a:lnTo>
                      <a:pt x="392" y="979"/>
                    </a:lnTo>
                    <a:lnTo>
                      <a:pt x="413" y="1002"/>
                    </a:lnTo>
                    <a:lnTo>
                      <a:pt x="433" y="1026"/>
                    </a:lnTo>
                    <a:lnTo>
                      <a:pt x="452" y="1052"/>
                    </a:lnTo>
                    <a:lnTo>
                      <a:pt x="663" y="1052"/>
                    </a:lnTo>
                    <a:lnTo>
                      <a:pt x="870" y="971"/>
                    </a:lnTo>
                    <a:lnTo>
                      <a:pt x="872" y="701"/>
                    </a:lnTo>
                    <a:lnTo>
                      <a:pt x="456" y="551"/>
                    </a:lnTo>
                    <a:lnTo>
                      <a:pt x="705" y="21"/>
                    </a:lnTo>
                    <a:lnTo>
                      <a:pt x="382" y="0"/>
                    </a:lnTo>
                    <a:lnTo>
                      <a:pt x="241" y="280"/>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77" name="Freeform 52"/>
              <p:cNvSpPr>
                <a:spLocks/>
              </p:cNvSpPr>
              <p:nvPr/>
            </p:nvSpPr>
            <p:spPr bwMode="auto">
              <a:xfrm>
                <a:off x="1492251" y="715963"/>
                <a:ext cx="39688" cy="28575"/>
              </a:xfrm>
              <a:custGeom>
                <a:avLst/>
                <a:gdLst>
                  <a:gd name="T0" fmla="*/ 911 w 911"/>
                  <a:gd name="T1" fmla="*/ 420 h 631"/>
                  <a:gd name="T2" fmla="*/ 842 w 911"/>
                  <a:gd name="T3" fmla="*/ 350 h 631"/>
                  <a:gd name="T4" fmla="*/ 771 w 911"/>
                  <a:gd name="T5" fmla="*/ 280 h 631"/>
                  <a:gd name="T6" fmla="*/ 702 w 911"/>
                  <a:gd name="T7" fmla="*/ 210 h 631"/>
                  <a:gd name="T8" fmla="*/ 631 w 911"/>
                  <a:gd name="T9" fmla="*/ 140 h 631"/>
                  <a:gd name="T10" fmla="*/ 562 w 911"/>
                  <a:gd name="T11" fmla="*/ 69 h 631"/>
                  <a:gd name="T12" fmla="*/ 491 w 911"/>
                  <a:gd name="T13" fmla="*/ 69 h 631"/>
                  <a:gd name="T14" fmla="*/ 71 w 911"/>
                  <a:gd name="T15" fmla="*/ 0 h 631"/>
                  <a:gd name="T16" fmla="*/ 0 w 911"/>
                  <a:gd name="T17" fmla="*/ 280 h 631"/>
                  <a:gd name="T18" fmla="*/ 18 w 911"/>
                  <a:gd name="T19" fmla="*/ 303 h 631"/>
                  <a:gd name="T20" fmla="*/ 37 w 911"/>
                  <a:gd name="T21" fmla="*/ 329 h 631"/>
                  <a:gd name="T22" fmla="*/ 60 w 911"/>
                  <a:gd name="T23" fmla="*/ 357 h 631"/>
                  <a:gd name="T24" fmla="*/ 86 w 911"/>
                  <a:gd name="T25" fmla="*/ 385 h 631"/>
                  <a:gd name="T26" fmla="*/ 114 w 911"/>
                  <a:gd name="T27" fmla="*/ 414 h 631"/>
                  <a:gd name="T28" fmla="*/ 145 w 911"/>
                  <a:gd name="T29" fmla="*/ 443 h 631"/>
                  <a:gd name="T30" fmla="*/ 177 w 911"/>
                  <a:gd name="T31" fmla="*/ 471 h 631"/>
                  <a:gd name="T32" fmla="*/ 211 w 911"/>
                  <a:gd name="T33" fmla="*/ 500 h 631"/>
                  <a:gd name="T34" fmla="*/ 228 w 911"/>
                  <a:gd name="T35" fmla="*/ 513 h 631"/>
                  <a:gd name="T36" fmla="*/ 245 w 911"/>
                  <a:gd name="T37" fmla="*/ 526 h 631"/>
                  <a:gd name="T38" fmla="*/ 263 w 911"/>
                  <a:gd name="T39" fmla="*/ 539 h 631"/>
                  <a:gd name="T40" fmla="*/ 281 w 911"/>
                  <a:gd name="T41" fmla="*/ 551 h 631"/>
                  <a:gd name="T42" fmla="*/ 299 w 911"/>
                  <a:gd name="T43" fmla="*/ 562 h 631"/>
                  <a:gd name="T44" fmla="*/ 317 w 911"/>
                  <a:gd name="T45" fmla="*/ 573 h 631"/>
                  <a:gd name="T46" fmla="*/ 335 w 911"/>
                  <a:gd name="T47" fmla="*/ 583 h 631"/>
                  <a:gd name="T48" fmla="*/ 353 w 911"/>
                  <a:gd name="T49" fmla="*/ 592 h 631"/>
                  <a:gd name="T50" fmla="*/ 371 w 911"/>
                  <a:gd name="T51" fmla="*/ 601 h 631"/>
                  <a:gd name="T52" fmla="*/ 388 w 911"/>
                  <a:gd name="T53" fmla="*/ 609 h 631"/>
                  <a:gd name="T54" fmla="*/ 407 w 911"/>
                  <a:gd name="T55" fmla="*/ 615 h 631"/>
                  <a:gd name="T56" fmla="*/ 424 w 911"/>
                  <a:gd name="T57" fmla="*/ 621 h 631"/>
                  <a:gd name="T58" fmla="*/ 441 w 911"/>
                  <a:gd name="T59" fmla="*/ 625 h 631"/>
                  <a:gd name="T60" fmla="*/ 458 w 911"/>
                  <a:gd name="T61" fmla="*/ 628 h 631"/>
                  <a:gd name="T62" fmla="*/ 475 w 911"/>
                  <a:gd name="T63" fmla="*/ 630 h 631"/>
                  <a:gd name="T64" fmla="*/ 491 w 911"/>
                  <a:gd name="T65" fmla="*/ 631 h 631"/>
                  <a:gd name="T66" fmla="*/ 911 w 911"/>
                  <a:gd name="T67" fmla="*/ 631 h 631"/>
                  <a:gd name="T68" fmla="*/ 911 w 911"/>
                  <a:gd name="T69" fmla="*/ 42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1" h="631">
                    <a:moveTo>
                      <a:pt x="911" y="420"/>
                    </a:moveTo>
                    <a:lnTo>
                      <a:pt x="842" y="350"/>
                    </a:lnTo>
                    <a:lnTo>
                      <a:pt x="771" y="280"/>
                    </a:lnTo>
                    <a:lnTo>
                      <a:pt x="702" y="210"/>
                    </a:lnTo>
                    <a:lnTo>
                      <a:pt x="631" y="140"/>
                    </a:lnTo>
                    <a:lnTo>
                      <a:pt x="562" y="69"/>
                    </a:lnTo>
                    <a:lnTo>
                      <a:pt x="491" y="69"/>
                    </a:lnTo>
                    <a:lnTo>
                      <a:pt x="71" y="0"/>
                    </a:lnTo>
                    <a:lnTo>
                      <a:pt x="0" y="280"/>
                    </a:lnTo>
                    <a:lnTo>
                      <a:pt x="18" y="303"/>
                    </a:lnTo>
                    <a:lnTo>
                      <a:pt x="37" y="329"/>
                    </a:lnTo>
                    <a:lnTo>
                      <a:pt x="60" y="357"/>
                    </a:lnTo>
                    <a:lnTo>
                      <a:pt x="86" y="385"/>
                    </a:lnTo>
                    <a:lnTo>
                      <a:pt x="114" y="414"/>
                    </a:lnTo>
                    <a:lnTo>
                      <a:pt x="145" y="443"/>
                    </a:lnTo>
                    <a:lnTo>
                      <a:pt x="177" y="471"/>
                    </a:lnTo>
                    <a:lnTo>
                      <a:pt x="211" y="500"/>
                    </a:lnTo>
                    <a:lnTo>
                      <a:pt x="228" y="513"/>
                    </a:lnTo>
                    <a:lnTo>
                      <a:pt x="245" y="526"/>
                    </a:lnTo>
                    <a:lnTo>
                      <a:pt x="263" y="539"/>
                    </a:lnTo>
                    <a:lnTo>
                      <a:pt x="281" y="551"/>
                    </a:lnTo>
                    <a:lnTo>
                      <a:pt x="299" y="562"/>
                    </a:lnTo>
                    <a:lnTo>
                      <a:pt x="317" y="573"/>
                    </a:lnTo>
                    <a:lnTo>
                      <a:pt x="335" y="583"/>
                    </a:lnTo>
                    <a:lnTo>
                      <a:pt x="353" y="592"/>
                    </a:lnTo>
                    <a:lnTo>
                      <a:pt x="371" y="601"/>
                    </a:lnTo>
                    <a:lnTo>
                      <a:pt x="388" y="609"/>
                    </a:lnTo>
                    <a:lnTo>
                      <a:pt x="407" y="615"/>
                    </a:lnTo>
                    <a:lnTo>
                      <a:pt x="424" y="621"/>
                    </a:lnTo>
                    <a:lnTo>
                      <a:pt x="441" y="625"/>
                    </a:lnTo>
                    <a:lnTo>
                      <a:pt x="458" y="628"/>
                    </a:lnTo>
                    <a:lnTo>
                      <a:pt x="475" y="630"/>
                    </a:lnTo>
                    <a:lnTo>
                      <a:pt x="491" y="631"/>
                    </a:lnTo>
                    <a:lnTo>
                      <a:pt x="911" y="631"/>
                    </a:lnTo>
                    <a:lnTo>
                      <a:pt x="911" y="420"/>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78" name="Freeform 53"/>
              <p:cNvSpPr>
                <a:spLocks/>
              </p:cNvSpPr>
              <p:nvPr/>
            </p:nvSpPr>
            <p:spPr bwMode="auto">
              <a:xfrm>
                <a:off x="1501776" y="652463"/>
                <a:ext cx="52388" cy="60325"/>
              </a:xfrm>
              <a:custGeom>
                <a:avLst/>
                <a:gdLst>
                  <a:gd name="T0" fmla="*/ 0 w 1191"/>
                  <a:gd name="T1" fmla="*/ 1402 h 1402"/>
                  <a:gd name="T2" fmla="*/ 140 w 1191"/>
                  <a:gd name="T3" fmla="*/ 1402 h 1402"/>
                  <a:gd name="T4" fmla="*/ 210 w 1191"/>
                  <a:gd name="T5" fmla="*/ 1402 h 1402"/>
                  <a:gd name="T6" fmla="*/ 210 w 1191"/>
                  <a:gd name="T7" fmla="*/ 1192 h 1402"/>
                  <a:gd name="T8" fmla="*/ 420 w 1191"/>
                  <a:gd name="T9" fmla="*/ 1192 h 1402"/>
                  <a:gd name="T10" fmla="*/ 491 w 1191"/>
                  <a:gd name="T11" fmla="*/ 1122 h 1402"/>
                  <a:gd name="T12" fmla="*/ 491 w 1191"/>
                  <a:gd name="T13" fmla="*/ 982 h 1402"/>
                  <a:gd name="T14" fmla="*/ 700 w 1191"/>
                  <a:gd name="T15" fmla="*/ 982 h 1402"/>
                  <a:gd name="T16" fmla="*/ 771 w 1191"/>
                  <a:gd name="T17" fmla="*/ 911 h 1402"/>
                  <a:gd name="T18" fmla="*/ 911 w 1191"/>
                  <a:gd name="T19" fmla="*/ 842 h 1402"/>
                  <a:gd name="T20" fmla="*/ 982 w 1191"/>
                  <a:gd name="T21" fmla="*/ 771 h 1402"/>
                  <a:gd name="T22" fmla="*/ 982 w 1191"/>
                  <a:gd name="T23" fmla="*/ 561 h 1402"/>
                  <a:gd name="T24" fmla="*/ 1191 w 1191"/>
                  <a:gd name="T25" fmla="*/ 561 h 1402"/>
                  <a:gd name="T26" fmla="*/ 1191 w 1191"/>
                  <a:gd name="T27" fmla="*/ 211 h 1402"/>
                  <a:gd name="T28" fmla="*/ 1122 w 1191"/>
                  <a:gd name="T29" fmla="*/ 0 h 1402"/>
                  <a:gd name="T30" fmla="*/ 982 w 1191"/>
                  <a:gd name="T31" fmla="*/ 0 h 1402"/>
                  <a:gd name="T32" fmla="*/ 982 w 1191"/>
                  <a:gd name="T33" fmla="*/ 211 h 1402"/>
                  <a:gd name="T34" fmla="*/ 982 w 1191"/>
                  <a:gd name="T35" fmla="*/ 234 h 1402"/>
                  <a:gd name="T36" fmla="*/ 983 w 1191"/>
                  <a:gd name="T37" fmla="*/ 255 h 1402"/>
                  <a:gd name="T38" fmla="*/ 984 w 1191"/>
                  <a:gd name="T39" fmla="*/ 273 h 1402"/>
                  <a:gd name="T40" fmla="*/ 986 w 1191"/>
                  <a:gd name="T41" fmla="*/ 288 h 1402"/>
                  <a:gd name="T42" fmla="*/ 988 w 1191"/>
                  <a:gd name="T43" fmla="*/ 302 h 1402"/>
                  <a:gd name="T44" fmla="*/ 991 w 1191"/>
                  <a:gd name="T45" fmla="*/ 313 h 1402"/>
                  <a:gd name="T46" fmla="*/ 995 w 1191"/>
                  <a:gd name="T47" fmla="*/ 325 h 1402"/>
                  <a:gd name="T48" fmla="*/ 998 w 1191"/>
                  <a:gd name="T49" fmla="*/ 335 h 1402"/>
                  <a:gd name="T50" fmla="*/ 1008 w 1191"/>
                  <a:gd name="T51" fmla="*/ 353 h 1402"/>
                  <a:gd name="T52" fmla="*/ 1020 w 1191"/>
                  <a:gd name="T53" fmla="*/ 371 h 1402"/>
                  <a:gd name="T54" fmla="*/ 1035 w 1191"/>
                  <a:gd name="T55" fmla="*/ 393 h 1402"/>
                  <a:gd name="T56" fmla="*/ 1051 w 1191"/>
                  <a:gd name="T57" fmla="*/ 420 h 1402"/>
                  <a:gd name="T58" fmla="*/ 1025 w 1191"/>
                  <a:gd name="T59" fmla="*/ 431 h 1402"/>
                  <a:gd name="T60" fmla="*/ 1000 w 1191"/>
                  <a:gd name="T61" fmla="*/ 443 h 1402"/>
                  <a:gd name="T62" fmla="*/ 978 w 1191"/>
                  <a:gd name="T63" fmla="*/ 456 h 1402"/>
                  <a:gd name="T64" fmla="*/ 957 w 1191"/>
                  <a:gd name="T65" fmla="*/ 469 h 1402"/>
                  <a:gd name="T66" fmla="*/ 938 w 1191"/>
                  <a:gd name="T67" fmla="*/ 482 h 1402"/>
                  <a:gd name="T68" fmla="*/ 921 w 1191"/>
                  <a:gd name="T69" fmla="*/ 497 h 1402"/>
                  <a:gd name="T70" fmla="*/ 906 w 1191"/>
                  <a:gd name="T71" fmla="*/ 511 h 1402"/>
                  <a:gd name="T72" fmla="*/ 891 w 1191"/>
                  <a:gd name="T73" fmla="*/ 527 h 1402"/>
                  <a:gd name="T74" fmla="*/ 878 w 1191"/>
                  <a:gd name="T75" fmla="*/ 542 h 1402"/>
                  <a:gd name="T76" fmla="*/ 865 w 1191"/>
                  <a:gd name="T77" fmla="*/ 558 h 1402"/>
                  <a:gd name="T78" fmla="*/ 853 w 1191"/>
                  <a:gd name="T79" fmla="*/ 575 h 1402"/>
                  <a:gd name="T80" fmla="*/ 842 w 1191"/>
                  <a:gd name="T81" fmla="*/ 592 h 1402"/>
                  <a:gd name="T82" fmla="*/ 819 w 1191"/>
                  <a:gd name="T83" fmla="*/ 625 h 1402"/>
                  <a:gd name="T84" fmla="*/ 796 w 1191"/>
                  <a:gd name="T85" fmla="*/ 657 h 1402"/>
                  <a:gd name="T86" fmla="*/ 784 w 1191"/>
                  <a:gd name="T87" fmla="*/ 673 h 1402"/>
                  <a:gd name="T88" fmla="*/ 772 w 1191"/>
                  <a:gd name="T89" fmla="*/ 689 h 1402"/>
                  <a:gd name="T90" fmla="*/ 758 w 1191"/>
                  <a:gd name="T91" fmla="*/ 705 h 1402"/>
                  <a:gd name="T92" fmla="*/ 744 w 1191"/>
                  <a:gd name="T93" fmla="*/ 720 h 1402"/>
                  <a:gd name="T94" fmla="*/ 728 w 1191"/>
                  <a:gd name="T95" fmla="*/ 735 h 1402"/>
                  <a:gd name="T96" fmla="*/ 710 w 1191"/>
                  <a:gd name="T97" fmla="*/ 749 h 1402"/>
                  <a:gd name="T98" fmla="*/ 691 w 1191"/>
                  <a:gd name="T99" fmla="*/ 762 h 1402"/>
                  <a:gd name="T100" fmla="*/ 671 w 1191"/>
                  <a:gd name="T101" fmla="*/ 775 h 1402"/>
                  <a:gd name="T102" fmla="*/ 649 w 1191"/>
                  <a:gd name="T103" fmla="*/ 787 h 1402"/>
                  <a:gd name="T104" fmla="*/ 624 w 1191"/>
                  <a:gd name="T105" fmla="*/ 797 h 1402"/>
                  <a:gd name="T106" fmla="*/ 597 w 1191"/>
                  <a:gd name="T107" fmla="*/ 807 h 1402"/>
                  <a:gd name="T108" fmla="*/ 567 w 1191"/>
                  <a:gd name="T109" fmla="*/ 816 h 1402"/>
                  <a:gd name="T110" fmla="*/ 535 w 1191"/>
                  <a:gd name="T111" fmla="*/ 825 h 1402"/>
                  <a:gd name="T112" fmla="*/ 500 w 1191"/>
                  <a:gd name="T113" fmla="*/ 832 h 1402"/>
                  <a:gd name="T114" fmla="*/ 462 w 1191"/>
                  <a:gd name="T115" fmla="*/ 838 h 1402"/>
                  <a:gd name="T116" fmla="*/ 420 w 1191"/>
                  <a:gd name="T117" fmla="*/ 842 h 1402"/>
                  <a:gd name="T118" fmla="*/ 354 w 1191"/>
                  <a:gd name="T119" fmla="*/ 1053 h 1402"/>
                  <a:gd name="T120" fmla="*/ 70 w 1191"/>
                  <a:gd name="T121" fmla="*/ 1052 h 1402"/>
                  <a:gd name="T122" fmla="*/ 0 w 1191"/>
                  <a:gd name="T123" fmla="*/ 1402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1" h="1402">
                    <a:moveTo>
                      <a:pt x="0" y="1402"/>
                    </a:moveTo>
                    <a:lnTo>
                      <a:pt x="140" y="1402"/>
                    </a:lnTo>
                    <a:lnTo>
                      <a:pt x="210" y="1402"/>
                    </a:lnTo>
                    <a:lnTo>
                      <a:pt x="210" y="1192"/>
                    </a:lnTo>
                    <a:lnTo>
                      <a:pt x="420" y="1192"/>
                    </a:lnTo>
                    <a:lnTo>
                      <a:pt x="491" y="1122"/>
                    </a:lnTo>
                    <a:lnTo>
                      <a:pt x="491" y="982"/>
                    </a:lnTo>
                    <a:lnTo>
                      <a:pt x="700" y="982"/>
                    </a:lnTo>
                    <a:lnTo>
                      <a:pt x="771" y="911"/>
                    </a:lnTo>
                    <a:lnTo>
                      <a:pt x="911" y="842"/>
                    </a:lnTo>
                    <a:lnTo>
                      <a:pt x="982" y="771"/>
                    </a:lnTo>
                    <a:lnTo>
                      <a:pt x="982" y="561"/>
                    </a:lnTo>
                    <a:lnTo>
                      <a:pt x="1191" y="561"/>
                    </a:lnTo>
                    <a:lnTo>
                      <a:pt x="1191" y="211"/>
                    </a:lnTo>
                    <a:lnTo>
                      <a:pt x="1122" y="0"/>
                    </a:lnTo>
                    <a:lnTo>
                      <a:pt x="982" y="0"/>
                    </a:lnTo>
                    <a:lnTo>
                      <a:pt x="982" y="211"/>
                    </a:lnTo>
                    <a:lnTo>
                      <a:pt x="982" y="234"/>
                    </a:lnTo>
                    <a:lnTo>
                      <a:pt x="983" y="255"/>
                    </a:lnTo>
                    <a:lnTo>
                      <a:pt x="984" y="273"/>
                    </a:lnTo>
                    <a:lnTo>
                      <a:pt x="986" y="288"/>
                    </a:lnTo>
                    <a:lnTo>
                      <a:pt x="988" y="302"/>
                    </a:lnTo>
                    <a:lnTo>
                      <a:pt x="991" y="313"/>
                    </a:lnTo>
                    <a:lnTo>
                      <a:pt x="995" y="325"/>
                    </a:lnTo>
                    <a:lnTo>
                      <a:pt x="998" y="335"/>
                    </a:lnTo>
                    <a:lnTo>
                      <a:pt x="1008" y="353"/>
                    </a:lnTo>
                    <a:lnTo>
                      <a:pt x="1020" y="371"/>
                    </a:lnTo>
                    <a:lnTo>
                      <a:pt x="1035" y="393"/>
                    </a:lnTo>
                    <a:lnTo>
                      <a:pt x="1051" y="420"/>
                    </a:lnTo>
                    <a:lnTo>
                      <a:pt x="1025" y="431"/>
                    </a:lnTo>
                    <a:lnTo>
                      <a:pt x="1000" y="443"/>
                    </a:lnTo>
                    <a:lnTo>
                      <a:pt x="978" y="456"/>
                    </a:lnTo>
                    <a:lnTo>
                      <a:pt x="957" y="469"/>
                    </a:lnTo>
                    <a:lnTo>
                      <a:pt x="938" y="482"/>
                    </a:lnTo>
                    <a:lnTo>
                      <a:pt x="921" y="497"/>
                    </a:lnTo>
                    <a:lnTo>
                      <a:pt x="906" y="511"/>
                    </a:lnTo>
                    <a:lnTo>
                      <a:pt x="891" y="527"/>
                    </a:lnTo>
                    <a:lnTo>
                      <a:pt x="878" y="542"/>
                    </a:lnTo>
                    <a:lnTo>
                      <a:pt x="865" y="558"/>
                    </a:lnTo>
                    <a:lnTo>
                      <a:pt x="853" y="575"/>
                    </a:lnTo>
                    <a:lnTo>
                      <a:pt x="842" y="592"/>
                    </a:lnTo>
                    <a:lnTo>
                      <a:pt x="819" y="625"/>
                    </a:lnTo>
                    <a:lnTo>
                      <a:pt x="796" y="657"/>
                    </a:lnTo>
                    <a:lnTo>
                      <a:pt x="784" y="673"/>
                    </a:lnTo>
                    <a:lnTo>
                      <a:pt x="772" y="689"/>
                    </a:lnTo>
                    <a:lnTo>
                      <a:pt x="758" y="705"/>
                    </a:lnTo>
                    <a:lnTo>
                      <a:pt x="744" y="720"/>
                    </a:lnTo>
                    <a:lnTo>
                      <a:pt x="728" y="735"/>
                    </a:lnTo>
                    <a:lnTo>
                      <a:pt x="710" y="749"/>
                    </a:lnTo>
                    <a:lnTo>
                      <a:pt x="691" y="762"/>
                    </a:lnTo>
                    <a:lnTo>
                      <a:pt x="671" y="775"/>
                    </a:lnTo>
                    <a:lnTo>
                      <a:pt x="649" y="787"/>
                    </a:lnTo>
                    <a:lnTo>
                      <a:pt x="624" y="797"/>
                    </a:lnTo>
                    <a:lnTo>
                      <a:pt x="597" y="807"/>
                    </a:lnTo>
                    <a:lnTo>
                      <a:pt x="567" y="816"/>
                    </a:lnTo>
                    <a:lnTo>
                      <a:pt x="535" y="825"/>
                    </a:lnTo>
                    <a:lnTo>
                      <a:pt x="500" y="832"/>
                    </a:lnTo>
                    <a:lnTo>
                      <a:pt x="462" y="838"/>
                    </a:lnTo>
                    <a:lnTo>
                      <a:pt x="420" y="842"/>
                    </a:lnTo>
                    <a:lnTo>
                      <a:pt x="354" y="1053"/>
                    </a:lnTo>
                    <a:lnTo>
                      <a:pt x="70" y="1052"/>
                    </a:lnTo>
                    <a:lnTo>
                      <a:pt x="0" y="1402"/>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79" name="Freeform 54"/>
              <p:cNvSpPr>
                <a:spLocks/>
              </p:cNvSpPr>
              <p:nvPr/>
            </p:nvSpPr>
            <p:spPr bwMode="auto">
              <a:xfrm>
                <a:off x="984251" y="930276"/>
                <a:ext cx="47625" cy="26988"/>
              </a:xfrm>
              <a:custGeom>
                <a:avLst/>
                <a:gdLst>
                  <a:gd name="T0" fmla="*/ 70 w 1062"/>
                  <a:gd name="T1" fmla="*/ 410 h 621"/>
                  <a:gd name="T2" fmla="*/ 0 w 1062"/>
                  <a:gd name="T3" fmla="*/ 410 h 621"/>
                  <a:gd name="T4" fmla="*/ 0 w 1062"/>
                  <a:gd name="T5" fmla="*/ 481 h 621"/>
                  <a:gd name="T6" fmla="*/ 70 w 1062"/>
                  <a:gd name="T7" fmla="*/ 551 h 621"/>
                  <a:gd name="T8" fmla="*/ 280 w 1062"/>
                  <a:gd name="T9" fmla="*/ 621 h 621"/>
                  <a:gd name="T10" fmla="*/ 631 w 1062"/>
                  <a:gd name="T11" fmla="*/ 621 h 621"/>
                  <a:gd name="T12" fmla="*/ 912 w 1062"/>
                  <a:gd name="T13" fmla="*/ 551 h 621"/>
                  <a:gd name="T14" fmla="*/ 1052 w 1062"/>
                  <a:gd name="T15" fmla="*/ 481 h 621"/>
                  <a:gd name="T16" fmla="*/ 632 w 1062"/>
                  <a:gd name="T17" fmla="*/ 402 h 621"/>
                  <a:gd name="T18" fmla="*/ 1062 w 1062"/>
                  <a:gd name="T19" fmla="*/ 75 h 621"/>
                  <a:gd name="T20" fmla="*/ 1027 w 1062"/>
                  <a:gd name="T21" fmla="*/ 0 h 621"/>
                  <a:gd name="T22" fmla="*/ 390 w 1062"/>
                  <a:gd name="T23" fmla="*/ 267 h 621"/>
                  <a:gd name="T24" fmla="*/ 422 w 1062"/>
                  <a:gd name="T25" fmla="*/ 337 h 621"/>
                  <a:gd name="T26" fmla="*/ 216 w 1062"/>
                  <a:gd name="T27" fmla="*/ 257 h 621"/>
                  <a:gd name="T28" fmla="*/ 70 w 1062"/>
                  <a:gd name="T29" fmla="*/ 41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62" h="621">
                    <a:moveTo>
                      <a:pt x="70" y="410"/>
                    </a:moveTo>
                    <a:lnTo>
                      <a:pt x="0" y="410"/>
                    </a:lnTo>
                    <a:lnTo>
                      <a:pt x="0" y="481"/>
                    </a:lnTo>
                    <a:lnTo>
                      <a:pt x="70" y="551"/>
                    </a:lnTo>
                    <a:lnTo>
                      <a:pt x="280" y="621"/>
                    </a:lnTo>
                    <a:lnTo>
                      <a:pt x="631" y="621"/>
                    </a:lnTo>
                    <a:lnTo>
                      <a:pt x="912" y="551"/>
                    </a:lnTo>
                    <a:lnTo>
                      <a:pt x="1052" y="481"/>
                    </a:lnTo>
                    <a:lnTo>
                      <a:pt x="632" y="402"/>
                    </a:lnTo>
                    <a:lnTo>
                      <a:pt x="1062" y="75"/>
                    </a:lnTo>
                    <a:lnTo>
                      <a:pt x="1027" y="0"/>
                    </a:lnTo>
                    <a:lnTo>
                      <a:pt x="390" y="267"/>
                    </a:lnTo>
                    <a:lnTo>
                      <a:pt x="422" y="337"/>
                    </a:lnTo>
                    <a:lnTo>
                      <a:pt x="216" y="257"/>
                    </a:lnTo>
                    <a:lnTo>
                      <a:pt x="70" y="410"/>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80" name="Freeform 55"/>
              <p:cNvSpPr>
                <a:spLocks/>
              </p:cNvSpPr>
              <p:nvPr/>
            </p:nvSpPr>
            <p:spPr bwMode="auto">
              <a:xfrm>
                <a:off x="1446213" y="747713"/>
                <a:ext cx="23813" cy="33338"/>
              </a:xfrm>
              <a:custGeom>
                <a:avLst/>
                <a:gdLst>
                  <a:gd name="T0" fmla="*/ 1 w 562"/>
                  <a:gd name="T1" fmla="*/ 181 h 749"/>
                  <a:gd name="T2" fmla="*/ 3 w 562"/>
                  <a:gd name="T3" fmla="*/ 258 h 749"/>
                  <a:gd name="T4" fmla="*/ 7 w 562"/>
                  <a:gd name="T5" fmla="*/ 328 h 749"/>
                  <a:gd name="T6" fmla="*/ 14 w 562"/>
                  <a:gd name="T7" fmla="*/ 392 h 749"/>
                  <a:gd name="T8" fmla="*/ 26 w 562"/>
                  <a:gd name="T9" fmla="*/ 450 h 749"/>
                  <a:gd name="T10" fmla="*/ 39 w 562"/>
                  <a:gd name="T11" fmla="*/ 502 h 749"/>
                  <a:gd name="T12" fmla="*/ 57 w 562"/>
                  <a:gd name="T13" fmla="*/ 549 h 749"/>
                  <a:gd name="T14" fmla="*/ 79 w 562"/>
                  <a:gd name="T15" fmla="*/ 589 h 749"/>
                  <a:gd name="T16" fmla="*/ 106 w 562"/>
                  <a:gd name="T17" fmla="*/ 624 h 749"/>
                  <a:gd name="T18" fmla="*/ 139 w 562"/>
                  <a:gd name="T19" fmla="*/ 655 h 749"/>
                  <a:gd name="T20" fmla="*/ 177 w 562"/>
                  <a:gd name="T21" fmla="*/ 681 h 749"/>
                  <a:gd name="T22" fmla="*/ 221 w 562"/>
                  <a:gd name="T23" fmla="*/ 702 h 749"/>
                  <a:gd name="T24" fmla="*/ 271 w 562"/>
                  <a:gd name="T25" fmla="*/ 719 h 749"/>
                  <a:gd name="T26" fmla="*/ 329 w 562"/>
                  <a:gd name="T27" fmla="*/ 732 h 749"/>
                  <a:gd name="T28" fmla="*/ 393 w 562"/>
                  <a:gd name="T29" fmla="*/ 741 h 749"/>
                  <a:gd name="T30" fmla="*/ 465 w 562"/>
                  <a:gd name="T31" fmla="*/ 747 h 749"/>
                  <a:gd name="T32" fmla="*/ 275 w 562"/>
                  <a:gd name="T33" fmla="*/ 627 h 749"/>
                  <a:gd name="T34" fmla="*/ 562 w 562"/>
                  <a:gd name="T35" fmla="*/ 421 h 749"/>
                  <a:gd name="T36" fmla="*/ 551 w 562"/>
                  <a:gd name="T37" fmla="*/ 354 h 749"/>
                  <a:gd name="T38" fmla="*/ 544 w 562"/>
                  <a:gd name="T39" fmla="*/ 295 h 749"/>
                  <a:gd name="T40" fmla="*/ 542 w 562"/>
                  <a:gd name="T41" fmla="*/ 242 h 749"/>
                  <a:gd name="T42" fmla="*/ 543 w 562"/>
                  <a:gd name="T43" fmla="*/ 196 h 749"/>
                  <a:gd name="T44" fmla="*/ 547 w 562"/>
                  <a:gd name="T45" fmla="*/ 122 h 749"/>
                  <a:gd name="T46" fmla="*/ 544 w 562"/>
                  <a:gd name="T47" fmla="*/ 93 h 749"/>
                  <a:gd name="T48" fmla="*/ 538 w 562"/>
                  <a:gd name="T49" fmla="*/ 70 h 749"/>
                  <a:gd name="T50" fmla="*/ 527 w 562"/>
                  <a:gd name="T51" fmla="*/ 50 h 749"/>
                  <a:gd name="T52" fmla="*/ 508 w 562"/>
                  <a:gd name="T53" fmla="*/ 34 h 749"/>
                  <a:gd name="T54" fmla="*/ 479 w 562"/>
                  <a:gd name="T55" fmla="*/ 21 h 749"/>
                  <a:gd name="T56" fmla="*/ 440 w 562"/>
                  <a:gd name="T57" fmla="*/ 12 h 749"/>
                  <a:gd name="T58" fmla="*/ 388 w 562"/>
                  <a:gd name="T59" fmla="*/ 6 h 749"/>
                  <a:gd name="T60" fmla="*/ 322 w 562"/>
                  <a:gd name="T61" fmla="*/ 2 h 749"/>
                  <a:gd name="T62" fmla="*/ 141 w 562"/>
                  <a:gd name="T63" fmla="*/ 0 h 749"/>
                  <a:gd name="T64" fmla="*/ 0 w 562"/>
                  <a:gd name="T65" fmla="*/ 140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2" h="749">
                    <a:moveTo>
                      <a:pt x="0" y="140"/>
                    </a:moveTo>
                    <a:lnTo>
                      <a:pt x="1" y="181"/>
                    </a:lnTo>
                    <a:lnTo>
                      <a:pt x="1" y="220"/>
                    </a:lnTo>
                    <a:lnTo>
                      <a:pt x="3" y="258"/>
                    </a:lnTo>
                    <a:lnTo>
                      <a:pt x="5" y="294"/>
                    </a:lnTo>
                    <a:lnTo>
                      <a:pt x="7" y="328"/>
                    </a:lnTo>
                    <a:lnTo>
                      <a:pt x="10" y="361"/>
                    </a:lnTo>
                    <a:lnTo>
                      <a:pt x="14" y="392"/>
                    </a:lnTo>
                    <a:lnTo>
                      <a:pt x="19" y="422"/>
                    </a:lnTo>
                    <a:lnTo>
                      <a:pt x="26" y="450"/>
                    </a:lnTo>
                    <a:lnTo>
                      <a:pt x="32" y="477"/>
                    </a:lnTo>
                    <a:lnTo>
                      <a:pt x="39" y="502"/>
                    </a:lnTo>
                    <a:lnTo>
                      <a:pt x="48" y="525"/>
                    </a:lnTo>
                    <a:lnTo>
                      <a:pt x="57" y="549"/>
                    </a:lnTo>
                    <a:lnTo>
                      <a:pt x="68" y="569"/>
                    </a:lnTo>
                    <a:lnTo>
                      <a:pt x="79" y="589"/>
                    </a:lnTo>
                    <a:lnTo>
                      <a:pt x="92" y="607"/>
                    </a:lnTo>
                    <a:lnTo>
                      <a:pt x="106" y="624"/>
                    </a:lnTo>
                    <a:lnTo>
                      <a:pt x="122" y="640"/>
                    </a:lnTo>
                    <a:lnTo>
                      <a:pt x="139" y="655"/>
                    </a:lnTo>
                    <a:lnTo>
                      <a:pt x="158" y="669"/>
                    </a:lnTo>
                    <a:lnTo>
                      <a:pt x="177" y="681"/>
                    </a:lnTo>
                    <a:lnTo>
                      <a:pt x="198" y="692"/>
                    </a:lnTo>
                    <a:lnTo>
                      <a:pt x="221" y="702"/>
                    </a:lnTo>
                    <a:lnTo>
                      <a:pt x="245" y="711"/>
                    </a:lnTo>
                    <a:lnTo>
                      <a:pt x="271" y="719"/>
                    </a:lnTo>
                    <a:lnTo>
                      <a:pt x="299" y="726"/>
                    </a:lnTo>
                    <a:lnTo>
                      <a:pt x="329" y="732"/>
                    </a:lnTo>
                    <a:lnTo>
                      <a:pt x="360" y="737"/>
                    </a:lnTo>
                    <a:lnTo>
                      <a:pt x="393" y="741"/>
                    </a:lnTo>
                    <a:lnTo>
                      <a:pt x="428" y="745"/>
                    </a:lnTo>
                    <a:lnTo>
                      <a:pt x="465" y="747"/>
                    </a:lnTo>
                    <a:lnTo>
                      <a:pt x="504" y="749"/>
                    </a:lnTo>
                    <a:lnTo>
                      <a:pt x="275" y="627"/>
                    </a:lnTo>
                    <a:lnTo>
                      <a:pt x="351" y="491"/>
                    </a:lnTo>
                    <a:lnTo>
                      <a:pt x="562" y="421"/>
                    </a:lnTo>
                    <a:lnTo>
                      <a:pt x="556" y="386"/>
                    </a:lnTo>
                    <a:lnTo>
                      <a:pt x="551" y="354"/>
                    </a:lnTo>
                    <a:lnTo>
                      <a:pt x="547" y="324"/>
                    </a:lnTo>
                    <a:lnTo>
                      <a:pt x="544" y="295"/>
                    </a:lnTo>
                    <a:lnTo>
                      <a:pt x="543" y="267"/>
                    </a:lnTo>
                    <a:lnTo>
                      <a:pt x="542" y="242"/>
                    </a:lnTo>
                    <a:lnTo>
                      <a:pt x="543" y="218"/>
                    </a:lnTo>
                    <a:lnTo>
                      <a:pt x="543" y="196"/>
                    </a:lnTo>
                    <a:lnTo>
                      <a:pt x="546" y="157"/>
                    </a:lnTo>
                    <a:lnTo>
                      <a:pt x="547" y="122"/>
                    </a:lnTo>
                    <a:lnTo>
                      <a:pt x="546" y="107"/>
                    </a:lnTo>
                    <a:lnTo>
                      <a:pt x="544" y="93"/>
                    </a:lnTo>
                    <a:lnTo>
                      <a:pt x="542" y="81"/>
                    </a:lnTo>
                    <a:lnTo>
                      <a:pt x="538" y="70"/>
                    </a:lnTo>
                    <a:lnTo>
                      <a:pt x="533" y="59"/>
                    </a:lnTo>
                    <a:lnTo>
                      <a:pt x="527" y="50"/>
                    </a:lnTo>
                    <a:lnTo>
                      <a:pt x="518" y="42"/>
                    </a:lnTo>
                    <a:lnTo>
                      <a:pt x="508" y="34"/>
                    </a:lnTo>
                    <a:lnTo>
                      <a:pt x="495" y="27"/>
                    </a:lnTo>
                    <a:lnTo>
                      <a:pt x="479" y="21"/>
                    </a:lnTo>
                    <a:lnTo>
                      <a:pt x="461" y="17"/>
                    </a:lnTo>
                    <a:lnTo>
                      <a:pt x="440" y="12"/>
                    </a:lnTo>
                    <a:lnTo>
                      <a:pt x="416" y="9"/>
                    </a:lnTo>
                    <a:lnTo>
                      <a:pt x="388" y="6"/>
                    </a:lnTo>
                    <a:lnTo>
                      <a:pt x="357" y="4"/>
                    </a:lnTo>
                    <a:lnTo>
                      <a:pt x="322" y="2"/>
                    </a:lnTo>
                    <a:lnTo>
                      <a:pt x="240" y="0"/>
                    </a:lnTo>
                    <a:lnTo>
                      <a:pt x="141" y="0"/>
                    </a:lnTo>
                    <a:lnTo>
                      <a:pt x="0" y="0"/>
                    </a:lnTo>
                    <a:lnTo>
                      <a:pt x="0" y="140"/>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81" name="Freeform 56"/>
              <p:cNvSpPr>
                <a:spLocks/>
              </p:cNvSpPr>
              <p:nvPr/>
            </p:nvSpPr>
            <p:spPr bwMode="auto">
              <a:xfrm>
                <a:off x="1430338" y="774701"/>
                <a:ext cx="30163" cy="25400"/>
              </a:xfrm>
              <a:custGeom>
                <a:avLst/>
                <a:gdLst>
                  <a:gd name="T0" fmla="*/ 66 w 697"/>
                  <a:gd name="T1" fmla="*/ 351 h 561"/>
                  <a:gd name="T2" fmla="*/ 66 w 697"/>
                  <a:gd name="T3" fmla="*/ 421 h 561"/>
                  <a:gd name="T4" fmla="*/ 417 w 697"/>
                  <a:gd name="T5" fmla="*/ 561 h 561"/>
                  <a:gd name="T6" fmla="*/ 557 w 697"/>
                  <a:gd name="T7" fmla="*/ 561 h 561"/>
                  <a:gd name="T8" fmla="*/ 697 w 697"/>
                  <a:gd name="T9" fmla="*/ 561 h 561"/>
                  <a:gd name="T10" fmla="*/ 697 w 697"/>
                  <a:gd name="T11" fmla="*/ 421 h 561"/>
                  <a:gd name="T12" fmla="*/ 685 w 697"/>
                  <a:gd name="T13" fmla="*/ 298 h 561"/>
                  <a:gd name="T14" fmla="*/ 277 w 697"/>
                  <a:gd name="T15" fmla="*/ 0 h 561"/>
                  <a:gd name="T16" fmla="*/ 137 w 697"/>
                  <a:gd name="T17" fmla="*/ 0 h 561"/>
                  <a:gd name="T18" fmla="*/ 0 w 697"/>
                  <a:gd name="T19" fmla="*/ 81 h 561"/>
                  <a:gd name="T20" fmla="*/ 66 w 697"/>
                  <a:gd name="T21" fmla="*/ 351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7" h="561">
                    <a:moveTo>
                      <a:pt x="66" y="351"/>
                    </a:moveTo>
                    <a:lnTo>
                      <a:pt x="66" y="421"/>
                    </a:lnTo>
                    <a:lnTo>
                      <a:pt x="417" y="561"/>
                    </a:lnTo>
                    <a:lnTo>
                      <a:pt x="557" y="561"/>
                    </a:lnTo>
                    <a:lnTo>
                      <a:pt x="697" y="561"/>
                    </a:lnTo>
                    <a:lnTo>
                      <a:pt x="697" y="421"/>
                    </a:lnTo>
                    <a:lnTo>
                      <a:pt x="685" y="298"/>
                    </a:lnTo>
                    <a:lnTo>
                      <a:pt x="277" y="0"/>
                    </a:lnTo>
                    <a:lnTo>
                      <a:pt x="137" y="0"/>
                    </a:lnTo>
                    <a:lnTo>
                      <a:pt x="0" y="81"/>
                    </a:lnTo>
                    <a:lnTo>
                      <a:pt x="66" y="351"/>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82" name="Freeform 57"/>
              <p:cNvSpPr>
                <a:spLocks/>
              </p:cNvSpPr>
              <p:nvPr/>
            </p:nvSpPr>
            <p:spPr bwMode="auto">
              <a:xfrm>
                <a:off x="1436688" y="754063"/>
                <a:ext cx="39688" cy="39688"/>
              </a:xfrm>
              <a:custGeom>
                <a:avLst/>
                <a:gdLst>
                  <a:gd name="T0" fmla="*/ 0 w 908"/>
                  <a:gd name="T1" fmla="*/ 491 h 912"/>
                  <a:gd name="T2" fmla="*/ 140 w 908"/>
                  <a:gd name="T3" fmla="*/ 491 h 912"/>
                  <a:gd name="T4" fmla="*/ 548 w 908"/>
                  <a:gd name="T5" fmla="*/ 789 h 912"/>
                  <a:gd name="T6" fmla="*/ 560 w 908"/>
                  <a:gd name="T7" fmla="*/ 912 h 912"/>
                  <a:gd name="T8" fmla="*/ 908 w 908"/>
                  <a:gd name="T9" fmla="*/ 827 h 912"/>
                  <a:gd name="T10" fmla="*/ 801 w 908"/>
                  <a:gd name="T11" fmla="*/ 612 h 912"/>
                  <a:gd name="T12" fmla="*/ 837 w 908"/>
                  <a:gd name="T13" fmla="*/ 420 h 912"/>
                  <a:gd name="T14" fmla="*/ 560 w 908"/>
                  <a:gd name="T15" fmla="*/ 351 h 912"/>
                  <a:gd name="T16" fmla="*/ 484 w 908"/>
                  <a:gd name="T17" fmla="*/ 487 h 912"/>
                  <a:gd name="T18" fmla="*/ 713 w 908"/>
                  <a:gd name="T19" fmla="*/ 609 h 912"/>
                  <a:gd name="T20" fmla="*/ 674 w 908"/>
                  <a:gd name="T21" fmla="*/ 607 h 912"/>
                  <a:gd name="T22" fmla="*/ 637 w 908"/>
                  <a:gd name="T23" fmla="*/ 605 h 912"/>
                  <a:gd name="T24" fmla="*/ 602 w 908"/>
                  <a:gd name="T25" fmla="*/ 601 h 912"/>
                  <a:gd name="T26" fmla="*/ 569 w 908"/>
                  <a:gd name="T27" fmla="*/ 597 h 912"/>
                  <a:gd name="T28" fmla="*/ 538 w 908"/>
                  <a:gd name="T29" fmla="*/ 592 h 912"/>
                  <a:gd name="T30" fmla="*/ 508 w 908"/>
                  <a:gd name="T31" fmla="*/ 586 h 912"/>
                  <a:gd name="T32" fmla="*/ 480 w 908"/>
                  <a:gd name="T33" fmla="*/ 579 h 912"/>
                  <a:gd name="T34" fmla="*/ 454 w 908"/>
                  <a:gd name="T35" fmla="*/ 571 h 912"/>
                  <a:gd name="T36" fmla="*/ 430 w 908"/>
                  <a:gd name="T37" fmla="*/ 562 h 912"/>
                  <a:gd name="T38" fmla="*/ 407 w 908"/>
                  <a:gd name="T39" fmla="*/ 552 h 912"/>
                  <a:gd name="T40" fmla="*/ 386 w 908"/>
                  <a:gd name="T41" fmla="*/ 541 h 912"/>
                  <a:gd name="T42" fmla="*/ 367 w 908"/>
                  <a:gd name="T43" fmla="*/ 529 h 912"/>
                  <a:gd name="T44" fmla="*/ 348 w 908"/>
                  <a:gd name="T45" fmla="*/ 515 h 912"/>
                  <a:gd name="T46" fmla="*/ 331 w 908"/>
                  <a:gd name="T47" fmla="*/ 500 h 912"/>
                  <a:gd name="T48" fmla="*/ 315 w 908"/>
                  <a:gd name="T49" fmla="*/ 484 h 912"/>
                  <a:gd name="T50" fmla="*/ 301 w 908"/>
                  <a:gd name="T51" fmla="*/ 467 h 912"/>
                  <a:gd name="T52" fmla="*/ 288 w 908"/>
                  <a:gd name="T53" fmla="*/ 449 h 912"/>
                  <a:gd name="T54" fmla="*/ 277 w 908"/>
                  <a:gd name="T55" fmla="*/ 429 h 912"/>
                  <a:gd name="T56" fmla="*/ 266 w 908"/>
                  <a:gd name="T57" fmla="*/ 409 h 912"/>
                  <a:gd name="T58" fmla="*/ 257 w 908"/>
                  <a:gd name="T59" fmla="*/ 385 h 912"/>
                  <a:gd name="T60" fmla="*/ 248 w 908"/>
                  <a:gd name="T61" fmla="*/ 362 h 912"/>
                  <a:gd name="T62" fmla="*/ 241 w 908"/>
                  <a:gd name="T63" fmla="*/ 337 h 912"/>
                  <a:gd name="T64" fmla="*/ 235 w 908"/>
                  <a:gd name="T65" fmla="*/ 310 h 912"/>
                  <a:gd name="T66" fmla="*/ 228 w 908"/>
                  <a:gd name="T67" fmla="*/ 282 h 912"/>
                  <a:gd name="T68" fmla="*/ 223 w 908"/>
                  <a:gd name="T69" fmla="*/ 252 h 912"/>
                  <a:gd name="T70" fmla="*/ 219 w 908"/>
                  <a:gd name="T71" fmla="*/ 221 h 912"/>
                  <a:gd name="T72" fmla="*/ 216 w 908"/>
                  <a:gd name="T73" fmla="*/ 188 h 912"/>
                  <a:gd name="T74" fmla="*/ 214 w 908"/>
                  <a:gd name="T75" fmla="*/ 154 h 912"/>
                  <a:gd name="T76" fmla="*/ 212 w 908"/>
                  <a:gd name="T77" fmla="*/ 118 h 912"/>
                  <a:gd name="T78" fmla="*/ 210 w 908"/>
                  <a:gd name="T79" fmla="*/ 80 h 912"/>
                  <a:gd name="T80" fmla="*/ 210 w 908"/>
                  <a:gd name="T81" fmla="*/ 41 h 912"/>
                  <a:gd name="T82" fmla="*/ 209 w 908"/>
                  <a:gd name="T83" fmla="*/ 0 h 912"/>
                  <a:gd name="T84" fmla="*/ 131 w 908"/>
                  <a:gd name="T85" fmla="*/ 420 h 912"/>
                  <a:gd name="T86" fmla="*/ 0 w 908"/>
                  <a:gd name="T87" fmla="*/ 491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08" h="912">
                    <a:moveTo>
                      <a:pt x="0" y="491"/>
                    </a:moveTo>
                    <a:lnTo>
                      <a:pt x="140" y="491"/>
                    </a:lnTo>
                    <a:lnTo>
                      <a:pt x="548" y="789"/>
                    </a:lnTo>
                    <a:lnTo>
                      <a:pt x="560" y="912"/>
                    </a:lnTo>
                    <a:lnTo>
                      <a:pt x="908" y="827"/>
                    </a:lnTo>
                    <a:lnTo>
                      <a:pt x="801" y="612"/>
                    </a:lnTo>
                    <a:lnTo>
                      <a:pt x="837" y="420"/>
                    </a:lnTo>
                    <a:lnTo>
                      <a:pt x="560" y="351"/>
                    </a:lnTo>
                    <a:lnTo>
                      <a:pt x="484" y="487"/>
                    </a:lnTo>
                    <a:lnTo>
                      <a:pt x="713" y="609"/>
                    </a:lnTo>
                    <a:lnTo>
                      <a:pt x="674" y="607"/>
                    </a:lnTo>
                    <a:lnTo>
                      <a:pt x="637" y="605"/>
                    </a:lnTo>
                    <a:lnTo>
                      <a:pt x="602" y="601"/>
                    </a:lnTo>
                    <a:lnTo>
                      <a:pt x="569" y="597"/>
                    </a:lnTo>
                    <a:lnTo>
                      <a:pt x="538" y="592"/>
                    </a:lnTo>
                    <a:lnTo>
                      <a:pt x="508" y="586"/>
                    </a:lnTo>
                    <a:lnTo>
                      <a:pt x="480" y="579"/>
                    </a:lnTo>
                    <a:lnTo>
                      <a:pt x="454" y="571"/>
                    </a:lnTo>
                    <a:lnTo>
                      <a:pt x="430" y="562"/>
                    </a:lnTo>
                    <a:lnTo>
                      <a:pt x="407" y="552"/>
                    </a:lnTo>
                    <a:lnTo>
                      <a:pt x="386" y="541"/>
                    </a:lnTo>
                    <a:lnTo>
                      <a:pt x="367" y="529"/>
                    </a:lnTo>
                    <a:lnTo>
                      <a:pt x="348" y="515"/>
                    </a:lnTo>
                    <a:lnTo>
                      <a:pt x="331" y="500"/>
                    </a:lnTo>
                    <a:lnTo>
                      <a:pt x="315" y="484"/>
                    </a:lnTo>
                    <a:lnTo>
                      <a:pt x="301" y="467"/>
                    </a:lnTo>
                    <a:lnTo>
                      <a:pt x="288" y="449"/>
                    </a:lnTo>
                    <a:lnTo>
                      <a:pt x="277" y="429"/>
                    </a:lnTo>
                    <a:lnTo>
                      <a:pt x="266" y="409"/>
                    </a:lnTo>
                    <a:lnTo>
                      <a:pt x="257" y="385"/>
                    </a:lnTo>
                    <a:lnTo>
                      <a:pt x="248" y="362"/>
                    </a:lnTo>
                    <a:lnTo>
                      <a:pt x="241" y="337"/>
                    </a:lnTo>
                    <a:lnTo>
                      <a:pt x="235" y="310"/>
                    </a:lnTo>
                    <a:lnTo>
                      <a:pt x="228" y="282"/>
                    </a:lnTo>
                    <a:lnTo>
                      <a:pt x="223" y="252"/>
                    </a:lnTo>
                    <a:lnTo>
                      <a:pt x="219" y="221"/>
                    </a:lnTo>
                    <a:lnTo>
                      <a:pt x="216" y="188"/>
                    </a:lnTo>
                    <a:lnTo>
                      <a:pt x="214" y="154"/>
                    </a:lnTo>
                    <a:lnTo>
                      <a:pt x="212" y="118"/>
                    </a:lnTo>
                    <a:lnTo>
                      <a:pt x="210" y="80"/>
                    </a:lnTo>
                    <a:lnTo>
                      <a:pt x="210" y="41"/>
                    </a:lnTo>
                    <a:lnTo>
                      <a:pt x="209" y="0"/>
                    </a:lnTo>
                    <a:lnTo>
                      <a:pt x="131" y="420"/>
                    </a:lnTo>
                    <a:lnTo>
                      <a:pt x="0" y="491"/>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83" name="Freeform 58"/>
              <p:cNvSpPr>
                <a:spLocks/>
              </p:cNvSpPr>
              <p:nvPr/>
            </p:nvSpPr>
            <p:spPr bwMode="auto">
              <a:xfrm>
                <a:off x="1450976" y="744538"/>
                <a:ext cx="41275" cy="22225"/>
              </a:xfrm>
              <a:custGeom>
                <a:avLst/>
                <a:gdLst>
                  <a:gd name="T0" fmla="*/ 421 w 906"/>
                  <a:gd name="T1" fmla="*/ 491 h 491"/>
                  <a:gd name="T2" fmla="*/ 701 w 906"/>
                  <a:gd name="T3" fmla="*/ 491 h 491"/>
                  <a:gd name="T4" fmla="*/ 701 w 906"/>
                  <a:gd name="T5" fmla="*/ 350 h 491"/>
                  <a:gd name="T6" fmla="*/ 906 w 906"/>
                  <a:gd name="T7" fmla="*/ 433 h 491"/>
                  <a:gd name="T8" fmla="*/ 903 w 906"/>
                  <a:gd name="T9" fmla="*/ 407 h 491"/>
                  <a:gd name="T10" fmla="*/ 898 w 906"/>
                  <a:gd name="T11" fmla="*/ 381 h 491"/>
                  <a:gd name="T12" fmla="*/ 892 w 906"/>
                  <a:gd name="T13" fmla="*/ 356 h 491"/>
                  <a:gd name="T14" fmla="*/ 884 w 906"/>
                  <a:gd name="T15" fmla="*/ 332 h 491"/>
                  <a:gd name="T16" fmla="*/ 875 w 906"/>
                  <a:gd name="T17" fmla="*/ 310 h 491"/>
                  <a:gd name="T18" fmla="*/ 865 w 906"/>
                  <a:gd name="T19" fmla="*/ 289 h 491"/>
                  <a:gd name="T20" fmla="*/ 854 w 906"/>
                  <a:gd name="T21" fmla="*/ 269 h 491"/>
                  <a:gd name="T22" fmla="*/ 841 w 906"/>
                  <a:gd name="T23" fmla="*/ 250 h 491"/>
                  <a:gd name="T24" fmla="*/ 828 w 906"/>
                  <a:gd name="T25" fmla="*/ 232 h 491"/>
                  <a:gd name="T26" fmla="*/ 813 w 906"/>
                  <a:gd name="T27" fmla="*/ 214 h 491"/>
                  <a:gd name="T28" fmla="*/ 797 w 906"/>
                  <a:gd name="T29" fmla="*/ 197 h 491"/>
                  <a:gd name="T30" fmla="*/ 780 w 906"/>
                  <a:gd name="T31" fmla="*/ 182 h 491"/>
                  <a:gd name="T32" fmla="*/ 762 w 906"/>
                  <a:gd name="T33" fmla="*/ 168 h 491"/>
                  <a:gd name="T34" fmla="*/ 744 w 906"/>
                  <a:gd name="T35" fmla="*/ 154 h 491"/>
                  <a:gd name="T36" fmla="*/ 725 w 906"/>
                  <a:gd name="T37" fmla="*/ 141 h 491"/>
                  <a:gd name="T38" fmla="*/ 705 w 906"/>
                  <a:gd name="T39" fmla="*/ 129 h 491"/>
                  <a:gd name="T40" fmla="*/ 685 w 906"/>
                  <a:gd name="T41" fmla="*/ 117 h 491"/>
                  <a:gd name="T42" fmla="*/ 664 w 906"/>
                  <a:gd name="T43" fmla="*/ 107 h 491"/>
                  <a:gd name="T44" fmla="*/ 642 w 906"/>
                  <a:gd name="T45" fmla="*/ 95 h 491"/>
                  <a:gd name="T46" fmla="*/ 621 w 906"/>
                  <a:gd name="T47" fmla="*/ 86 h 491"/>
                  <a:gd name="T48" fmla="*/ 599 w 906"/>
                  <a:gd name="T49" fmla="*/ 76 h 491"/>
                  <a:gd name="T50" fmla="*/ 577 w 906"/>
                  <a:gd name="T51" fmla="*/ 68 h 491"/>
                  <a:gd name="T52" fmla="*/ 554 w 906"/>
                  <a:gd name="T53" fmla="*/ 60 h 491"/>
                  <a:gd name="T54" fmla="*/ 531 w 906"/>
                  <a:gd name="T55" fmla="*/ 52 h 491"/>
                  <a:gd name="T56" fmla="*/ 485 w 906"/>
                  <a:gd name="T57" fmla="*/ 37 h 491"/>
                  <a:gd name="T58" fmla="*/ 440 w 906"/>
                  <a:gd name="T59" fmla="*/ 24 h 491"/>
                  <a:gd name="T60" fmla="*/ 394 w 906"/>
                  <a:gd name="T61" fmla="*/ 12 h 491"/>
                  <a:gd name="T62" fmla="*/ 350 w 906"/>
                  <a:gd name="T63" fmla="*/ 0 h 491"/>
                  <a:gd name="T64" fmla="*/ 0 w 906"/>
                  <a:gd name="T65" fmla="*/ 70 h 491"/>
                  <a:gd name="T66" fmla="*/ 99 w 906"/>
                  <a:gd name="T67" fmla="*/ 70 h 491"/>
                  <a:gd name="T68" fmla="*/ 181 w 906"/>
                  <a:gd name="T69" fmla="*/ 72 h 491"/>
                  <a:gd name="T70" fmla="*/ 216 w 906"/>
                  <a:gd name="T71" fmla="*/ 74 h 491"/>
                  <a:gd name="T72" fmla="*/ 247 w 906"/>
                  <a:gd name="T73" fmla="*/ 76 h 491"/>
                  <a:gd name="T74" fmla="*/ 275 w 906"/>
                  <a:gd name="T75" fmla="*/ 79 h 491"/>
                  <a:gd name="T76" fmla="*/ 299 w 906"/>
                  <a:gd name="T77" fmla="*/ 82 h 491"/>
                  <a:gd name="T78" fmla="*/ 320 w 906"/>
                  <a:gd name="T79" fmla="*/ 87 h 491"/>
                  <a:gd name="T80" fmla="*/ 338 w 906"/>
                  <a:gd name="T81" fmla="*/ 91 h 491"/>
                  <a:gd name="T82" fmla="*/ 354 w 906"/>
                  <a:gd name="T83" fmla="*/ 97 h 491"/>
                  <a:gd name="T84" fmla="*/ 367 w 906"/>
                  <a:gd name="T85" fmla="*/ 104 h 491"/>
                  <a:gd name="T86" fmla="*/ 377 w 906"/>
                  <a:gd name="T87" fmla="*/ 112 h 491"/>
                  <a:gd name="T88" fmla="*/ 386 w 906"/>
                  <a:gd name="T89" fmla="*/ 120 h 491"/>
                  <a:gd name="T90" fmla="*/ 392 w 906"/>
                  <a:gd name="T91" fmla="*/ 129 h 491"/>
                  <a:gd name="T92" fmla="*/ 397 w 906"/>
                  <a:gd name="T93" fmla="*/ 140 h 491"/>
                  <a:gd name="T94" fmla="*/ 401 w 906"/>
                  <a:gd name="T95" fmla="*/ 151 h 491"/>
                  <a:gd name="T96" fmla="*/ 403 w 906"/>
                  <a:gd name="T97" fmla="*/ 163 h 491"/>
                  <a:gd name="T98" fmla="*/ 405 w 906"/>
                  <a:gd name="T99" fmla="*/ 177 h 491"/>
                  <a:gd name="T100" fmla="*/ 406 w 906"/>
                  <a:gd name="T101" fmla="*/ 192 h 491"/>
                  <a:gd name="T102" fmla="*/ 405 w 906"/>
                  <a:gd name="T103" fmla="*/ 227 h 491"/>
                  <a:gd name="T104" fmla="*/ 402 w 906"/>
                  <a:gd name="T105" fmla="*/ 266 h 491"/>
                  <a:gd name="T106" fmla="*/ 402 w 906"/>
                  <a:gd name="T107" fmla="*/ 288 h 491"/>
                  <a:gd name="T108" fmla="*/ 401 w 906"/>
                  <a:gd name="T109" fmla="*/ 312 h 491"/>
                  <a:gd name="T110" fmla="*/ 402 w 906"/>
                  <a:gd name="T111" fmla="*/ 337 h 491"/>
                  <a:gd name="T112" fmla="*/ 403 w 906"/>
                  <a:gd name="T113" fmla="*/ 365 h 491"/>
                  <a:gd name="T114" fmla="*/ 406 w 906"/>
                  <a:gd name="T115" fmla="*/ 394 h 491"/>
                  <a:gd name="T116" fmla="*/ 410 w 906"/>
                  <a:gd name="T117" fmla="*/ 424 h 491"/>
                  <a:gd name="T118" fmla="*/ 415 w 906"/>
                  <a:gd name="T119" fmla="*/ 456 h 491"/>
                  <a:gd name="T120" fmla="*/ 421 w 906"/>
                  <a:gd name="T121" fmla="*/ 4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6" h="491">
                    <a:moveTo>
                      <a:pt x="421" y="491"/>
                    </a:moveTo>
                    <a:lnTo>
                      <a:pt x="701" y="491"/>
                    </a:lnTo>
                    <a:lnTo>
                      <a:pt x="701" y="350"/>
                    </a:lnTo>
                    <a:lnTo>
                      <a:pt x="906" y="433"/>
                    </a:lnTo>
                    <a:lnTo>
                      <a:pt x="903" y="407"/>
                    </a:lnTo>
                    <a:lnTo>
                      <a:pt x="898" y="381"/>
                    </a:lnTo>
                    <a:lnTo>
                      <a:pt x="892" y="356"/>
                    </a:lnTo>
                    <a:lnTo>
                      <a:pt x="884" y="332"/>
                    </a:lnTo>
                    <a:lnTo>
                      <a:pt x="875" y="310"/>
                    </a:lnTo>
                    <a:lnTo>
                      <a:pt x="865" y="289"/>
                    </a:lnTo>
                    <a:lnTo>
                      <a:pt x="854" y="269"/>
                    </a:lnTo>
                    <a:lnTo>
                      <a:pt x="841" y="250"/>
                    </a:lnTo>
                    <a:lnTo>
                      <a:pt x="828" y="232"/>
                    </a:lnTo>
                    <a:lnTo>
                      <a:pt x="813" y="214"/>
                    </a:lnTo>
                    <a:lnTo>
                      <a:pt x="797" y="197"/>
                    </a:lnTo>
                    <a:lnTo>
                      <a:pt x="780" y="182"/>
                    </a:lnTo>
                    <a:lnTo>
                      <a:pt x="762" y="168"/>
                    </a:lnTo>
                    <a:lnTo>
                      <a:pt x="744" y="154"/>
                    </a:lnTo>
                    <a:lnTo>
                      <a:pt x="725" y="141"/>
                    </a:lnTo>
                    <a:lnTo>
                      <a:pt x="705" y="129"/>
                    </a:lnTo>
                    <a:lnTo>
                      <a:pt x="685" y="117"/>
                    </a:lnTo>
                    <a:lnTo>
                      <a:pt x="664" y="107"/>
                    </a:lnTo>
                    <a:lnTo>
                      <a:pt x="642" y="95"/>
                    </a:lnTo>
                    <a:lnTo>
                      <a:pt x="621" y="86"/>
                    </a:lnTo>
                    <a:lnTo>
                      <a:pt x="599" y="76"/>
                    </a:lnTo>
                    <a:lnTo>
                      <a:pt x="577" y="68"/>
                    </a:lnTo>
                    <a:lnTo>
                      <a:pt x="554" y="60"/>
                    </a:lnTo>
                    <a:lnTo>
                      <a:pt x="531" y="52"/>
                    </a:lnTo>
                    <a:lnTo>
                      <a:pt x="485" y="37"/>
                    </a:lnTo>
                    <a:lnTo>
                      <a:pt x="440" y="24"/>
                    </a:lnTo>
                    <a:lnTo>
                      <a:pt x="394" y="12"/>
                    </a:lnTo>
                    <a:lnTo>
                      <a:pt x="350" y="0"/>
                    </a:lnTo>
                    <a:lnTo>
                      <a:pt x="0" y="70"/>
                    </a:lnTo>
                    <a:lnTo>
                      <a:pt x="99" y="70"/>
                    </a:lnTo>
                    <a:lnTo>
                      <a:pt x="181" y="72"/>
                    </a:lnTo>
                    <a:lnTo>
                      <a:pt x="216" y="74"/>
                    </a:lnTo>
                    <a:lnTo>
                      <a:pt x="247" y="76"/>
                    </a:lnTo>
                    <a:lnTo>
                      <a:pt x="275" y="79"/>
                    </a:lnTo>
                    <a:lnTo>
                      <a:pt x="299" y="82"/>
                    </a:lnTo>
                    <a:lnTo>
                      <a:pt x="320" y="87"/>
                    </a:lnTo>
                    <a:lnTo>
                      <a:pt x="338" y="91"/>
                    </a:lnTo>
                    <a:lnTo>
                      <a:pt x="354" y="97"/>
                    </a:lnTo>
                    <a:lnTo>
                      <a:pt x="367" y="104"/>
                    </a:lnTo>
                    <a:lnTo>
                      <a:pt x="377" y="112"/>
                    </a:lnTo>
                    <a:lnTo>
                      <a:pt x="386" y="120"/>
                    </a:lnTo>
                    <a:lnTo>
                      <a:pt x="392" y="129"/>
                    </a:lnTo>
                    <a:lnTo>
                      <a:pt x="397" y="140"/>
                    </a:lnTo>
                    <a:lnTo>
                      <a:pt x="401" y="151"/>
                    </a:lnTo>
                    <a:lnTo>
                      <a:pt x="403" y="163"/>
                    </a:lnTo>
                    <a:lnTo>
                      <a:pt x="405" y="177"/>
                    </a:lnTo>
                    <a:lnTo>
                      <a:pt x="406" y="192"/>
                    </a:lnTo>
                    <a:lnTo>
                      <a:pt x="405" y="227"/>
                    </a:lnTo>
                    <a:lnTo>
                      <a:pt x="402" y="266"/>
                    </a:lnTo>
                    <a:lnTo>
                      <a:pt x="402" y="288"/>
                    </a:lnTo>
                    <a:lnTo>
                      <a:pt x="401" y="312"/>
                    </a:lnTo>
                    <a:lnTo>
                      <a:pt x="402" y="337"/>
                    </a:lnTo>
                    <a:lnTo>
                      <a:pt x="403" y="365"/>
                    </a:lnTo>
                    <a:lnTo>
                      <a:pt x="406" y="394"/>
                    </a:lnTo>
                    <a:lnTo>
                      <a:pt x="410" y="424"/>
                    </a:lnTo>
                    <a:lnTo>
                      <a:pt x="415" y="456"/>
                    </a:lnTo>
                    <a:lnTo>
                      <a:pt x="421" y="491"/>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84" name="Freeform 59"/>
              <p:cNvSpPr>
                <a:spLocks/>
              </p:cNvSpPr>
              <p:nvPr/>
            </p:nvSpPr>
            <p:spPr bwMode="auto">
              <a:xfrm>
                <a:off x="1235076" y="601663"/>
                <a:ext cx="25400" cy="12700"/>
              </a:xfrm>
              <a:custGeom>
                <a:avLst/>
                <a:gdLst>
                  <a:gd name="T0" fmla="*/ 0 w 561"/>
                  <a:gd name="T1" fmla="*/ 280 h 280"/>
                  <a:gd name="T2" fmla="*/ 70 w 561"/>
                  <a:gd name="T3" fmla="*/ 280 h 280"/>
                  <a:gd name="T4" fmla="*/ 561 w 561"/>
                  <a:gd name="T5" fmla="*/ 280 h 280"/>
                  <a:gd name="T6" fmla="*/ 561 w 561"/>
                  <a:gd name="T7" fmla="*/ 0 h 280"/>
                  <a:gd name="T8" fmla="*/ 533 w 561"/>
                  <a:gd name="T9" fmla="*/ 7 h 280"/>
                  <a:gd name="T10" fmla="*/ 509 w 561"/>
                  <a:gd name="T11" fmla="*/ 13 h 280"/>
                  <a:gd name="T12" fmla="*/ 486 w 561"/>
                  <a:gd name="T13" fmla="*/ 20 h 280"/>
                  <a:gd name="T14" fmla="*/ 466 w 561"/>
                  <a:gd name="T15" fmla="*/ 26 h 280"/>
                  <a:gd name="T16" fmla="*/ 430 w 561"/>
                  <a:gd name="T17" fmla="*/ 38 h 280"/>
                  <a:gd name="T18" fmla="*/ 398 w 561"/>
                  <a:gd name="T19" fmla="*/ 48 h 280"/>
                  <a:gd name="T20" fmla="*/ 381 w 561"/>
                  <a:gd name="T21" fmla="*/ 54 h 280"/>
                  <a:gd name="T22" fmla="*/ 362 w 561"/>
                  <a:gd name="T23" fmla="*/ 58 h 280"/>
                  <a:gd name="T24" fmla="*/ 343 w 561"/>
                  <a:gd name="T25" fmla="*/ 62 h 280"/>
                  <a:gd name="T26" fmla="*/ 322 w 561"/>
                  <a:gd name="T27" fmla="*/ 65 h 280"/>
                  <a:gd name="T28" fmla="*/ 299 w 561"/>
                  <a:gd name="T29" fmla="*/ 67 h 280"/>
                  <a:gd name="T30" fmla="*/ 273 w 561"/>
                  <a:gd name="T31" fmla="*/ 69 h 280"/>
                  <a:gd name="T32" fmla="*/ 244 w 561"/>
                  <a:gd name="T33" fmla="*/ 70 h 280"/>
                  <a:gd name="T34" fmla="*/ 210 w 561"/>
                  <a:gd name="T35" fmla="*/ 71 h 280"/>
                  <a:gd name="T36" fmla="*/ 176 w 561"/>
                  <a:gd name="T37" fmla="*/ 71 h 280"/>
                  <a:gd name="T38" fmla="*/ 147 w 561"/>
                  <a:gd name="T39" fmla="*/ 73 h 280"/>
                  <a:gd name="T40" fmla="*/ 134 w 561"/>
                  <a:gd name="T41" fmla="*/ 75 h 280"/>
                  <a:gd name="T42" fmla="*/ 123 w 561"/>
                  <a:gd name="T43" fmla="*/ 77 h 280"/>
                  <a:gd name="T44" fmla="*/ 111 w 561"/>
                  <a:gd name="T45" fmla="*/ 79 h 280"/>
                  <a:gd name="T46" fmla="*/ 101 w 561"/>
                  <a:gd name="T47" fmla="*/ 81 h 280"/>
                  <a:gd name="T48" fmla="*/ 92 w 561"/>
                  <a:gd name="T49" fmla="*/ 84 h 280"/>
                  <a:gd name="T50" fmla="*/ 83 w 561"/>
                  <a:gd name="T51" fmla="*/ 88 h 280"/>
                  <a:gd name="T52" fmla="*/ 76 w 561"/>
                  <a:gd name="T53" fmla="*/ 92 h 280"/>
                  <a:gd name="T54" fmla="*/ 69 w 561"/>
                  <a:gd name="T55" fmla="*/ 96 h 280"/>
                  <a:gd name="T56" fmla="*/ 63 w 561"/>
                  <a:gd name="T57" fmla="*/ 100 h 280"/>
                  <a:gd name="T58" fmla="*/ 57 w 561"/>
                  <a:gd name="T59" fmla="*/ 105 h 280"/>
                  <a:gd name="T60" fmla="*/ 52 w 561"/>
                  <a:gd name="T61" fmla="*/ 111 h 280"/>
                  <a:gd name="T62" fmla="*/ 48 w 561"/>
                  <a:gd name="T63" fmla="*/ 117 h 280"/>
                  <a:gd name="T64" fmla="*/ 44 w 561"/>
                  <a:gd name="T65" fmla="*/ 123 h 280"/>
                  <a:gd name="T66" fmla="*/ 40 w 561"/>
                  <a:gd name="T67" fmla="*/ 130 h 280"/>
                  <a:gd name="T68" fmla="*/ 37 w 561"/>
                  <a:gd name="T69" fmla="*/ 137 h 280"/>
                  <a:gd name="T70" fmla="*/ 33 w 561"/>
                  <a:gd name="T71" fmla="*/ 145 h 280"/>
                  <a:gd name="T72" fmla="*/ 28 w 561"/>
                  <a:gd name="T73" fmla="*/ 162 h 280"/>
                  <a:gd name="T74" fmla="*/ 23 w 561"/>
                  <a:gd name="T75" fmla="*/ 182 h 280"/>
                  <a:gd name="T76" fmla="*/ 13 w 561"/>
                  <a:gd name="T77" fmla="*/ 227 h 280"/>
                  <a:gd name="T78" fmla="*/ 0 w 561"/>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1" h="280">
                    <a:moveTo>
                      <a:pt x="0" y="280"/>
                    </a:moveTo>
                    <a:lnTo>
                      <a:pt x="70" y="280"/>
                    </a:lnTo>
                    <a:lnTo>
                      <a:pt x="561" y="280"/>
                    </a:lnTo>
                    <a:lnTo>
                      <a:pt x="561" y="0"/>
                    </a:lnTo>
                    <a:lnTo>
                      <a:pt x="533" y="7"/>
                    </a:lnTo>
                    <a:lnTo>
                      <a:pt x="509" y="13"/>
                    </a:lnTo>
                    <a:lnTo>
                      <a:pt x="486" y="20"/>
                    </a:lnTo>
                    <a:lnTo>
                      <a:pt x="466" y="26"/>
                    </a:lnTo>
                    <a:lnTo>
                      <a:pt x="430" y="38"/>
                    </a:lnTo>
                    <a:lnTo>
                      <a:pt x="398" y="48"/>
                    </a:lnTo>
                    <a:lnTo>
                      <a:pt x="381" y="54"/>
                    </a:lnTo>
                    <a:lnTo>
                      <a:pt x="362" y="58"/>
                    </a:lnTo>
                    <a:lnTo>
                      <a:pt x="343" y="62"/>
                    </a:lnTo>
                    <a:lnTo>
                      <a:pt x="322" y="65"/>
                    </a:lnTo>
                    <a:lnTo>
                      <a:pt x="299" y="67"/>
                    </a:lnTo>
                    <a:lnTo>
                      <a:pt x="273" y="69"/>
                    </a:lnTo>
                    <a:lnTo>
                      <a:pt x="244" y="70"/>
                    </a:lnTo>
                    <a:lnTo>
                      <a:pt x="210" y="71"/>
                    </a:lnTo>
                    <a:lnTo>
                      <a:pt x="176" y="71"/>
                    </a:lnTo>
                    <a:lnTo>
                      <a:pt x="147" y="73"/>
                    </a:lnTo>
                    <a:lnTo>
                      <a:pt x="134" y="75"/>
                    </a:lnTo>
                    <a:lnTo>
                      <a:pt x="123" y="77"/>
                    </a:lnTo>
                    <a:lnTo>
                      <a:pt x="111" y="79"/>
                    </a:lnTo>
                    <a:lnTo>
                      <a:pt x="101" y="81"/>
                    </a:lnTo>
                    <a:lnTo>
                      <a:pt x="92" y="84"/>
                    </a:lnTo>
                    <a:lnTo>
                      <a:pt x="83" y="88"/>
                    </a:lnTo>
                    <a:lnTo>
                      <a:pt x="76" y="92"/>
                    </a:lnTo>
                    <a:lnTo>
                      <a:pt x="69" y="96"/>
                    </a:lnTo>
                    <a:lnTo>
                      <a:pt x="63" y="100"/>
                    </a:lnTo>
                    <a:lnTo>
                      <a:pt x="57" y="105"/>
                    </a:lnTo>
                    <a:lnTo>
                      <a:pt x="52" y="111"/>
                    </a:lnTo>
                    <a:lnTo>
                      <a:pt x="48" y="117"/>
                    </a:lnTo>
                    <a:lnTo>
                      <a:pt x="44" y="123"/>
                    </a:lnTo>
                    <a:lnTo>
                      <a:pt x="40" y="130"/>
                    </a:lnTo>
                    <a:lnTo>
                      <a:pt x="37" y="137"/>
                    </a:lnTo>
                    <a:lnTo>
                      <a:pt x="33" y="145"/>
                    </a:lnTo>
                    <a:lnTo>
                      <a:pt x="28" y="162"/>
                    </a:lnTo>
                    <a:lnTo>
                      <a:pt x="23" y="182"/>
                    </a:lnTo>
                    <a:lnTo>
                      <a:pt x="13" y="227"/>
                    </a:lnTo>
                    <a:lnTo>
                      <a:pt x="0" y="280"/>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85" name="Freeform 60"/>
              <p:cNvSpPr>
                <a:spLocks/>
              </p:cNvSpPr>
              <p:nvPr/>
            </p:nvSpPr>
            <p:spPr bwMode="auto">
              <a:xfrm>
                <a:off x="1238251" y="614363"/>
                <a:ext cx="25400" cy="15875"/>
              </a:xfrm>
              <a:custGeom>
                <a:avLst/>
                <a:gdLst>
                  <a:gd name="T0" fmla="*/ 560 w 560"/>
                  <a:gd name="T1" fmla="*/ 211 h 351"/>
                  <a:gd name="T2" fmla="*/ 491 w 560"/>
                  <a:gd name="T3" fmla="*/ 0 h 351"/>
                  <a:gd name="T4" fmla="*/ 0 w 560"/>
                  <a:gd name="T5" fmla="*/ 0 h 351"/>
                  <a:gd name="T6" fmla="*/ 11 w 560"/>
                  <a:gd name="T7" fmla="*/ 17 h 351"/>
                  <a:gd name="T8" fmla="*/ 23 w 560"/>
                  <a:gd name="T9" fmla="*/ 34 h 351"/>
                  <a:gd name="T10" fmla="*/ 35 w 560"/>
                  <a:gd name="T11" fmla="*/ 49 h 351"/>
                  <a:gd name="T12" fmla="*/ 49 w 560"/>
                  <a:gd name="T13" fmla="*/ 65 h 351"/>
                  <a:gd name="T14" fmla="*/ 63 w 560"/>
                  <a:gd name="T15" fmla="*/ 80 h 351"/>
                  <a:gd name="T16" fmla="*/ 76 w 560"/>
                  <a:gd name="T17" fmla="*/ 94 h 351"/>
                  <a:gd name="T18" fmla="*/ 91 w 560"/>
                  <a:gd name="T19" fmla="*/ 108 h 351"/>
                  <a:gd name="T20" fmla="*/ 105 w 560"/>
                  <a:gd name="T21" fmla="*/ 122 h 351"/>
                  <a:gd name="T22" fmla="*/ 121 w 560"/>
                  <a:gd name="T23" fmla="*/ 135 h 351"/>
                  <a:gd name="T24" fmla="*/ 136 w 560"/>
                  <a:gd name="T25" fmla="*/ 149 h 351"/>
                  <a:gd name="T26" fmla="*/ 152 w 560"/>
                  <a:gd name="T27" fmla="*/ 162 h 351"/>
                  <a:gd name="T28" fmla="*/ 169 w 560"/>
                  <a:gd name="T29" fmla="*/ 174 h 351"/>
                  <a:gd name="T30" fmla="*/ 203 w 560"/>
                  <a:gd name="T31" fmla="*/ 198 h 351"/>
                  <a:gd name="T32" fmla="*/ 239 w 560"/>
                  <a:gd name="T33" fmla="*/ 220 h 351"/>
                  <a:gd name="T34" fmla="*/ 275 w 560"/>
                  <a:gd name="T35" fmla="*/ 241 h 351"/>
                  <a:gd name="T36" fmla="*/ 314 w 560"/>
                  <a:gd name="T37" fmla="*/ 260 h 351"/>
                  <a:gd name="T38" fmla="*/ 353 w 560"/>
                  <a:gd name="T39" fmla="*/ 279 h 351"/>
                  <a:gd name="T40" fmla="*/ 392 w 560"/>
                  <a:gd name="T41" fmla="*/ 296 h 351"/>
                  <a:gd name="T42" fmla="*/ 434 w 560"/>
                  <a:gd name="T43" fmla="*/ 312 h 351"/>
                  <a:gd name="T44" fmla="*/ 475 w 560"/>
                  <a:gd name="T45" fmla="*/ 326 h 351"/>
                  <a:gd name="T46" fmla="*/ 517 w 560"/>
                  <a:gd name="T47" fmla="*/ 339 h 351"/>
                  <a:gd name="T48" fmla="*/ 560 w 560"/>
                  <a:gd name="T49" fmla="*/ 351 h 351"/>
                  <a:gd name="T50" fmla="*/ 560 w 560"/>
                  <a:gd name="T51" fmla="*/ 21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0" h="351">
                    <a:moveTo>
                      <a:pt x="560" y="211"/>
                    </a:moveTo>
                    <a:lnTo>
                      <a:pt x="491" y="0"/>
                    </a:lnTo>
                    <a:lnTo>
                      <a:pt x="0" y="0"/>
                    </a:lnTo>
                    <a:lnTo>
                      <a:pt x="11" y="17"/>
                    </a:lnTo>
                    <a:lnTo>
                      <a:pt x="23" y="34"/>
                    </a:lnTo>
                    <a:lnTo>
                      <a:pt x="35" y="49"/>
                    </a:lnTo>
                    <a:lnTo>
                      <a:pt x="49" y="65"/>
                    </a:lnTo>
                    <a:lnTo>
                      <a:pt x="63" y="80"/>
                    </a:lnTo>
                    <a:lnTo>
                      <a:pt x="76" y="94"/>
                    </a:lnTo>
                    <a:lnTo>
                      <a:pt x="91" y="108"/>
                    </a:lnTo>
                    <a:lnTo>
                      <a:pt x="105" y="122"/>
                    </a:lnTo>
                    <a:lnTo>
                      <a:pt x="121" y="135"/>
                    </a:lnTo>
                    <a:lnTo>
                      <a:pt x="136" y="149"/>
                    </a:lnTo>
                    <a:lnTo>
                      <a:pt x="152" y="162"/>
                    </a:lnTo>
                    <a:lnTo>
                      <a:pt x="169" y="174"/>
                    </a:lnTo>
                    <a:lnTo>
                      <a:pt x="203" y="198"/>
                    </a:lnTo>
                    <a:lnTo>
                      <a:pt x="239" y="220"/>
                    </a:lnTo>
                    <a:lnTo>
                      <a:pt x="275" y="241"/>
                    </a:lnTo>
                    <a:lnTo>
                      <a:pt x="314" y="260"/>
                    </a:lnTo>
                    <a:lnTo>
                      <a:pt x="353" y="279"/>
                    </a:lnTo>
                    <a:lnTo>
                      <a:pt x="392" y="296"/>
                    </a:lnTo>
                    <a:lnTo>
                      <a:pt x="434" y="312"/>
                    </a:lnTo>
                    <a:lnTo>
                      <a:pt x="475" y="326"/>
                    </a:lnTo>
                    <a:lnTo>
                      <a:pt x="517" y="339"/>
                    </a:lnTo>
                    <a:lnTo>
                      <a:pt x="560" y="351"/>
                    </a:lnTo>
                    <a:lnTo>
                      <a:pt x="560" y="211"/>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86" name="Freeform 61"/>
              <p:cNvSpPr>
                <a:spLocks/>
              </p:cNvSpPr>
              <p:nvPr/>
            </p:nvSpPr>
            <p:spPr bwMode="auto">
              <a:xfrm>
                <a:off x="1492251" y="784226"/>
                <a:ext cx="12700" cy="19050"/>
              </a:xfrm>
              <a:custGeom>
                <a:avLst/>
                <a:gdLst>
                  <a:gd name="T0" fmla="*/ 140 w 281"/>
                  <a:gd name="T1" fmla="*/ 0 h 421"/>
                  <a:gd name="T2" fmla="*/ 0 w 281"/>
                  <a:gd name="T3" fmla="*/ 70 h 421"/>
                  <a:gd name="T4" fmla="*/ 0 w 281"/>
                  <a:gd name="T5" fmla="*/ 421 h 421"/>
                  <a:gd name="T6" fmla="*/ 56 w 281"/>
                  <a:gd name="T7" fmla="*/ 401 h 421"/>
                  <a:gd name="T8" fmla="*/ 95 w 281"/>
                  <a:gd name="T9" fmla="*/ 385 h 421"/>
                  <a:gd name="T10" fmla="*/ 122 w 281"/>
                  <a:gd name="T11" fmla="*/ 373 h 421"/>
                  <a:gd name="T12" fmla="*/ 138 w 281"/>
                  <a:gd name="T13" fmla="*/ 365 h 421"/>
                  <a:gd name="T14" fmla="*/ 144 w 281"/>
                  <a:gd name="T15" fmla="*/ 362 h 421"/>
                  <a:gd name="T16" fmla="*/ 147 w 281"/>
                  <a:gd name="T17" fmla="*/ 359 h 421"/>
                  <a:gd name="T18" fmla="*/ 149 w 281"/>
                  <a:gd name="T19" fmla="*/ 357 h 421"/>
                  <a:gd name="T20" fmla="*/ 149 w 281"/>
                  <a:gd name="T21" fmla="*/ 355 h 421"/>
                  <a:gd name="T22" fmla="*/ 146 w 281"/>
                  <a:gd name="T23" fmla="*/ 353 h 421"/>
                  <a:gd name="T24" fmla="*/ 140 w 281"/>
                  <a:gd name="T25" fmla="*/ 351 h 421"/>
                  <a:gd name="T26" fmla="*/ 135 w 281"/>
                  <a:gd name="T27" fmla="*/ 349 h 421"/>
                  <a:gd name="T28" fmla="*/ 132 w 281"/>
                  <a:gd name="T29" fmla="*/ 347 h 421"/>
                  <a:gd name="T30" fmla="*/ 132 w 281"/>
                  <a:gd name="T31" fmla="*/ 345 h 421"/>
                  <a:gd name="T32" fmla="*/ 134 w 281"/>
                  <a:gd name="T33" fmla="*/ 343 h 421"/>
                  <a:gd name="T34" fmla="*/ 137 w 281"/>
                  <a:gd name="T35" fmla="*/ 341 h 421"/>
                  <a:gd name="T36" fmla="*/ 143 w 281"/>
                  <a:gd name="T37" fmla="*/ 337 h 421"/>
                  <a:gd name="T38" fmla="*/ 159 w 281"/>
                  <a:gd name="T39" fmla="*/ 329 h 421"/>
                  <a:gd name="T40" fmla="*/ 186 w 281"/>
                  <a:gd name="T41" fmla="*/ 316 h 421"/>
                  <a:gd name="T42" fmla="*/ 226 w 281"/>
                  <a:gd name="T43" fmla="*/ 301 h 421"/>
                  <a:gd name="T44" fmla="*/ 281 w 281"/>
                  <a:gd name="T45" fmla="*/ 281 h 421"/>
                  <a:gd name="T46" fmla="*/ 281 w 281"/>
                  <a:gd name="T47" fmla="*/ 0 h 421"/>
                  <a:gd name="T48" fmla="*/ 140 w 281"/>
                  <a:gd name="T49"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1" h="421">
                    <a:moveTo>
                      <a:pt x="140" y="0"/>
                    </a:moveTo>
                    <a:lnTo>
                      <a:pt x="0" y="70"/>
                    </a:lnTo>
                    <a:lnTo>
                      <a:pt x="0" y="421"/>
                    </a:lnTo>
                    <a:lnTo>
                      <a:pt x="56" y="401"/>
                    </a:lnTo>
                    <a:lnTo>
                      <a:pt x="95" y="385"/>
                    </a:lnTo>
                    <a:lnTo>
                      <a:pt x="122" y="373"/>
                    </a:lnTo>
                    <a:lnTo>
                      <a:pt x="138" y="365"/>
                    </a:lnTo>
                    <a:lnTo>
                      <a:pt x="144" y="362"/>
                    </a:lnTo>
                    <a:lnTo>
                      <a:pt x="147" y="359"/>
                    </a:lnTo>
                    <a:lnTo>
                      <a:pt x="149" y="357"/>
                    </a:lnTo>
                    <a:lnTo>
                      <a:pt x="149" y="355"/>
                    </a:lnTo>
                    <a:lnTo>
                      <a:pt x="146" y="353"/>
                    </a:lnTo>
                    <a:lnTo>
                      <a:pt x="140" y="351"/>
                    </a:lnTo>
                    <a:lnTo>
                      <a:pt x="135" y="349"/>
                    </a:lnTo>
                    <a:lnTo>
                      <a:pt x="132" y="347"/>
                    </a:lnTo>
                    <a:lnTo>
                      <a:pt x="132" y="345"/>
                    </a:lnTo>
                    <a:lnTo>
                      <a:pt x="134" y="343"/>
                    </a:lnTo>
                    <a:lnTo>
                      <a:pt x="137" y="341"/>
                    </a:lnTo>
                    <a:lnTo>
                      <a:pt x="143" y="337"/>
                    </a:lnTo>
                    <a:lnTo>
                      <a:pt x="159" y="329"/>
                    </a:lnTo>
                    <a:lnTo>
                      <a:pt x="186" y="316"/>
                    </a:lnTo>
                    <a:lnTo>
                      <a:pt x="226" y="301"/>
                    </a:lnTo>
                    <a:lnTo>
                      <a:pt x="281" y="281"/>
                    </a:lnTo>
                    <a:lnTo>
                      <a:pt x="281" y="0"/>
                    </a:lnTo>
                    <a:lnTo>
                      <a:pt x="140" y="0"/>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87" name="Freeform 62"/>
              <p:cNvSpPr>
                <a:spLocks/>
              </p:cNvSpPr>
              <p:nvPr/>
            </p:nvSpPr>
            <p:spPr bwMode="auto">
              <a:xfrm>
                <a:off x="1266826" y="595313"/>
                <a:ext cx="11113" cy="6350"/>
              </a:xfrm>
              <a:custGeom>
                <a:avLst/>
                <a:gdLst>
                  <a:gd name="T0" fmla="*/ 210 w 280"/>
                  <a:gd name="T1" fmla="*/ 140 h 140"/>
                  <a:gd name="T2" fmla="*/ 280 w 280"/>
                  <a:gd name="T3" fmla="*/ 0 h 140"/>
                  <a:gd name="T4" fmla="*/ 0 w 280"/>
                  <a:gd name="T5" fmla="*/ 0 h 140"/>
                  <a:gd name="T6" fmla="*/ 0 w 280"/>
                  <a:gd name="T7" fmla="*/ 140 h 140"/>
                  <a:gd name="T8" fmla="*/ 210 w 280"/>
                  <a:gd name="T9" fmla="*/ 140 h 140"/>
                </a:gdLst>
                <a:ahLst/>
                <a:cxnLst>
                  <a:cxn ang="0">
                    <a:pos x="T0" y="T1"/>
                  </a:cxn>
                  <a:cxn ang="0">
                    <a:pos x="T2" y="T3"/>
                  </a:cxn>
                  <a:cxn ang="0">
                    <a:pos x="T4" y="T5"/>
                  </a:cxn>
                  <a:cxn ang="0">
                    <a:pos x="T6" y="T7"/>
                  </a:cxn>
                  <a:cxn ang="0">
                    <a:pos x="T8" y="T9"/>
                  </a:cxn>
                </a:cxnLst>
                <a:rect l="0" t="0" r="r" b="b"/>
                <a:pathLst>
                  <a:path w="280" h="140">
                    <a:moveTo>
                      <a:pt x="210" y="140"/>
                    </a:moveTo>
                    <a:lnTo>
                      <a:pt x="280" y="0"/>
                    </a:lnTo>
                    <a:lnTo>
                      <a:pt x="0" y="0"/>
                    </a:lnTo>
                    <a:lnTo>
                      <a:pt x="0" y="140"/>
                    </a:lnTo>
                    <a:lnTo>
                      <a:pt x="210" y="140"/>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88" name="Rectangle 63"/>
              <p:cNvSpPr>
                <a:spLocks noChangeArrowheads="1"/>
              </p:cNvSpPr>
              <p:nvPr/>
            </p:nvSpPr>
            <p:spPr bwMode="auto">
              <a:xfrm>
                <a:off x="1331913" y="330201"/>
                <a:ext cx="1588" cy="6350"/>
              </a:xfrm>
              <a:prstGeom prst="rect">
                <a:avLst/>
              </a:pr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89" name="Rectangle 64"/>
              <p:cNvSpPr>
                <a:spLocks noChangeArrowheads="1"/>
              </p:cNvSpPr>
              <p:nvPr/>
            </p:nvSpPr>
            <p:spPr bwMode="auto">
              <a:xfrm>
                <a:off x="1566863" y="565151"/>
                <a:ext cx="1588" cy="3175"/>
              </a:xfrm>
              <a:prstGeom prst="rect">
                <a:avLst/>
              </a:pr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90" name="Rectangle 65"/>
              <p:cNvSpPr>
                <a:spLocks noChangeArrowheads="1"/>
              </p:cNvSpPr>
              <p:nvPr/>
            </p:nvSpPr>
            <p:spPr bwMode="auto">
              <a:xfrm>
                <a:off x="1550988" y="476251"/>
                <a:ext cx="3175" cy="1588"/>
              </a:xfrm>
              <a:prstGeom prst="rect">
                <a:avLst/>
              </a:pr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9" name="组合 8"/>
            <p:cNvGrpSpPr>
              <a:grpSpLocks noChangeAspect="1"/>
            </p:cNvGrpSpPr>
            <p:nvPr/>
          </p:nvGrpSpPr>
          <p:grpSpPr>
            <a:xfrm>
              <a:off x="1418933" y="873884"/>
              <a:ext cx="332289" cy="335283"/>
              <a:chOff x="950913" y="268288"/>
              <a:chExt cx="704851" cy="711201"/>
            </a:xfrm>
            <a:grpFill/>
          </p:grpSpPr>
          <p:sp>
            <p:nvSpPr>
              <p:cNvPr id="71" name="Freeform 6"/>
              <p:cNvSpPr>
                <a:spLocks noEditPoints="1"/>
              </p:cNvSpPr>
              <p:nvPr/>
            </p:nvSpPr>
            <p:spPr bwMode="auto">
              <a:xfrm>
                <a:off x="1339851" y="268288"/>
                <a:ext cx="231775" cy="444500"/>
              </a:xfrm>
              <a:custGeom>
                <a:avLst/>
                <a:gdLst>
                  <a:gd name="T0" fmla="*/ 2068 w 5258"/>
                  <a:gd name="T1" fmla="*/ 386 h 10097"/>
                  <a:gd name="T2" fmla="*/ 1192 w 5258"/>
                  <a:gd name="T3" fmla="*/ 351 h 10097"/>
                  <a:gd name="T4" fmla="*/ 1654 w 5258"/>
                  <a:gd name="T5" fmla="*/ 1059 h 10097"/>
                  <a:gd name="T6" fmla="*/ 1485 w 5258"/>
                  <a:gd name="T7" fmla="*/ 1176 h 10097"/>
                  <a:gd name="T8" fmla="*/ 1208 w 5258"/>
                  <a:gd name="T9" fmla="*/ 1230 h 10097"/>
                  <a:gd name="T10" fmla="*/ 788 w 5258"/>
                  <a:gd name="T11" fmla="*/ 1253 h 10097"/>
                  <a:gd name="T12" fmla="*/ 421 w 5258"/>
                  <a:gd name="T13" fmla="*/ 842 h 10097"/>
                  <a:gd name="T14" fmla="*/ 270 w 5258"/>
                  <a:gd name="T15" fmla="*/ 1260 h 10097"/>
                  <a:gd name="T16" fmla="*/ 164 w 5258"/>
                  <a:gd name="T17" fmla="*/ 1392 h 10097"/>
                  <a:gd name="T18" fmla="*/ 77 w 5258"/>
                  <a:gd name="T19" fmla="*/ 1555 h 10097"/>
                  <a:gd name="T20" fmla="*/ 18 w 5258"/>
                  <a:gd name="T21" fmla="*/ 1736 h 10097"/>
                  <a:gd name="T22" fmla="*/ 0 w 5258"/>
                  <a:gd name="T23" fmla="*/ 1964 h 10097"/>
                  <a:gd name="T24" fmla="*/ 38 w 5258"/>
                  <a:gd name="T25" fmla="*/ 2060 h 10097"/>
                  <a:gd name="T26" fmla="*/ 234 w 5258"/>
                  <a:gd name="T27" fmla="*/ 2350 h 10097"/>
                  <a:gd name="T28" fmla="*/ 382 w 5258"/>
                  <a:gd name="T29" fmla="*/ 2502 h 10097"/>
                  <a:gd name="T30" fmla="*/ 648 w 5258"/>
                  <a:gd name="T31" fmla="*/ 3899 h 10097"/>
                  <a:gd name="T32" fmla="*/ 761 w 5258"/>
                  <a:gd name="T33" fmla="*/ 4037 h 10097"/>
                  <a:gd name="T34" fmla="*/ 885 w 5258"/>
                  <a:gd name="T35" fmla="*/ 4015 h 10097"/>
                  <a:gd name="T36" fmla="*/ 951 w 5258"/>
                  <a:gd name="T37" fmla="*/ 4059 h 10097"/>
                  <a:gd name="T38" fmla="*/ 982 w 5258"/>
                  <a:gd name="T39" fmla="*/ 4346 h 10097"/>
                  <a:gd name="T40" fmla="*/ 1113 w 5258"/>
                  <a:gd name="T41" fmla="*/ 4357 h 10097"/>
                  <a:gd name="T42" fmla="*/ 2103 w 5258"/>
                  <a:gd name="T43" fmla="*/ 4979 h 10097"/>
                  <a:gd name="T44" fmla="*/ 2864 w 5258"/>
                  <a:gd name="T45" fmla="*/ 3950 h 10097"/>
                  <a:gd name="T46" fmla="*/ 3580 w 5258"/>
                  <a:gd name="T47" fmla="*/ 4953 h 10097"/>
                  <a:gd name="T48" fmla="*/ 3612 w 5258"/>
                  <a:gd name="T49" fmla="*/ 5227 h 10097"/>
                  <a:gd name="T50" fmla="*/ 3684 w 5258"/>
                  <a:gd name="T51" fmla="*/ 5477 h 10097"/>
                  <a:gd name="T52" fmla="*/ 3801 w 5258"/>
                  <a:gd name="T53" fmla="*/ 5679 h 10097"/>
                  <a:gd name="T54" fmla="*/ 3969 w 5258"/>
                  <a:gd name="T55" fmla="*/ 5809 h 10097"/>
                  <a:gd name="T56" fmla="*/ 4436 w 5258"/>
                  <a:gd name="T57" fmla="*/ 7180 h 10097"/>
                  <a:gd name="T58" fmla="*/ 4216 w 5258"/>
                  <a:gd name="T59" fmla="*/ 7666 h 10097"/>
                  <a:gd name="T60" fmla="*/ 4302 w 5258"/>
                  <a:gd name="T61" fmla="*/ 7794 h 10097"/>
                  <a:gd name="T62" fmla="*/ 3566 w 5258"/>
                  <a:gd name="T63" fmla="*/ 9678 h 10097"/>
                  <a:gd name="T64" fmla="*/ 4181 w 5258"/>
                  <a:gd name="T65" fmla="*/ 9520 h 10097"/>
                  <a:gd name="T66" fmla="*/ 4356 w 5258"/>
                  <a:gd name="T67" fmla="*/ 9444 h 10097"/>
                  <a:gd name="T68" fmla="*/ 4465 w 5258"/>
                  <a:gd name="T69" fmla="*/ 9320 h 10097"/>
                  <a:gd name="T70" fmla="*/ 4567 w 5258"/>
                  <a:gd name="T71" fmla="*/ 9192 h 10097"/>
                  <a:gd name="T72" fmla="*/ 4681 w 5258"/>
                  <a:gd name="T73" fmla="*/ 9088 h 10097"/>
                  <a:gd name="T74" fmla="*/ 4632 w 5258"/>
                  <a:gd name="T75" fmla="*/ 8983 h 10097"/>
                  <a:gd name="T76" fmla="*/ 4837 w 5258"/>
                  <a:gd name="T77" fmla="*/ 8695 h 10097"/>
                  <a:gd name="T78" fmla="*/ 5118 w 5258"/>
                  <a:gd name="T79" fmla="*/ 7644 h 10097"/>
                  <a:gd name="T80" fmla="*/ 5188 w 5258"/>
                  <a:gd name="T81" fmla="*/ 7013 h 10097"/>
                  <a:gd name="T82" fmla="*/ 5118 w 5258"/>
                  <a:gd name="T83" fmla="*/ 6311 h 10097"/>
                  <a:gd name="T84" fmla="*/ 4557 w 5258"/>
                  <a:gd name="T85" fmla="*/ 5820 h 10097"/>
                  <a:gd name="T86" fmla="*/ 3658 w 5258"/>
                  <a:gd name="T87" fmla="*/ 4596 h 10097"/>
                  <a:gd name="T88" fmla="*/ 2664 w 5258"/>
                  <a:gd name="T89" fmla="*/ 3155 h 10097"/>
                  <a:gd name="T90" fmla="*/ 2374 w 5258"/>
                  <a:gd name="T91" fmla="*/ 3193 h 10097"/>
                  <a:gd name="T92" fmla="*/ 2298 w 5258"/>
                  <a:gd name="T93" fmla="*/ 3171 h 10097"/>
                  <a:gd name="T94" fmla="*/ 2231 w 5258"/>
                  <a:gd name="T95" fmla="*/ 3077 h 10097"/>
                  <a:gd name="T96" fmla="*/ 2090 w 5258"/>
                  <a:gd name="T97" fmla="*/ 2806 h 10097"/>
                  <a:gd name="T98" fmla="*/ 1974 w 5258"/>
                  <a:gd name="T99" fmla="*/ 2600 h 10097"/>
                  <a:gd name="T100" fmla="*/ 1944 w 5258"/>
                  <a:gd name="T101" fmla="*/ 2469 h 10097"/>
                  <a:gd name="T102" fmla="*/ 1821 w 5258"/>
                  <a:gd name="T103" fmla="*/ 1343 h 10097"/>
                  <a:gd name="T104" fmla="*/ 1896 w 5258"/>
                  <a:gd name="T105" fmla="*/ 1269 h 10097"/>
                  <a:gd name="T106" fmla="*/ 2085 w 5258"/>
                  <a:gd name="T107" fmla="*/ 1296 h 10097"/>
                  <a:gd name="T108" fmla="*/ 2214 w 5258"/>
                  <a:gd name="T109" fmla="*/ 1223 h 10097"/>
                  <a:gd name="T110" fmla="*/ 2248 w 5258"/>
                  <a:gd name="T111" fmla="*/ 898 h 10097"/>
                  <a:gd name="T112" fmla="*/ 3085 w 5258"/>
                  <a:gd name="T113" fmla="*/ 491 h 10097"/>
                  <a:gd name="T114" fmla="*/ 2454 w 5258"/>
                  <a:gd name="T115" fmla="*/ 211 h 10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58" h="10097">
                    <a:moveTo>
                      <a:pt x="2103" y="351"/>
                    </a:moveTo>
                    <a:lnTo>
                      <a:pt x="2134" y="320"/>
                    </a:lnTo>
                    <a:lnTo>
                      <a:pt x="2138" y="316"/>
                    </a:lnTo>
                    <a:lnTo>
                      <a:pt x="2125" y="329"/>
                    </a:lnTo>
                    <a:lnTo>
                      <a:pt x="2103" y="351"/>
                    </a:lnTo>
                    <a:lnTo>
                      <a:pt x="2081" y="373"/>
                    </a:lnTo>
                    <a:lnTo>
                      <a:pt x="2068" y="386"/>
                    </a:lnTo>
                    <a:lnTo>
                      <a:pt x="2073" y="381"/>
                    </a:lnTo>
                    <a:lnTo>
                      <a:pt x="2103" y="351"/>
                    </a:lnTo>
                    <a:close/>
                    <a:moveTo>
                      <a:pt x="1752" y="71"/>
                    </a:moveTo>
                    <a:lnTo>
                      <a:pt x="1612" y="140"/>
                    </a:lnTo>
                    <a:lnTo>
                      <a:pt x="1472" y="211"/>
                    </a:lnTo>
                    <a:lnTo>
                      <a:pt x="1332" y="280"/>
                    </a:lnTo>
                    <a:lnTo>
                      <a:pt x="1192" y="351"/>
                    </a:lnTo>
                    <a:lnTo>
                      <a:pt x="1192" y="420"/>
                    </a:lnTo>
                    <a:lnTo>
                      <a:pt x="1192" y="631"/>
                    </a:lnTo>
                    <a:lnTo>
                      <a:pt x="1678" y="475"/>
                    </a:lnTo>
                    <a:lnTo>
                      <a:pt x="1669" y="982"/>
                    </a:lnTo>
                    <a:lnTo>
                      <a:pt x="1669" y="1010"/>
                    </a:lnTo>
                    <a:lnTo>
                      <a:pt x="1664" y="1035"/>
                    </a:lnTo>
                    <a:lnTo>
                      <a:pt x="1654" y="1059"/>
                    </a:lnTo>
                    <a:lnTo>
                      <a:pt x="1640" y="1081"/>
                    </a:lnTo>
                    <a:lnTo>
                      <a:pt x="1622" y="1101"/>
                    </a:lnTo>
                    <a:lnTo>
                      <a:pt x="1601" y="1119"/>
                    </a:lnTo>
                    <a:lnTo>
                      <a:pt x="1576" y="1136"/>
                    </a:lnTo>
                    <a:lnTo>
                      <a:pt x="1549" y="1151"/>
                    </a:lnTo>
                    <a:lnTo>
                      <a:pt x="1519" y="1164"/>
                    </a:lnTo>
                    <a:lnTo>
                      <a:pt x="1485" y="1176"/>
                    </a:lnTo>
                    <a:lnTo>
                      <a:pt x="1450" y="1187"/>
                    </a:lnTo>
                    <a:lnTo>
                      <a:pt x="1413" y="1196"/>
                    </a:lnTo>
                    <a:lnTo>
                      <a:pt x="1375" y="1206"/>
                    </a:lnTo>
                    <a:lnTo>
                      <a:pt x="1334" y="1213"/>
                    </a:lnTo>
                    <a:lnTo>
                      <a:pt x="1293" y="1220"/>
                    </a:lnTo>
                    <a:lnTo>
                      <a:pt x="1251" y="1225"/>
                    </a:lnTo>
                    <a:lnTo>
                      <a:pt x="1208" y="1230"/>
                    </a:lnTo>
                    <a:lnTo>
                      <a:pt x="1166" y="1234"/>
                    </a:lnTo>
                    <a:lnTo>
                      <a:pt x="1123" y="1238"/>
                    </a:lnTo>
                    <a:lnTo>
                      <a:pt x="1080" y="1240"/>
                    </a:lnTo>
                    <a:lnTo>
                      <a:pt x="998" y="1245"/>
                    </a:lnTo>
                    <a:lnTo>
                      <a:pt x="920" y="1248"/>
                    </a:lnTo>
                    <a:lnTo>
                      <a:pt x="850" y="1251"/>
                    </a:lnTo>
                    <a:lnTo>
                      <a:pt x="788" y="1253"/>
                    </a:lnTo>
                    <a:lnTo>
                      <a:pt x="761" y="1255"/>
                    </a:lnTo>
                    <a:lnTo>
                      <a:pt x="738" y="1257"/>
                    </a:lnTo>
                    <a:lnTo>
                      <a:pt x="717" y="1259"/>
                    </a:lnTo>
                    <a:lnTo>
                      <a:pt x="701" y="1262"/>
                    </a:lnTo>
                    <a:lnTo>
                      <a:pt x="631" y="771"/>
                    </a:lnTo>
                    <a:lnTo>
                      <a:pt x="561" y="771"/>
                    </a:lnTo>
                    <a:lnTo>
                      <a:pt x="421" y="842"/>
                    </a:lnTo>
                    <a:lnTo>
                      <a:pt x="351" y="982"/>
                    </a:lnTo>
                    <a:lnTo>
                      <a:pt x="351" y="1192"/>
                    </a:lnTo>
                    <a:lnTo>
                      <a:pt x="335" y="1204"/>
                    </a:lnTo>
                    <a:lnTo>
                      <a:pt x="318" y="1216"/>
                    </a:lnTo>
                    <a:lnTo>
                      <a:pt x="302" y="1230"/>
                    </a:lnTo>
                    <a:lnTo>
                      <a:pt x="286" y="1244"/>
                    </a:lnTo>
                    <a:lnTo>
                      <a:pt x="270" y="1260"/>
                    </a:lnTo>
                    <a:lnTo>
                      <a:pt x="255" y="1276"/>
                    </a:lnTo>
                    <a:lnTo>
                      <a:pt x="239" y="1293"/>
                    </a:lnTo>
                    <a:lnTo>
                      <a:pt x="224" y="1311"/>
                    </a:lnTo>
                    <a:lnTo>
                      <a:pt x="209" y="1331"/>
                    </a:lnTo>
                    <a:lnTo>
                      <a:pt x="193" y="1351"/>
                    </a:lnTo>
                    <a:lnTo>
                      <a:pt x="178" y="1371"/>
                    </a:lnTo>
                    <a:lnTo>
                      <a:pt x="164" y="1392"/>
                    </a:lnTo>
                    <a:lnTo>
                      <a:pt x="150" y="1413"/>
                    </a:lnTo>
                    <a:lnTo>
                      <a:pt x="137" y="1436"/>
                    </a:lnTo>
                    <a:lnTo>
                      <a:pt x="124" y="1459"/>
                    </a:lnTo>
                    <a:lnTo>
                      <a:pt x="111" y="1483"/>
                    </a:lnTo>
                    <a:lnTo>
                      <a:pt x="99" y="1506"/>
                    </a:lnTo>
                    <a:lnTo>
                      <a:pt x="88" y="1531"/>
                    </a:lnTo>
                    <a:lnTo>
                      <a:pt x="77" y="1555"/>
                    </a:lnTo>
                    <a:lnTo>
                      <a:pt x="65" y="1581"/>
                    </a:lnTo>
                    <a:lnTo>
                      <a:pt x="56" y="1606"/>
                    </a:lnTo>
                    <a:lnTo>
                      <a:pt x="46" y="1632"/>
                    </a:lnTo>
                    <a:lnTo>
                      <a:pt x="38" y="1657"/>
                    </a:lnTo>
                    <a:lnTo>
                      <a:pt x="31" y="1683"/>
                    </a:lnTo>
                    <a:lnTo>
                      <a:pt x="24" y="1710"/>
                    </a:lnTo>
                    <a:lnTo>
                      <a:pt x="18" y="1736"/>
                    </a:lnTo>
                    <a:lnTo>
                      <a:pt x="12" y="1762"/>
                    </a:lnTo>
                    <a:lnTo>
                      <a:pt x="8" y="1788"/>
                    </a:lnTo>
                    <a:lnTo>
                      <a:pt x="5" y="1815"/>
                    </a:lnTo>
                    <a:lnTo>
                      <a:pt x="2" y="1842"/>
                    </a:lnTo>
                    <a:lnTo>
                      <a:pt x="1" y="1868"/>
                    </a:lnTo>
                    <a:lnTo>
                      <a:pt x="0" y="1893"/>
                    </a:lnTo>
                    <a:lnTo>
                      <a:pt x="0" y="1964"/>
                    </a:lnTo>
                    <a:lnTo>
                      <a:pt x="1" y="1973"/>
                    </a:lnTo>
                    <a:lnTo>
                      <a:pt x="4" y="1983"/>
                    </a:lnTo>
                    <a:lnTo>
                      <a:pt x="8" y="1996"/>
                    </a:lnTo>
                    <a:lnTo>
                      <a:pt x="13" y="2010"/>
                    </a:lnTo>
                    <a:lnTo>
                      <a:pt x="20" y="2025"/>
                    </a:lnTo>
                    <a:lnTo>
                      <a:pt x="28" y="2042"/>
                    </a:lnTo>
                    <a:lnTo>
                      <a:pt x="38" y="2060"/>
                    </a:lnTo>
                    <a:lnTo>
                      <a:pt x="48" y="2080"/>
                    </a:lnTo>
                    <a:lnTo>
                      <a:pt x="73" y="2122"/>
                    </a:lnTo>
                    <a:lnTo>
                      <a:pt x="101" y="2165"/>
                    </a:lnTo>
                    <a:lnTo>
                      <a:pt x="131" y="2212"/>
                    </a:lnTo>
                    <a:lnTo>
                      <a:pt x="164" y="2258"/>
                    </a:lnTo>
                    <a:lnTo>
                      <a:pt x="198" y="2304"/>
                    </a:lnTo>
                    <a:lnTo>
                      <a:pt x="234" y="2350"/>
                    </a:lnTo>
                    <a:lnTo>
                      <a:pt x="269" y="2391"/>
                    </a:lnTo>
                    <a:lnTo>
                      <a:pt x="303" y="2429"/>
                    </a:lnTo>
                    <a:lnTo>
                      <a:pt x="319" y="2447"/>
                    </a:lnTo>
                    <a:lnTo>
                      <a:pt x="337" y="2464"/>
                    </a:lnTo>
                    <a:lnTo>
                      <a:pt x="352" y="2478"/>
                    </a:lnTo>
                    <a:lnTo>
                      <a:pt x="368" y="2491"/>
                    </a:lnTo>
                    <a:lnTo>
                      <a:pt x="382" y="2502"/>
                    </a:lnTo>
                    <a:lnTo>
                      <a:pt x="396" y="2512"/>
                    </a:lnTo>
                    <a:lnTo>
                      <a:pt x="409" y="2519"/>
                    </a:lnTo>
                    <a:lnTo>
                      <a:pt x="421" y="2524"/>
                    </a:lnTo>
                    <a:lnTo>
                      <a:pt x="421" y="2875"/>
                    </a:lnTo>
                    <a:lnTo>
                      <a:pt x="561" y="2875"/>
                    </a:lnTo>
                    <a:lnTo>
                      <a:pt x="631" y="3857"/>
                    </a:lnTo>
                    <a:lnTo>
                      <a:pt x="648" y="3899"/>
                    </a:lnTo>
                    <a:lnTo>
                      <a:pt x="664" y="3934"/>
                    </a:lnTo>
                    <a:lnTo>
                      <a:pt x="680" y="3963"/>
                    </a:lnTo>
                    <a:lnTo>
                      <a:pt x="697" y="3988"/>
                    </a:lnTo>
                    <a:lnTo>
                      <a:pt x="713" y="4007"/>
                    </a:lnTo>
                    <a:lnTo>
                      <a:pt x="729" y="4020"/>
                    </a:lnTo>
                    <a:lnTo>
                      <a:pt x="745" y="4030"/>
                    </a:lnTo>
                    <a:lnTo>
                      <a:pt x="761" y="4037"/>
                    </a:lnTo>
                    <a:lnTo>
                      <a:pt x="776" y="4040"/>
                    </a:lnTo>
                    <a:lnTo>
                      <a:pt x="791" y="4041"/>
                    </a:lnTo>
                    <a:lnTo>
                      <a:pt x="805" y="4039"/>
                    </a:lnTo>
                    <a:lnTo>
                      <a:pt x="819" y="4036"/>
                    </a:lnTo>
                    <a:lnTo>
                      <a:pt x="847" y="4027"/>
                    </a:lnTo>
                    <a:lnTo>
                      <a:pt x="873" y="4018"/>
                    </a:lnTo>
                    <a:lnTo>
                      <a:pt x="885" y="4015"/>
                    </a:lnTo>
                    <a:lnTo>
                      <a:pt x="896" y="4013"/>
                    </a:lnTo>
                    <a:lnTo>
                      <a:pt x="907" y="4013"/>
                    </a:lnTo>
                    <a:lnTo>
                      <a:pt x="917" y="4015"/>
                    </a:lnTo>
                    <a:lnTo>
                      <a:pt x="927" y="4021"/>
                    </a:lnTo>
                    <a:lnTo>
                      <a:pt x="936" y="4029"/>
                    </a:lnTo>
                    <a:lnTo>
                      <a:pt x="944" y="4042"/>
                    </a:lnTo>
                    <a:lnTo>
                      <a:pt x="951" y="4059"/>
                    </a:lnTo>
                    <a:lnTo>
                      <a:pt x="958" y="4081"/>
                    </a:lnTo>
                    <a:lnTo>
                      <a:pt x="964" y="4110"/>
                    </a:lnTo>
                    <a:lnTo>
                      <a:pt x="969" y="4143"/>
                    </a:lnTo>
                    <a:lnTo>
                      <a:pt x="973" y="4183"/>
                    </a:lnTo>
                    <a:lnTo>
                      <a:pt x="977" y="4230"/>
                    </a:lnTo>
                    <a:lnTo>
                      <a:pt x="980" y="4284"/>
                    </a:lnTo>
                    <a:lnTo>
                      <a:pt x="982" y="4346"/>
                    </a:lnTo>
                    <a:lnTo>
                      <a:pt x="982" y="4418"/>
                    </a:lnTo>
                    <a:lnTo>
                      <a:pt x="1003" y="4406"/>
                    </a:lnTo>
                    <a:lnTo>
                      <a:pt x="1049" y="4383"/>
                    </a:lnTo>
                    <a:lnTo>
                      <a:pt x="1073" y="4371"/>
                    </a:lnTo>
                    <a:lnTo>
                      <a:pt x="1096" y="4362"/>
                    </a:lnTo>
                    <a:lnTo>
                      <a:pt x="1105" y="4359"/>
                    </a:lnTo>
                    <a:lnTo>
                      <a:pt x="1113" y="4357"/>
                    </a:lnTo>
                    <a:lnTo>
                      <a:pt x="1119" y="4356"/>
                    </a:lnTo>
                    <a:lnTo>
                      <a:pt x="1122" y="4357"/>
                    </a:lnTo>
                    <a:lnTo>
                      <a:pt x="1377" y="4364"/>
                    </a:lnTo>
                    <a:lnTo>
                      <a:pt x="1754" y="5109"/>
                    </a:lnTo>
                    <a:lnTo>
                      <a:pt x="1963" y="5189"/>
                    </a:lnTo>
                    <a:lnTo>
                      <a:pt x="2103" y="5189"/>
                    </a:lnTo>
                    <a:lnTo>
                      <a:pt x="2103" y="4979"/>
                    </a:lnTo>
                    <a:lnTo>
                      <a:pt x="1894" y="4979"/>
                    </a:lnTo>
                    <a:lnTo>
                      <a:pt x="1777" y="4134"/>
                    </a:lnTo>
                    <a:lnTo>
                      <a:pt x="1993" y="3584"/>
                    </a:lnTo>
                    <a:lnTo>
                      <a:pt x="2204" y="3402"/>
                    </a:lnTo>
                    <a:lnTo>
                      <a:pt x="2523" y="3438"/>
                    </a:lnTo>
                    <a:lnTo>
                      <a:pt x="2452" y="3786"/>
                    </a:lnTo>
                    <a:lnTo>
                      <a:pt x="2864" y="3950"/>
                    </a:lnTo>
                    <a:lnTo>
                      <a:pt x="2874" y="4348"/>
                    </a:lnTo>
                    <a:lnTo>
                      <a:pt x="3365" y="4348"/>
                    </a:lnTo>
                    <a:lnTo>
                      <a:pt x="3365" y="4768"/>
                    </a:lnTo>
                    <a:lnTo>
                      <a:pt x="3578" y="4834"/>
                    </a:lnTo>
                    <a:lnTo>
                      <a:pt x="3578" y="4875"/>
                    </a:lnTo>
                    <a:lnTo>
                      <a:pt x="3579" y="4914"/>
                    </a:lnTo>
                    <a:lnTo>
                      <a:pt x="3580" y="4953"/>
                    </a:lnTo>
                    <a:lnTo>
                      <a:pt x="3583" y="4994"/>
                    </a:lnTo>
                    <a:lnTo>
                      <a:pt x="3586" y="5033"/>
                    </a:lnTo>
                    <a:lnTo>
                      <a:pt x="3589" y="5072"/>
                    </a:lnTo>
                    <a:lnTo>
                      <a:pt x="3594" y="5112"/>
                    </a:lnTo>
                    <a:lnTo>
                      <a:pt x="3599" y="5151"/>
                    </a:lnTo>
                    <a:lnTo>
                      <a:pt x="3605" y="5189"/>
                    </a:lnTo>
                    <a:lnTo>
                      <a:pt x="3612" y="5227"/>
                    </a:lnTo>
                    <a:lnTo>
                      <a:pt x="3620" y="5266"/>
                    </a:lnTo>
                    <a:lnTo>
                      <a:pt x="3629" y="5303"/>
                    </a:lnTo>
                    <a:lnTo>
                      <a:pt x="3638" y="5339"/>
                    </a:lnTo>
                    <a:lnTo>
                      <a:pt x="3648" y="5375"/>
                    </a:lnTo>
                    <a:lnTo>
                      <a:pt x="3659" y="5410"/>
                    </a:lnTo>
                    <a:lnTo>
                      <a:pt x="3671" y="5444"/>
                    </a:lnTo>
                    <a:lnTo>
                      <a:pt x="3684" y="5477"/>
                    </a:lnTo>
                    <a:lnTo>
                      <a:pt x="3698" y="5510"/>
                    </a:lnTo>
                    <a:lnTo>
                      <a:pt x="3714" y="5541"/>
                    </a:lnTo>
                    <a:lnTo>
                      <a:pt x="3729" y="5571"/>
                    </a:lnTo>
                    <a:lnTo>
                      <a:pt x="3746" y="5599"/>
                    </a:lnTo>
                    <a:lnTo>
                      <a:pt x="3763" y="5628"/>
                    </a:lnTo>
                    <a:lnTo>
                      <a:pt x="3782" y="5654"/>
                    </a:lnTo>
                    <a:lnTo>
                      <a:pt x="3801" y="5679"/>
                    </a:lnTo>
                    <a:lnTo>
                      <a:pt x="3822" y="5702"/>
                    </a:lnTo>
                    <a:lnTo>
                      <a:pt x="3844" y="5724"/>
                    </a:lnTo>
                    <a:lnTo>
                      <a:pt x="3867" y="5745"/>
                    </a:lnTo>
                    <a:lnTo>
                      <a:pt x="3891" y="5764"/>
                    </a:lnTo>
                    <a:lnTo>
                      <a:pt x="3915" y="5780"/>
                    </a:lnTo>
                    <a:lnTo>
                      <a:pt x="3941" y="5795"/>
                    </a:lnTo>
                    <a:lnTo>
                      <a:pt x="3969" y="5809"/>
                    </a:lnTo>
                    <a:lnTo>
                      <a:pt x="3997" y="5820"/>
                    </a:lnTo>
                    <a:lnTo>
                      <a:pt x="3917" y="6097"/>
                    </a:lnTo>
                    <a:lnTo>
                      <a:pt x="4066" y="6100"/>
                    </a:lnTo>
                    <a:lnTo>
                      <a:pt x="4066" y="6522"/>
                    </a:lnTo>
                    <a:lnTo>
                      <a:pt x="4278" y="6587"/>
                    </a:lnTo>
                    <a:lnTo>
                      <a:pt x="4191" y="6868"/>
                    </a:lnTo>
                    <a:lnTo>
                      <a:pt x="4436" y="7180"/>
                    </a:lnTo>
                    <a:lnTo>
                      <a:pt x="4506" y="7197"/>
                    </a:lnTo>
                    <a:lnTo>
                      <a:pt x="4218" y="7321"/>
                    </a:lnTo>
                    <a:lnTo>
                      <a:pt x="4206" y="7573"/>
                    </a:lnTo>
                    <a:lnTo>
                      <a:pt x="4207" y="7600"/>
                    </a:lnTo>
                    <a:lnTo>
                      <a:pt x="4209" y="7626"/>
                    </a:lnTo>
                    <a:lnTo>
                      <a:pt x="4212" y="7647"/>
                    </a:lnTo>
                    <a:lnTo>
                      <a:pt x="4216" y="7666"/>
                    </a:lnTo>
                    <a:lnTo>
                      <a:pt x="4222" y="7682"/>
                    </a:lnTo>
                    <a:lnTo>
                      <a:pt x="4229" y="7698"/>
                    </a:lnTo>
                    <a:lnTo>
                      <a:pt x="4237" y="7711"/>
                    </a:lnTo>
                    <a:lnTo>
                      <a:pt x="4245" y="7725"/>
                    </a:lnTo>
                    <a:lnTo>
                      <a:pt x="4265" y="7751"/>
                    </a:lnTo>
                    <a:lnTo>
                      <a:pt x="4289" y="7779"/>
                    </a:lnTo>
                    <a:lnTo>
                      <a:pt x="4302" y="7794"/>
                    </a:lnTo>
                    <a:lnTo>
                      <a:pt x="4316" y="7812"/>
                    </a:lnTo>
                    <a:lnTo>
                      <a:pt x="4331" y="7831"/>
                    </a:lnTo>
                    <a:lnTo>
                      <a:pt x="4346" y="7853"/>
                    </a:lnTo>
                    <a:lnTo>
                      <a:pt x="4375" y="9046"/>
                    </a:lnTo>
                    <a:lnTo>
                      <a:pt x="4135" y="9112"/>
                    </a:lnTo>
                    <a:lnTo>
                      <a:pt x="4066" y="9466"/>
                    </a:lnTo>
                    <a:lnTo>
                      <a:pt x="3566" y="9678"/>
                    </a:lnTo>
                    <a:lnTo>
                      <a:pt x="3646" y="10097"/>
                    </a:lnTo>
                    <a:lnTo>
                      <a:pt x="3716" y="9747"/>
                    </a:lnTo>
                    <a:lnTo>
                      <a:pt x="4000" y="9748"/>
                    </a:lnTo>
                    <a:lnTo>
                      <a:pt x="4066" y="9537"/>
                    </a:lnTo>
                    <a:lnTo>
                      <a:pt x="4108" y="9533"/>
                    </a:lnTo>
                    <a:lnTo>
                      <a:pt x="4146" y="9527"/>
                    </a:lnTo>
                    <a:lnTo>
                      <a:pt x="4181" y="9520"/>
                    </a:lnTo>
                    <a:lnTo>
                      <a:pt x="4213" y="9511"/>
                    </a:lnTo>
                    <a:lnTo>
                      <a:pt x="4243" y="9502"/>
                    </a:lnTo>
                    <a:lnTo>
                      <a:pt x="4270" y="9492"/>
                    </a:lnTo>
                    <a:lnTo>
                      <a:pt x="4295" y="9482"/>
                    </a:lnTo>
                    <a:lnTo>
                      <a:pt x="4317" y="9470"/>
                    </a:lnTo>
                    <a:lnTo>
                      <a:pt x="4337" y="9457"/>
                    </a:lnTo>
                    <a:lnTo>
                      <a:pt x="4356" y="9444"/>
                    </a:lnTo>
                    <a:lnTo>
                      <a:pt x="4374" y="9430"/>
                    </a:lnTo>
                    <a:lnTo>
                      <a:pt x="4390" y="9415"/>
                    </a:lnTo>
                    <a:lnTo>
                      <a:pt x="4404" y="9400"/>
                    </a:lnTo>
                    <a:lnTo>
                      <a:pt x="4418" y="9384"/>
                    </a:lnTo>
                    <a:lnTo>
                      <a:pt x="4430" y="9368"/>
                    </a:lnTo>
                    <a:lnTo>
                      <a:pt x="4442" y="9352"/>
                    </a:lnTo>
                    <a:lnTo>
                      <a:pt x="4465" y="9320"/>
                    </a:lnTo>
                    <a:lnTo>
                      <a:pt x="4488" y="9287"/>
                    </a:lnTo>
                    <a:lnTo>
                      <a:pt x="4499" y="9270"/>
                    </a:lnTo>
                    <a:lnTo>
                      <a:pt x="4511" y="9253"/>
                    </a:lnTo>
                    <a:lnTo>
                      <a:pt x="4524" y="9237"/>
                    </a:lnTo>
                    <a:lnTo>
                      <a:pt x="4537" y="9222"/>
                    </a:lnTo>
                    <a:lnTo>
                      <a:pt x="4552" y="9206"/>
                    </a:lnTo>
                    <a:lnTo>
                      <a:pt x="4567" y="9192"/>
                    </a:lnTo>
                    <a:lnTo>
                      <a:pt x="4584" y="9177"/>
                    </a:lnTo>
                    <a:lnTo>
                      <a:pt x="4603" y="9164"/>
                    </a:lnTo>
                    <a:lnTo>
                      <a:pt x="4624" y="9151"/>
                    </a:lnTo>
                    <a:lnTo>
                      <a:pt x="4646" y="9138"/>
                    </a:lnTo>
                    <a:lnTo>
                      <a:pt x="4671" y="9126"/>
                    </a:lnTo>
                    <a:lnTo>
                      <a:pt x="4697" y="9115"/>
                    </a:lnTo>
                    <a:lnTo>
                      <a:pt x="4681" y="9088"/>
                    </a:lnTo>
                    <a:lnTo>
                      <a:pt x="4666" y="9066"/>
                    </a:lnTo>
                    <a:lnTo>
                      <a:pt x="4654" y="9048"/>
                    </a:lnTo>
                    <a:lnTo>
                      <a:pt x="4644" y="9030"/>
                    </a:lnTo>
                    <a:lnTo>
                      <a:pt x="4641" y="9020"/>
                    </a:lnTo>
                    <a:lnTo>
                      <a:pt x="4637" y="9008"/>
                    </a:lnTo>
                    <a:lnTo>
                      <a:pt x="4634" y="8997"/>
                    </a:lnTo>
                    <a:lnTo>
                      <a:pt x="4632" y="8983"/>
                    </a:lnTo>
                    <a:lnTo>
                      <a:pt x="4630" y="8968"/>
                    </a:lnTo>
                    <a:lnTo>
                      <a:pt x="4629" y="8950"/>
                    </a:lnTo>
                    <a:lnTo>
                      <a:pt x="4628" y="8929"/>
                    </a:lnTo>
                    <a:lnTo>
                      <a:pt x="4628" y="8906"/>
                    </a:lnTo>
                    <a:lnTo>
                      <a:pt x="4628" y="8695"/>
                    </a:lnTo>
                    <a:lnTo>
                      <a:pt x="4768" y="8695"/>
                    </a:lnTo>
                    <a:lnTo>
                      <a:pt x="4837" y="8695"/>
                    </a:lnTo>
                    <a:lnTo>
                      <a:pt x="4908" y="8555"/>
                    </a:lnTo>
                    <a:lnTo>
                      <a:pt x="4908" y="8275"/>
                    </a:lnTo>
                    <a:lnTo>
                      <a:pt x="4908" y="8204"/>
                    </a:lnTo>
                    <a:lnTo>
                      <a:pt x="5118" y="8135"/>
                    </a:lnTo>
                    <a:lnTo>
                      <a:pt x="5188" y="8064"/>
                    </a:lnTo>
                    <a:lnTo>
                      <a:pt x="5188" y="7784"/>
                    </a:lnTo>
                    <a:lnTo>
                      <a:pt x="5118" y="7644"/>
                    </a:lnTo>
                    <a:lnTo>
                      <a:pt x="5048" y="7573"/>
                    </a:lnTo>
                    <a:lnTo>
                      <a:pt x="4977" y="7503"/>
                    </a:lnTo>
                    <a:lnTo>
                      <a:pt x="4908" y="7433"/>
                    </a:lnTo>
                    <a:lnTo>
                      <a:pt x="5048" y="7362"/>
                    </a:lnTo>
                    <a:lnTo>
                      <a:pt x="5118" y="7293"/>
                    </a:lnTo>
                    <a:lnTo>
                      <a:pt x="5188" y="7222"/>
                    </a:lnTo>
                    <a:lnTo>
                      <a:pt x="5188" y="7013"/>
                    </a:lnTo>
                    <a:lnTo>
                      <a:pt x="5118" y="6942"/>
                    </a:lnTo>
                    <a:lnTo>
                      <a:pt x="5048" y="6802"/>
                    </a:lnTo>
                    <a:lnTo>
                      <a:pt x="4977" y="6731"/>
                    </a:lnTo>
                    <a:lnTo>
                      <a:pt x="5188" y="6662"/>
                    </a:lnTo>
                    <a:lnTo>
                      <a:pt x="5258" y="6591"/>
                    </a:lnTo>
                    <a:lnTo>
                      <a:pt x="5258" y="6381"/>
                    </a:lnTo>
                    <a:lnTo>
                      <a:pt x="5118" y="6311"/>
                    </a:lnTo>
                    <a:lnTo>
                      <a:pt x="5048" y="6241"/>
                    </a:lnTo>
                    <a:lnTo>
                      <a:pt x="4977" y="6171"/>
                    </a:lnTo>
                    <a:lnTo>
                      <a:pt x="4908" y="6100"/>
                    </a:lnTo>
                    <a:lnTo>
                      <a:pt x="4837" y="6031"/>
                    </a:lnTo>
                    <a:lnTo>
                      <a:pt x="4768" y="5960"/>
                    </a:lnTo>
                    <a:lnTo>
                      <a:pt x="4628" y="5891"/>
                    </a:lnTo>
                    <a:lnTo>
                      <a:pt x="4557" y="5820"/>
                    </a:lnTo>
                    <a:lnTo>
                      <a:pt x="4372" y="5988"/>
                    </a:lnTo>
                    <a:lnTo>
                      <a:pt x="4306" y="5903"/>
                    </a:lnTo>
                    <a:lnTo>
                      <a:pt x="4700" y="5680"/>
                    </a:lnTo>
                    <a:lnTo>
                      <a:pt x="4735" y="5038"/>
                    </a:lnTo>
                    <a:lnTo>
                      <a:pt x="4695" y="5202"/>
                    </a:lnTo>
                    <a:lnTo>
                      <a:pt x="3981" y="5129"/>
                    </a:lnTo>
                    <a:lnTo>
                      <a:pt x="3658" y="4596"/>
                    </a:lnTo>
                    <a:lnTo>
                      <a:pt x="3506" y="4277"/>
                    </a:lnTo>
                    <a:lnTo>
                      <a:pt x="3085" y="4277"/>
                    </a:lnTo>
                    <a:lnTo>
                      <a:pt x="3085" y="3787"/>
                    </a:lnTo>
                    <a:lnTo>
                      <a:pt x="2805" y="3787"/>
                    </a:lnTo>
                    <a:lnTo>
                      <a:pt x="2805" y="3296"/>
                    </a:lnTo>
                    <a:lnTo>
                      <a:pt x="2664" y="3296"/>
                    </a:lnTo>
                    <a:lnTo>
                      <a:pt x="2664" y="3155"/>
                    </a:lnTo>
                    <a:lnTo>
                      <a:pt x="2600" y="3162"/>
                    </a:lnTo>
                    <a:lnTo>
                      <a:pt x="2545" y="3169"/>
                    </a:lnTo>
                    <a:lnTo>
                      <a:pt x="2497" y="3176"/>
                    </a:lnTo>
                    <a:lnTo>
                      <a:pt x="2455" y="3183"/>
                    </a:lnTo>
                    <a:lnTo>
                      <a:pt x="2420" y="3189"/>
                    </a:lnTo>
                    <a:lnTo>
                      <a:pt x="2388" y="3192"/>
                    </a:lnTo>
                    <a:lnTo>
                      <a:pt x="2374" y="3193"/>
                    </a:lnTo>
                    <a:lnTo>
                      <a:pt x="2362" y="3193"/>
                    </a:lnTo>
                    <a:lnTo>
                      <a:pt x="2350" y="3192"/>
                    </a:lnTo>
                    <a:lnTo>
                      <a:pt x="2338" y="3190"/>
                    </a:lnTo>
                    <a:lnTo>
                      <a:pt x="2328" y="3187"/>
                    </a:lnTo>
                    <a:lnTo>
                      <a:pt x="2318" y="3183"/>
                    </a:lnTo>
                    <a:lnTo>
                      <a:pt x="2308" y="3177"/>
                    </a:lnTo>
                    <a:lnTo>
                      <a:pt x="2298" y="3171"/>
                    </a:lnTo>
                    <a:lnTo>
                      <a:pt x="2289" y="3162"/>
                    </a:lnTo>
                    <a:lnTo>
                      <a:pt x="2280" y="3153"/>
                    </a:lnTo>
                    <a:lnTo>
                      <a:pt x="2270" y="3141"/>
                    </a:lnTo>
                    <a:lnTo>
                      <a:pt x="2260" y="3128"/>
                    </a:lnTo>
                    <a:lnTo>
                      <a:pt x="2251" y="3113"/>
                    </a:lnTo>
                    <a:lnTo>
                      <a:pt x="2241" y="3097"/>
                    </a:lnTo>
                    <a:lnTo>
                      <a:pt x="2231" y="3077"/>
                    </a:lnTo>
                    <a:lnTo>
                      <a:pt x="2220" y="3056"/>
                    </a:lnTo>
                    <a:lnTo>
                      <a:pt x="2197" y="3008"/>
                    </a:lnTo>
                    <a:lnTo>
                      <a:pt x="2170" y="2949"/>
                    </a:lnTo>
                    <a:lnTo>
                      <a:pt x="2151" y="2911"/>
                    </a:lnTo>
                    <a:lnTo>
                      <a:pt x="2131" y="2874"/>
                    </a:lnTo>
                    <a:lnTo>
                      <a:pt x="2111" y="2840"/>
                    </a:lnTo>
                    <a:lnTo>
                      <a:pt x="2090" y="2806"/>
                    </a:lnTo>
                    <a:lnTo>
                      <a:pt x="2050" y="2743"/>
                    </a:lnTo>
                    <a:lnTo>
                      <a:pt x="2012" y="2681"/>
                    </a:lnTo>
                    <a:lnTo>
                      <a:pt x="2003" y="2665"/>
                    </a:lnTo>
                    <a:lnTo>
                      <a:pt x="1995" y="2649"/>
                    </a:lnTo>
                    <a:lnTo>
                      <a:pt x="1988" y="2633"/>
                    </a:lnTo>
                    <a:lnTo>
                      <a:pt x="1980" y="2617"/>
                    </a:lnTo>
                    <a:lnTo>
                      <a:pt x="1974" y="2600"/>
                    </a:lnTo>
                    <a:lnTo>
                      <a:pt x="1967" y="2582"/>
                    </a:lnTo>
                    <a:lnTo>
                      <a:pt x="1962" y="2565"/>
                    </a:lnTo>
                    <a:lnTo>
                      <a:pt x="1957" y="2547"/>
                    </a:lnTo>
                    <a:lnTo>
                      <a:pt x="1953" y="2528"/>
                    </a:lnTo>
                    <a:lnTo>
                      <a:pt x="1949" y="2509"/>
                    </a:lnTo>
                    <a:lnTo>
                      <a:pt x="1946" y="2489"/>
                    </a:lnTo>
                    <a:lnTo>
                      <a:pt x="1944" y="2469"/>
                    </a:lnTo>
                    <a:lnTo>
                      <a:pt x="1943" y="2447"/>
                    </a:lnTo>
                    <a:lnTo>
                      <a:pt x="1943" y="2425"/>
                    </a:lnTo>
                    <a:lnTo>
                      <a:pt x="1943" y="2402"/>
                    </a:lnTo>
                    <a:lnTo>
                      <a:pt x="1945" y="2378"/>
                    </a:lnTo>
                    <a:lnTo>
                      <a:pt x="1823" y="1402"/>
                    </a:lnTo>
                    <a:lnTo>
                      <a:pt x="1820" y="1370"/>
                    </a:lnTo>
                    <a:lnTo>
                      <a:pt x="1821" y="1343"/>
                    </a:lnTo>
                    <a:lnTo>
                      <a:pt x="1825" y="1320"/>
                    </a:lnTo>
                    <a:lnTo>
                      <a:pt x="1831" y="1302"/>
                    </a:lnTo>
                    <a:lnTo>
                      <a:pt x="1839" y="1289"/>
                    </a:lnTo>
                    <a:lnTo>
                      <a:pt x="1850" y="1280"/>
                    </a:lnTo>
                    <a:lnTo>
                      <a:pt x="1863" y="1273"/>
                    </a:lnTo>
                    <a:lnTo>
                      <a:pt x="1878" y="1270"/>
                    </a:lnTo>
                    <a:lnTo>
                      <a:pt x="1896" y="1269"/>
                    </a:lnTo>
                    <a:lnTo>
                      <a:pt x="1914" y="1270"/>
                    </a:lnTo>
                    <a:lnTo>
                      <a:pt x="1933" y="1273"/>
                    </a:lnTo>
                    <a:lnTo>
                      <a:pt x="1953" y="1276"/>
                    </a:lnTo>
                    <a:lnTo>
                      <a:pt x="1996" y="1285"/>
                    </a:lnTo>
                    <a:lnTo>
                      <a:pt x="2041" y="1293"/>
                    </a:lnTo>
                    <a:lnTo>
                      <a:pt x="2063" y="1295"/>
                    </a:lnTo>
                    <a:lnTo>
                      <a:pt x="2085" y="1296"/>
                    </a:lnTo>
                    <a:lnTo>
                      <a:pt x="2106" y="1295"/>
                    </a:lnTo>
                    <a:lnTo>
                      <a:pt x="2127" y="1292"/>
                    </a:lnTo>
                    <a:lnTo>
                      <a:pt x="2147" y="1286"/>
                    </a:lnTo>
                    <a:lnTo>
                      <a:pt x="2167" y="1276"/>
                    </a:lnTo>
                    <a:lnTo>
                      <a:pt x="2184" y="1263"/>
                    </a:lnTo>
                    <a:lnTo>
                      <a:pt x="2200" y="1245"/>
                    </a:lnTo>
                    <a:lnTo>
                      <a:pt x="2214" y="1223"/>
                    </a:lnTo>
                    <a:lnTo>
                      <a:pt x="2227" y="1195"/>
                    </a:lnTo>
                    <a:lnTo>
                      <a:pt x="2237" y="1162"/>
                    </a:lnTo>
                    <a:lnTo>
                      <a:pt x="2245" y="1123"/>
                    </a:lnTo>
                    <a:lnTo>
                      <a:pt x="2250" y="1078"/>
                    </a:lnTo>
                    <a:lnTo>
                      <a:pt x="2253" y="1025"/>
                    </a:lnTo>
                    <a:lnTo>
                      <a:pt x="2252" y="966"/>
                    </a:lnTo>
                    <a:lnTo>
                      <a:pt x="2248" y="898"/>
                    </a:lnTo>
                    <a:lnTo>
                      <a:pt x="2433" y="955"/>
                    </a:lnTo>
                    <a:lnTo>
                      <a:pt x="2734" y="771"/>
                    </a:lnTo>
                    <a:lnTo>
                      <a:pt x="2805" y="771"/>
                    </a:lnTo>
                    <a:lnTo>
                      <a:pt x="2874" y="702"/>
                    </a:lnTo>
                    <a:lnTo>
                      <a:pt x="2945" y="631"/>
                    </a:lnTo>
                    <a:lnTo>
                      <a:pt x="3015" y="561"/>
                    </a:lnTo>
                    <a:lnTo>
                      <a:pt x="3085" y="491"/>
                    </a:lnTo>
                    <a:lnTo>
                      <a:pt x="3225" y="420"/>
                    </a:lnTo>
                    <a:lnTo>
                      <a:pt x="3225" y="71"/>
                    </a:lnTo>
                    <a:lnTo>
                      <a:pt x="3155" y="0"/>
                    </a:lnTo>
                    <a:lnTo>
                      <a:pt x="2805" y="0"/>
                    </a:lnTo>
                    <a:lnTo>
                      <a:pt x="2734" y="71"/>
                    </a:lnTo>
                    <a:lnTo>
                      <a:pt x="2664" y="140"/>
                    </a:lnTo>
                    <a:lnTo>
                      <a:pt x="2454" y="211"/>
                    </a:lnTo>
                    <a:lnTo>
                      <a:pt x="2314" y="280"/>
                    </a:lnTo>
                    <a:lnTo>
                      <a:pt x="2314" y="211"/>
                    </a:lnTo>
                    <a:lnTo>
                      <a:pt x="2314" y="140"/>
                    </a:lnTo>
                    <a:lnTo>
                      <a:pt x="2243" y="0"/>
                    </a:lnTo>
                    <a:lnTo>
                      <a:pt x="1963" y="0"/>
                    </a:lnTo>
                    <a:lnTo>
                      <a:pt x="1752" y="71"/>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72" name="Freeform 7"/>
              <p:cNvSpPr>
                <a:spLocks/>
              </p:cNvSpPr>
              <p:nvPr/>
            </p:nvSpPr>
            <p:spPr bwMode="auto">
              <a:xfrm>
                <a:off x="950913" y="760413"/>
                <a:ext cx="450850" cy="190500"/>
              </a:xfrm>
              <a:custGeom>
                <a:avLst/>
                <a:gdLst>
                  <a:gd name="T0" fmla="*/ 5819 w 10236"/>
                  <a:gd name="T1" fmla="*/ 351 h 4348"/>
                  <a:gd name="T2" fmla="*/ 5551 w 10236"/>
                  <a:gd name="T3" fmla="*/ 736 h 4348"/>
                  <a:gd name="T4" fmla="*/ 5603 w 10236"/>
                  <a:gd name="T5" fmla="*/ 838 h 4348"/>
                  <a:gd name="T6" fmla="*/ 5606 w 10236"/>
                  <a:gd name="T7" fmla="*/ 974 h 4348"/>
                  <a:gd name="T8" fmla="*/ 5582 w 10236"/>
                  <a:gd name="T9" fmla="*/ 1054 h 4348"/>
                  <a:gd name="T10" fmla="*/ 4627 w 10236"/>
                  <a:gd name="T11" fmla="*/ 1613 h 4348"/>
                  <a:gd name="T12" fmla="*/ 4422 w 10236"/>
                  <a:gd name="T13" fmla="*/ 1871 h 4348"/>
                  <a:gd name="T14" fmla="*/ 4219 w 10236"/>
                  <a:gd name="T15" fmla="*/ 1986 h 4348"/>
                  <a:gd name="T16" fmla="*/ 3955 w 10236"/>
                  <a:gd name="T17" fmla="*/ 2189 h 4348"/>
                  <a:gd name="T18" fmla="*/ 3708 w 10236"/>
                  <a:gd name="T19" fmla="*/ 2336 h 4348"/>
                  <a:gd name="T20" fmla="*/ 3368 w 10236"/>
                  <a:gd name="T21" fmla="*/ 2447 h 4348"/>
                  <a:gd name="T22" fmla="*/ 3081 w 10236"/>
                  <a:gd name="T23" fmla="*/ 2526 h 4348"/>
                  <a:gd name="T24" fmla="*/ 2866 w 10236"/>
                  <a:gd name="T25" fmla="*/ 2659 h 4348"/>
                  <a:gd name="T26" fmla="*/ 2544 w 10236"/>
                  <a:gd name="T27" fmla="*/ 2931 h 4348"/>
                  <a:gd name="T28" fmla="*/ 2326 w 10236"/>
                  <a:gd name="T29" fmla="*/ 3074 h 4348"/>
                  <a:gd name="T30" fmla="*/ 2103 w 10236"/>
                  <a:gd name="T31" fmla="*/ 3015 h 4348"/>
                  <a:gd name="T32" fmla="*/ 1262 w 10236"/>
                  <a:gd name="T33" fmla="*/ 3366 h 4348"/>
                  <a:gd name="T34" fmla="*/ 140 w 10236"/>
                  <a:gd name="T35" fmla="*/ 3787 h 4348"/>
                  <a:gd name="T36" fmla="*/ 491 w 10236"/>
                  <a:gd name="T37" fmla="*/ 3997 h 4348"/>
                  <a:gd name="T38" fmla="*/ 841 w 10236"/>
                  <a:gd name="T39" fmla="*/ 4277 h 4348"/>
                  <a:gd name="T40" fmla="*/ 1403 w 10236"/>
                  <a:gd name="T41" fmla="*/ 4269 h 4348"/>
                  <a:gd name="T42" fmla="*/ 3001 w 10236"/>
                  <a:gd name="T43" fmla="*/ 3862 h 4348"/>
                  <a:gd name="T44" fmla="*/ 4417 w 10236"/>
                  <a:gd name="T45" fmla="*/ 3929 h 4348"/>
                  <a:gd name="T46" fmla="*/ 4717 w 10236"/>
                  <a:gd name="T47" fmla="*/ 3947 h 4348"/>
                  <a:gd name="T48" fmla="*/ 4931 w 10236"/>
                  <a:gd name="T49" fmla="*/ 3985 h 4348"/>
                  <a:gd name="T50" fmla="*/ 5110 w 10236"/>
                  <a:gd name="T51" fmla="*/ 4054 h 4348"/>
                  <a:gd name="T52" fmla="*/ 5233 w 10236"/>
                  <a:gd name="T53" fmla="*/ 4162 h 4348"/>
                  <a:gd name="T54" fmla="*/ 5446 w 10236"/>
                  <a:gd name="T55" fmla="*/ 4194 h 4348"/>
                  <a:gd name="T56" fmla="*/ 5655 w 10236"/>
                  <a:gd name="T57" fmla="*/ 4156 h 4348"/>
                  <a:gd name="T58" fmla="*/ 5960 w 10236"/>
                  <a:gd name="T59" fmla="*/ 4138 h 4348"/>
                  <a:gd name="T60" fmla="*/ 6319 w 10236"/>
                  <a:gd name="T61" fmla="*/ 4145 h 4348"/>
                  <a:gd name="T62" fmla="*/ 6392 w 10236"/>
                  <a:gd name="T63" fmla="*/ 4121 h 4348"/>
                  <a:gd name="T64" fmla="*/ 6412 w 10236"/>
                  <a:gd name="T65" fmla="*/ 4053 h 4348"/>
                  <a:gd name="T66" fmla="*/ 6379 w 10236"/>
                  <a:gd name="T67" fmla="*/ 3857 h 4348"/>
                  <a:gd name="T68" fmla="*/ 4837 w 10236"/>
                  <a:gd name="T69" fmla="*/ 2735 h 4348"/>
                  <a:gd name="T70" fmla="*/ 6018 w 10236"/>
                  <a:gd name="T71" fmla="*/ 2200 h 4348"/>
                  <a:gd name="T72" fmla="*/ 6130 w 10236"/>
                  <a:gd name="T73" fmla="*/ 2119 h 4348"/>
                  <a:gd name="T74" fmla="*/ 6450 w 10236"/>
                  <a:gd name="T75" fmla="*/ 2104 h 4348"/>
                  <a:gd name="T76" fmla="*/ 6575 w 10236"/>
                  <a:gd name="T77" fmla="*/ 2126 h 4348"/>
                  <a:gd name="T78" fmla="*/ 6688 w 10236"/>
                  <a:gd name="T79" fmla="*/ 2214 h 4348"/>
                  <a:gd name="T80" fmla="*/ 8693 w 10236"/>
                  <a:gd name="T81" fmla="*/ 2595 h 4348"/>
                  <a:gd name="T82" fmla="*/ 9044 w 10236"/>
                  <a:gd name="T83" fmla="*/ 2034 h 4348"/>
                  <a:gd name="T84" fmla="*/ 9885 w 10236"/>
                  <a:gd name="T85" fmla="*/ 1052 h 4348"/>
                  <a:gd name="T86" fmla="*/ 9745 w 10236"/>
                  <a:gd name="T87" fmla="*/ 912 h 4348"/>
                  <a:gd name="T88" fmla="*/ 9412 w 10236"/>
                  <a:gd name="T89" fmla="*/ 928 h 4348"/>
                  <a:gd name="T90" fmla="*/ 9343 w 10236"/>
                  <a:gd name="T91" fmla="*/ 978 h 4348"/>
                  <a:gd name="T92" fmla="*/ 9296 w 10236"/>
                  <a:gd name="T93" fmla="*/ 1072 h 4348"/>
                  <a:gd name="T94" fmla="*/ 9230 w 10236"/>
                  <a:gd name="T95" fmla="*/ 1140 h 4348"/>
                  <a:gd name="T96" fmla="*/ 9080 w 10236"/>
                  <a:gd name="T97" fmla="*/ 1188 h 4348"/>
                  <a:gd name="T98" fmla="*/ 8623 w 10236"/>
                  <a:gd name="T99" fmla="*/ 1964 h 4348"/>
                  <a:gd name="T100" fmla="*/ 8320 w 10236"/>
                  <a:gd name="T101" fmla="*/ 2184 h 4348"/>
                  <a:gd name="T102" fmla="*/ 8207 w 10236"/>
                  <a:gd name="T103" fmla="*/ 2256 h 4348"/>
                  <a:gd name="T104" fmla="*/ 7197 w 10236"/>
                  <a:gd name="T105" fmla="*/ 1849 h 4348"/>
                  <a:gd name="T106" fmla="*/ 5612 w 10236"/>
                  <a:gd name="T107" fmla="*/ 1699 h 4348"/>
                  <a:gd name="T108" fmla="*/ 5641 w 10236"/>
                  <a:gd name="T109" fmla="*/ 1490 h 4348"/>
                  <a:gd name="T110" fmla="*/ 5719 w 10236"/>
                  <a:gd name="T111" fmla="*/ 1236 h 4348"/>
                  <a:gd name="T112" fmla="*/ 5833 w 10236"/>
                  <a:gd name="T113" fmla="*/ 919 h 4348"/>
                  <a:gd name="T114" fmla="*/ 5915 w 10236"/>
                  <a:gd name="T115" fmla="*/ 599 h 4348"/>
                  <a:gd name="T116" fmla="*/ 5996 w 10236"/>
                  <a:gd name="T117" fmla="*/ 362 h 4348"/>
                  <a:gd name="T118" fmla="*/ 6063 w 10236"/>
                  <a:gd name="T119" fmla="*/ 295 h 4348"/>
                  <a:gd name="T120" fmla="*/ 6168 w 10236"/>
                  <a:gd name="T121" fmla="*/ 280 h 4348"/>
                  <a:gd name="T122" fmla="*/ 6293 w 10236"/>
                  <a:gd name="T123" fmla="*/ 184 h 4348"/>
                  <a:gd name="T124" fmla="*/ 5959 w 10236"/>
                  <a:gd name="T125" fmla="*/ 70 h 4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36" h="4348">
                    <a:moveTo>
                      <a:pt x="5959" y="70"/>
                    </a:moveTo>
                    <a:lnTo>
                      <a:pt x="5819" y="141"/>
                    </a:lnTo>
                    <a:lnTo>
                      <a:pt x="5679" y="211"/>
                    </a:lnTo>
                    <a:lnTo>
                      <a:pt x="5608" y="281"/>
                    </a:lnTo>
                    <a:lnTo>
                      <a:pt x="5608" y="351"/>
                    </a:lnTo>
                    <a:lnTo>
                      <a:pt x="5819" y="351"/>
                    </a:lnTo>
                    <a:lnTo>
                      <a:pt x="5474" y="640"/>
                    </a:lnTo>
                    <a:lnTo>
                      <a:pt x="5488" y="660"/>
                    </a:lnTo>
                    <a:lnTo>
                      <a:pt x="5502" y="679"/>
                    </a:lnTo>
                    <a:lnTo>
                      <a:pt x="5515" y="695"/>
                    </a:lnTo>
                    <a:lnTo>
                      <a:pt x="5529" y="710"/>
                    </a:lnTo>
                    <a:lnTo>
                      <a:pt x="5551" y="736"/>
                    </a:lnTo>
                    <a:lnTo>
                      <a:pt x="5571" y="762"/>
                    </a:lnTo>
                    <a:lnTo>
                      <a:pt x="5579" y="774"/>
                    </a:lnTo>
                    <a:lnTo>
                      <a:pt x="5587" y="788"/>
                    </a:lnTo>
                    <a:lnTo>
                      <a:pt x="5593" y="803"/>
                    </a:lnTo>
                    <a:lnTo>
                      <a:pt x="5598" y="820"/>
                    </a:lnTo>
                    <a:lnTo>
                      <a:pt x="5603" y="838"/>
                    </a:lnTo>
                    <a:lnTo>
                      <a:pt x="5606" y="860"/>
                    </a:lnTo>
                    <a:lnTo>
                      <a:pt x="5608" y="885"/>
                    </a:lnTo>
                    <a:lnTo>
                      <a:pt x="5608" y="912"/>
                    </a:lnTo>
                    <a:lnTo>
                      <a:pt x="5608" y="936"/>
                    </a:lnTo>
                    <a:lnTo>
                      <a:pt x="5607" y="956"/>
                    </a:lnTo>
                    <a:lnTo>
                      <a:pt x="5606" y="974"/>
                    </a:lnTo>
                    <a:lnTo>
                      <a:pt x="5604" y="990"/>
                    </a:lnTo>
                    <a:lnTo>
                      <a:pt x="5602" y="1003"/>
                    </a:lnTo>
                    <a:lnTo>
                      <a:pt x="5599" y="1016"/>
                    </a:lnTo>
                    <a:lnTo>
                      <a:pt x="5595" y="1026"/>
                    </a:lnTo>
                    <a:lnTo>
                      <a:pt x="5591" y="1036"/>
                    </a:lnTo>
                    <a:lnTo>
                      <a:pt x="5582" y="1054"/>
                    </a:lnTo>
                    <a:lnTo>
                      <a:pt x="5570" y="1072"/>
                    </a:lnTo>
                    <a:lnTo>
                      <a:pt x="5555" y="1094"/>
                    </a:lnTo>
                    <a:lnTo>
                      <a:pt x="5539" y="1122"/>
                    </a:lnTo>
                    <a:lnTo>
                      <a:pt x="4926" y="1381"/>
                    </a:lnTo>
                    <a:lnTo>
                      <a:pt x="4822" y="1609"/>
                    </a:lnTo>
                    <a:lnTo>
                      <a:pt x="4627" y="1613"/>
                    </a:lnTo>
                    <a:lnTo>
                      <a:pt x="4627" y="1824"/>
                    </a:lnTo>
                    <a:lnTo>
                      <a:pt x="4582" y="1829"/>
                    </a:lnTo>
                    <a:lnTo>
                      <a:pt x="4539" y="1836"/>
                    </a:lnTo>
                    <a:lnTo>
                      <a:pt x="4499" y="1846"/>
                    </a:lnTo>
                    <a:lnTo>
                      <a:pt x="4459" y="1857"/>
                    </a:lnTo>
                    <a:lnTo>
                      <a:pt x="4422" y="1871"/>
                    </a:lnTo>
                    <a:lnTo>
                      <a:pt x="4386" y="1886"/>
                    </a:lnTo>
                    <a:lnTo>
                      <a:pt x="4350" y="1904"/>
                    </a:lnTo>
                    <a:lnTo>
                      <a:pt x="4317" y="1923"/>
                    </a:lnTo>
                    <a:lnTo>
                      <a:pt x="4284" y="1943"/>
                    </a:lnTo>
                    <a:lnTo>
                      <a:pt x="4252" y="1964"/>
                    </a:lnTo>
                    <a:lnTo>
                      <a:pt x="4219" y="1986"/>
                    </a:lnTo>
                    <a:lnTo>
                      <a:pt x="4188" y="2010"/>
                    </a:lnTo>
                    <a:lnTo>
                      <a:pt x="4125" y="2059"/>
                    </a:lnTo>
                    <a:lnTo>
                      <a:pt x="4059" y="2110"/>
                    </a:lnTo>
                    <a:lnTo>
                      <a:pt x="4026" y="2136"/>
                    </a:lnTo>
                    <a:lnTo>
                      <a:pt x="3992" y="2163"/>
                    </a:lnTo>
                    <a:lnTo>
                      <a:pt x="3955" y="2189"/>
                    </a:lnTo>
                    <a:lnTo>
                      <a:pt x="3919" y="2214"/>
                    </a:lnTo>
                    <a:lnTo>
                      <a:pt x="3881" y="2240"/>
                    </a:lnTo>
                    <a:lnTo>
                      <a:pt x="3841" y="2265"/>
                    </a:lnTo>
                    <a:lnTo>
                      <a:pt x="3798" y="2290"/>
                    </a:lnTo>
                    <a:lnTo>
                      <a:pt x="3754" y="2314"/>
                    </a:lnTo>
                    <a:lnTo>
                      <a:pt x="3708" y="2336"/>
                    </a:lnTo>
                    <a:lnTo>
                      <a:pt x="3658" y="2358"/>
                    </a:lnTo>
                    <a:lnTo>
                      <a:pt x="3607" y="2378"/>
                    </a:lnTo>
                    <a:lnTo>
                      <a:pt x="3551" y="2398"/>
                    </a:lnTo>
                    <a:lnTo>
                      <a:pt x="3494" y="2416"/>
                    </a:lnTo>
                    <a:lnTo>
                      <a:pt x="3432" y="2432"/>
                    </a:lnTo>
                    <a:lnTo>
                      <a:pt x="3368" y="2447"/>
                    </a:lnTo>
                    <a:lnTo>
                      <a:pt x="3299" y="2459"/>
                    </a:lnTo>
                    <a:lnTo>
                      <a:pt x="3252" y="2468"/>
                    </a:lnTo>
                    <a:lnTo>
                      <a:pt x="3207" y="2479"/>
                    </a:lnTo>
                    <a:lnTo>
                      <a:pt x="3163" y="2493"/>
                    </a:lnTo>
                    <a:lnTo>
                      <a:pt x="3121" y="2508"/>
                    </a:lnTo>
                    <a:lnTo>
                      <a:pt x="3081" y="2526"/>
                    </a:lnTo>
                    <a:lnTo>
                      <a:pt x="3042" y="2545"/>
                    </a:lnTo>
                    <a:lnTo>
                      <a:pt x="3005" y="2565"/>
                    </a:lnTo>
                    <a:lnTo>
                      <a:pt x="2969" y="2587"/>
                    </a:lnTo>
                    <a:lnTo>
                      <a:pt x="2934" y="2609"/>
                    </a:lnTo>
                    <a:lnTo>
                      <a:pt x="2899" y="2633"/>
                    </a:lnTo>
                    <a:lnTo>
                      <a:pt x="2866" y="2659"/>
                    </a:lnTo>
                    <a:lnTo>
                      <a:pt x="2833" y="2685"/>
                    </a:lnTo>
                    <a:lnTo>
                      <a:pt x="2768" y="2738"/>
                    </a:lnTo>
                    <a:lnTo>
                      <a:pt x="2705" y="2794"/>
                    </a:lnTo>
                    <a:lnTo>
                      <a:pt x="2641" y="2849"/>
                    </a:lnTo>
                    <a:lnTo>
                      <a:pt x="2577" y="2904"/>
                    </a:lnTo>
                    <a:lnTo>
                      <a:pt x="2544" y="2931"/>
                    </a:lnTo>
                    <a:lnTo>
                      <a:pt x="2510" y="2957"/>
                    </a:lnTo>
                    <a:lnTo>
                      <a:pt x="2475" y="2982"/>
                    </a:lnTo>
                    <a:lnTo>
                      <a:pt x="2440" y="3007"/>
                    </a:lnTo>
                    <a:lnTo>
                      <a:pt x="2402" y="3031"/>
                    </a:lnTo>
                    <a:lnTo>
                      <a:pt x="2365" y="3054"/>
                    </a:lnTo>
                    <a:lnTo>
                      <a:pt x="2326" y="3074"/>
                    </a:lnTo>
                    <a:lnTo>
                      <a:pt x="2285" y="3094"/>
                    </a:lnTo>
                    <a:lnTo>
                      <a:pt x="2242" y="3112"/>
                    </a:lnTo>
                    <a:lnTo>
                      <a:pt x="2198" y="3128"/>
                    </a:lnTo>
                    <a:lnTo>
                      <a:pt x="2152" y="3143"/>
                    </a:lnTo>
                    <a:lnTo>
                      <a:pt x="2103" y="3156"/>
                    </a:lnTo>
                    <a:lnTo>
                      <a:pt x="2103" y="3015"/>
                    </a:lnTo>
                    <a:lnTo>
                      <a:pt x="1963" y="3015"/>
                    </a:lnTo>
                    <a:lnTo>
                      <a:pt x="1823" y="3086"/>
                    </a:lnTo>
                    <a:lnTo>
                      <a:pt x="1752" y="3156"/>
                    </a:lnTo>
                    <a:lnTo>
                      <a:pt x="1612" y="3226"/>
                    </a:lnTo>
                    <a:lnTo>
                      <a:pt x="1472" y="3296"/>
                    </a:lnTo>
                    <a:lnTo>
                      <a:pt x="1262" y="3366"/>
                    </a:lnTo>
                    <a:lnTo>
                      <a:pt x="1122" y="3437"/>
                    </a:lnTo>
                    <a:lnTo>
                      <a:pt x="701" y="3506"/>
                    </a:lnTo>
                    <a:lnTo>
                      <a:pt x="211" y="3506"/>
                    </a:lnTo>
                    <a:lnTo>
                      <a:pt x="0" y="3506"/>
                    </a:lnTo>
                    <a:lnTo>
                      <a:pt x="0" y="3717"/>
                    </a:lnTo>
                    <a:lnTo>
                      <a:pt x="140" y="3787"/>
                    </a:lnTo>
                    <a:lnTo>
                      <a:pt x="561" y="3857"/>
                    </a:lnTo>
                    <a:lnTo>
                      <a:pt x="771" y="3857"/>
                    </a:lnTo>
                    <a:lnTo>
                      <a:pt x="1051" y="3857"/>
                    </a:lnTo>
                    <a:lnTo>
                      <a:pt x="841" y="3857"/>
                    </a:lnTo>
                    <a:lnTo>
                      <a:pt x="701" y="3928"/>
                    </a:lnTo>
                    <a:lnTo>
                      <a:pt x="491" y="3997"/>
                    </a:lnTo>
                    <a:lnTo>
                      <a:pt x="420" y="4068"/>
                    </a:lnTo>
                    <a:lnTo>
                      <a:pt x="351" y="4137"/>
                    </a:lnTo>
                    <a:lnTo>
                      <a:pt x="351" y="4208"/>
                    </a:lnTo>
                    <a:lnTo>
                      <a:pt x="420" y="4277"/>
                    </a:lnTo>
                    <a:lnTo>
                      <a:pt x="491" y="4277"/>
                    </a:lnTo>
                    <a:lnTo>
                      <a:pt x="841" y="4277"/>
                    </a:lnTo>
                    <a:lnTo>
                      <a:pt x="987" y="4124"/>
                    </a:lnTo>
                    <a:lnTo>
                      <a:pt x="1193" y="4204"/>
                    </a:lnTo>
                    <a:lnTo>
                      <a:pt x="1161" y="4134"/>
                    </a:lnTo>
                    <a:lnTo>
                      <a:pt x="1798" y="3867"/>
                    </a:lnTo>
                    <a:lnTo>
                      <a:pt x="1833" y="3942"/>
                    </a:lnTo>
                    <a:lnTo>
                      <a:pt x="1403" y="4269"/>
                    </a:lnTo>
                    <a:lnTo>
                      <a:pt x="1823" y="4348"/>
                    </a:lnTo>
                    <a:lnTo>
                      <a:pt x="1893" y="4348"/>
                    </a:lnTo>
                    <a:lnTo>
                      <a:pt x="2174" y="4277"/>
                    </a:lnTo>
                    <a:lnTo>
                      <a:pt x="2174" y="4208"/>
                    </a:lnTo>
                    <a:lnTo>
                      <a:pt x="2314" y="4068"/>
                    </a:lnTo>
                    <a:lnTo>
                      <a:pt x="3001" y="3862"/>
                    </a:lnTo>
                    <a:lnTo>
                      <a:pt x="3085" y="4063"/>
                    </a:lnTo>
                    <a:lnTo>
                      <a:pt x="3926" y="4068"/>
                    </a:lnTo>
                    <a:lnTo>
                      <a:pt x="4276" y="4068"/>
                    </a:lnTo>
                    <a:lnTo>
                      <a:pt x="4276" y="3928"/>
                    </a:lnTo>
                    <a:lnTo>
                      <a:pt x="4345" y="3928"/>
                    </a:lnTo>
                    <a:lnTo>
                      <a:pt x="4417" y="3929"/>
                    </a:lnTo>
                    <a:lnTo>
                      <a:pt x="4492" y="3931"/>
                    </a:lnTo>
                    <a:lnTo>
                      <a:pt x="4566" y="3934"/>
                    </a:lnTo>
                    <a:lnTo>
                      <a:pt x="4604" y="3937"/>
                    </a:lnTo>
                    <a:lnTo>
                      <a:pt x="4642" y="3940"/>
                    </a:lnTo>
                    <a:lnTo>
                      <a:pt x="4679" y="3943"/>
                    </a:lnTo>
                    <a:lnTo>
                      <a:pt x="4717" y="3947"/>
                    </a:lnTo>
                    <a:lnTo>
                      <a:pt x="4754" y="3952"/>
                    </a:lnTo>
                    <a:lnTo>
                      <a:pt x="4791" y="3957"/>
                    </a:lnTo>
                    <a:lnTo>
                      <a:pt x="4826" y="3963"/>
                    </a:lnTo>
                    <a:lnTo>
                      <a:pt x="4862" y="3969"/>
                    </a:lnTo>
                    <a:lnTo>
                      <a:pt x="4897" y="3977"/>
                    </a:lnTo>
                    <a:lnTo>
                      <a:pt x="4931" y="3985"/>
                    </a:lnTo>
                    <a:lnTo>
                      <a:pt x="4964" y="3994"/>
                    </a:lnTo>
                    <a:lnTo>
                      <a:pt x="4995" y="4004"/>
                    </a:lnTo>
                    <a:lnTo>
                      <a:pt x="5027" y="4015"/>
                    </a:lnTo>
                    <a:lnTo>
                      <a:pt x="5056" y="4026"/>
                    </a:lnTo>
                    <a:lnTo>
                      <a:pt x="5084" y="4040"/>
                    </a:lnTo>
                    <a:lnTo>
                      <a:pt x="5110" y="4054"/>
                    </a:lnTo>
                    <a:lnTo>
                      <a:pt x="5136" y="4069"/>
                    </a:lnTo>
                    <a:lnTo>
                      <a:pt x="5159" y="4085"/>
                    </a:lnTo>
                    <a:lnTo>
                      <a:pt x="5181" y="4102"/>
                    </a:lnTo>
                    <a:lnTo>
                      <a:pt x="5200" y="4120"/>
                    </a:lnTo>
                    <a:lnTo>
                      <a:pt x="5218" y="4140"/>
                    </a:lnTo>
                    <a:lnTo>
                      <a:pt x="5233" y="4162"/>
                    </a:lnTo>
                    <a:lnTo>
                      <a:pt x="5246" y="4184"/>
                    </a:lnTo>
                    <a:lnTo>
                      <a:pt x="5257" y="4208"/>
                    </a:lnTo>
                    <a:lnTo>
                      <a:pt x="5313" y="4206"/>
                    </a:lnTo>
                    <a:lnTo>
                      <a:pt x="5362" y="4203"/>
                    </a:lnTo>
                    <a:lnTo>
                      <a:pt x="5407" y="4199"/>
                    </a:lnTo>
                    <a:lnTo>
                      <a:pt x="5446" y="4194"/>
                    </a:lnTo>
                    <a:lnTo>
                      <a:pt x="5483" y="4188"/>
                    </a:lnTo>
                    <a:lnTo>
                      <a:pt x="5517" y="4182"/>
                    </a:lnTo>
                    <a:lnTo>
                      <a:pt x="5552" y="4176"/>
                    </a:lnTo>
                    <a:lnTo>
                      <a:pt x="5585" y="4170"/>
                    </a:lnTo>
                    <a:lnTo>
                      <a:pt x="5619" y="4163"/>
                    </a:lnTo>
                    <a:lnTo>
                      <a:pt x="5655" y="4156"/>
                    </a:lnTo>
                    <a:lnTo>
                      <a:pt x="5693" y="4151"/>
                    </a:lnTo>
                    <a:lnTo>
                      <a:pt x="5735" y="4146"/>
                    </a:lnTo>
                    <a:lnTo>
                      <a:pt x="5781" y="4142"/>
                    </a:lnTo>
                    <a:lnTo>
                      <a:pt x="5834" y="4139"/>
                    </a:lnTo>
                    <a:lnTo>
                      <a:pt x="5893" y="4138"/>
                    </a:lnTo>
                    <a:lnTo>
                      <a:pt x="5960" y="4138"/>
                    </a:lnTo>
                    <a:lnTo>
                      <a:pt x="6115" y="4141"/>
                    </a:lnTo>
                    <a:lnTo>
                      <a:pt x="6234" y="4145"/>
                    </a:lnTo>
                    <a:lnTo>
                      <a:pt x="6258" y="4146"/>
                    </a:lnTo>
                    <a:lnTo>
                      <a:pt x="6280" y="4146"/>
                    </a:lnTo>
                    <a:lnTo>
                      <a:pt x="6300" y="4146"/>
                    </a:lnTo>
                    <a:lnTo>
                      <a:pt x="6319" y="4145"/>
                    </a:lnTo>
                    <a:lnTo>
                      <a:pt x="6335" y="4143"/>
                    </a:lnTo>
                    <a:lnTo>
                      <a:pt x="6350" y="4140"/>
                    </a:lnTo>
                    <a:lnTo>
                      <a:pt x="6363" y="4137"/>
                    </a:lnTo>
                    <a:lnTo>
                      <a:pt x="6374" y="4133"/>
                    </a:lnTo>
                    <a:lnTo>
                      <a:pt x="6384" y="4127"/>
                    </a:lnTo>
                    <a:lnTo>
                      <a:pt x="6392" y="4121"/>
                    </a:lnTo>
                    <a:lnTo>
                      <a:pt x="6398" y="4113"/>
                    </a:lnTo>
                    <a:lnTo>
                      <a:pt x="6403" y="4104"/>
                    </a:lnTo>
                    <a:lnTo>
                      <a:pt x="6407" y="4094"/>
                    </a:lnTo>
                    <a:lnTo>
                      <a:pt x="6410" y="4082"/>
                    </a:lnTo>
                    <a:lnTo>
                      <a:pt x="6411" y="4068"/>
                    </a:lnTo>
                    <a:lnTo>
                      <a:pt x="6412" y="4053"/>
                    </a:lnTo>
                    <a:lnTo>
                      <a:pt x="6411" y="4036"/>
                    </a:lnTo>
                    <a:lnTo>
                      <a:pt x="6409" y="4016"/>
                    </a:lnTo>
                    <a:lnTo>
                      <a:pt x="6406" y="3995"/>
                    </a:lnTo>
                    <a:lnTo>
                      <a:pt x="6402" y="3972"/>
                    </a:lnTo>
                    <a:lnTo>
                      <a:pt x="6392" y="3920"/>
                    </a:lnTo>
                    <a:lnTo>
                      <a:pt x="6379" y="3857"/>
                    </a:lnTo>
                    <a:lnTo>
                      <a:pt x="4626" y="3816"/>
                    </a:lnTo>
                    <a:lnTo>
                      <a:pt x="4452" y="3546"/>
                    </a:lnTo>
                    <a:lnTo>
                      <a:pt x="4417" y="3226"/>
                    </a:lnTo>
                    <a:lnTo>
                      <a:pt x="4482" y="3282"/>
                    </a:lnTo>
                    <a:lnTo>
                      <a:pt x="4901" y="2789"/>
                    </a:lnTo>
                    <a:lnTo>
                      <a:pt x="4837" y="2735"/>
                    </a:lnTo>
                    <a:lnTo>
                      <a:pt x="5257" y="2735"/>
                    </a:lnTo>
                    <a:lnTo>
                      <a:pt x="5541" y="2245"/>
                    </a:lnTo>
                    <a:lnTo>
                      <a:pt x="5959" y="2244"/>
                    </a:lnTo>
                    <a:lnTo>
                      <a:pt x="5981" y="2229"/>
                    </a:lnTo>
                    <a:lnTo>
                      <a:pt x="6001" y="2214"/>
                    </a:lnTo>
                    <a:lnTo>
                      <a:pt x="6018" y="2200"/>
                    </a:lnTo>
                    <a:lnTo>
                      <a:pt x="6034" y="2187"/>
                    </a:lnTo>
                    <a:lnTo>
                      <a:pt x="6062" y="2163"/>
                    </a:lnTo>
                    <a:lnTo>
                      <a:pt x="6088" y="2142"/>
                    </a:lnTo>
                    <a:lnTo>
                      <a:pt x="6101" y="2133"/>
                    </a:lnTo>
                    <a:lnTo>
                      <a:pt x="6115" y="2126"/>
                    </a:lnTo>
                    <a:lnTo>
                      <a:pt x="6130" y="2119"/>
                    </a:lnTo>
                    <a:lnTo>
                      <a:pt x="6147" y="2114"/>
                    </a:lnTo>
                    <a:lnTo>
                      <a:pt x="6165" y="2109"/>
                    </a:lnTo>
                    <a:lnTo>
                      <a:pt x="6188" y="2106"/>
                    </a:lnTo>
                    <a:lnTo>
                      <a:pt x="6212" y="2104"/>
                    </a:lnTo>
                    <a:lnTo>
                      <a:pt x="6239" y="2104"/>
                    </a:lnTo>
                    <a:lnTo>
                      <a:pt x="6450" y="2104"/>
                    </a:lnTo>
                    <a:lnTo>
                      <a:pt x="6477" y="2104"/>
                    </a:lnTo>
                    <a:lnTo>
                      <a:pt x="6502" y="2106"/>
                    </a:lnTo>
                    <a:lnTo>
                      <a:pt x="6523" y="2109"/>
                    </a:lnTo>
                    <a:lnTo>
                      <a:pt x="6542" y="2114"/>
                    </a:lnTo>
                    <a:lnTo>
                      <a:pt x="6558" y="2119"/>
                    </a:lnTo>
                    <a:lnTo>
                      <a:pt x="6575" y="2126"/>
                    </a:lnTo>
                    <a:lnTo>
                      <a:pt x="6588" y="2133"/>
                    </a:lnTo>
                    <a:lnTo>
                      <a:pt x="6602" y="2142"/>
                    </a:lnTo>
                    <a:lnTo>
                      <a:pt x="6627" y="2163"/>
                    </a:lnTo>
                    <a:lnTo>
                      <a:pt x="6655" y="2187"/>
                    </a:lnTo>
                    <a:lnTo>
                      <a:pt x="6670" y="2200"/>
                    </a:lnTo>
                    <a:lnTo>
                      <a:pt x="6688" y="2214"/>
                    </a:lnTo>
                    <a:lnTo>
                      <a:pt x="6708" y="2229"/>
                    </a:lnTo>
                    <a:lnTo>
                      <a:pt x="6730" y="2244"/>
                    </a:lnTo>
                    <a:lnTo>
                      <a:pt x="7361" y="2384"/>
                    </a:lnTo>
                    <a:lnTo>
                      <a:pt x="8202" y="2384"/>
                    </a:lnTo>
                    <a:lnTo>
                      <a:pt x="8354" y="2302"/>
                    </a:lnTo>
                    <a:lnTo>
                      <a:pt x="8693" y="2595"/>
                    </a:lnTo>
                    <a:lnTo>
                      <a:pt x="8693" y="2384"/>
                    </a:lnTo>
                    <a:lnTo>
                      <a:pt x="8973" y="2384"/>
                    </a:lnTo>
                    <a:lnTo>
                      <a:pt x="8973" y="2174"/>
                    </a:lnTo>
                    <a:lnTo>
                      <a:pt x="9184" y="2174"/>
                    </a:lnTo>
                    <a:lnTo>
                      <a:pt x="9184" y="2034"/>
                    </a:lnTo>
                    <a:lnTo>
                      <a:pt x="9044" y="2034"/>
                    </a:lnTo>
                    <a:lnTo>
                      <a:pt x="9128" y="1687"/>
                    </a:lnTo>
                    <a:lnTo>
                      <a:pt x="9464" y="1756"/>
                    </a:lnTo>
                    <a:lnTo>
                      <a:pt x="9464" y="1403"/>
                    </a:lnTo>
                    <a:lnTo>
                      <a:pt x="9745" y="1403"/>
                    </a:lnTo>
                    <a:lnTo>
                      <a:pt x="9660" y="1056"/>
                    </a:lnTo>
                    <a:lnTo>
                      <a:pt x="9885" y="1052"/>
                    </a:lnTo>
                    <a:lnTo>
                      <a:pt x="9885" y="772"/>
                    </a:lnTo>
                    <a:lnTo>
                      <a:pt x="10236" y="702"/>
                    </a:lnTo>
                    <a:lnTo>
                      <a:pt x="10095" y="702"/>
                    </a:lnTo>
                    <a:lnTo>
                      <a:pt x="9955" y="702"/>
                    </a:lnTo>
                    <a:lnTo>
                      <a:pt x="9745" y="702"/>
                    </a:lnTo>
                    <a:lnTo>
                      <a:pt x="9745" y="912"/>
                    </a:lnTo>
                    <a:lnTo>
                      <a:pt x="9534" y="912"/>
                    </a:lnTo>
                    <a:lnTo>
                      <a:pt x="9504" y="913"/>
                    </a:lnTo>
                    <a:lnTo>
                      <a:pt x="9477" y="915"/>
                    </a:lnTo>
                    <a:lnTo>
                      <a:pt x="9453" y="918"/>
                    </a:lnTo>
                    <a:lnTo>
                      <a:pt x="9432" y="922"/>
                    </a:lnTo>
                    <a:lnTo>
                      <a:pt x="9412" y="928"/>
                    </a:lnTo>
                    <a:lnTo>
                      <a:pt x="9396" y="934"/>
                    </a:lnTo>
                    <a:lnTo>
                      <a:pt x="9382" y="941"/>
                    </a:lnTo>
                    <a:lnTo>
                      <a:pt x="9370" y="949"/>
                    </a:lnTo>
                    <a:lnTo>
                      <a:pt x="9359" y="958"/>
                    </a:lnTo>
                    <a:lnTo>
                      <a:pt x="9351" y="968"/>
                    </a:lnTo>
                    <a:lnTo>
                      <a:pt x="9343" y="978"/>
                    </a:lnTo>
                    <a:lnTo>
                      <a:pt x="9336" y="988"/>
                    </a:lnTo>
                    <a:lnTo>
                      <a:pt x="9325" y="1012"/>
                    </a:lnTo>
                    <a:lnTo>
                      <a:pt x="9314" y="1036"/>
                    </a:lnTo>
                    <a:lnTo>
                      <a:pt x="9309" y="1048"/>
                    </a:lnTo>
                    <a:lnTo>
                      <a:pt x="9303" y="1060"/>
                    </a:lnTo>
                    <a:lnTo>
                      <a:pt x="9296" y="1072"/>
                    </a:lnTo>
                    <a:lnTo>
                      <a:pt x="9288" y="1084"/>
                    </a:lnTo>
                    <a:lnTo>
                      <a:pt x="9280" y="1096"/>
                    </a:lnTo>
                    <a:lnTo>
                      <a:pt x="9270" y="1107"/>
                    </a:lnTo>
                    <a:lnTo>
                      <a:pt x="9258" y="1118"/>
                    </a:lnTo>
                    <a:lnTo>
                      <a:pt x="9245" y="1129"/>
                    </a:lnTo>
                    <a:lnTo>
                      <a:pt x="9230" y="1140"/>
                    </a:lnTo>
                    <a:lnTo>
                      <a:pt x="9212" y="1150"/>
                    </a:lnTo>
                    <a:lnTo>
                      <a:pt x="9192" y="1159"/>
                    </a:lnTo>
                    <a:lnTo>
                      <a:pt x="9169" y="1168"/>
                    </a:lnTo>
                    <a:lnTo>
                      <a:pt x="9142" y="1175"/>
                    </a:lnTo>
                    <a:lnTo>
                      <a:pt x="9113" y="1182"/>
                    </a:lnTo>
                    <a:lnTo>
                      <a:pt x="9080" y="1188"/>
                    </a:lnTo>
                    <a:lnTo>
                      <a:pt x="9044" y="1192"/>
                    </a:lnTo>
                    <a:lnTo>
                      <a:pt x="9044" y="1403"/>
                    </a:lnTo>
                    <a:lnTo>
                      <a:pt x="8693" y="1403"/>
                    </a:lnTo>
                    <a:lnTo>
                      <a:pt x="8630" y="1446"/>
                    </a:lnTo>
                    <a:lnTo>
                      <a:pt x="8986" y="1955"/>
                    </a:lnTo>
                    <a:lnTo>
                      <a:pt x="8623" y="1964"/>
                    </a:lnTo>
                    <a:lnTo>
                      <a:pt x="8706" y="2169"/>
                    </a:lnTo>
                    <a:lnTo>
                      <a:pt x="8413" y="2174"/>
                    </a:lnTo>
                    <a:lnTo>
                      <a:pt x="8385" y="2175"/>
                    </a:lnTo>
                    <a:lnTo>
                      <a:pt x="8360" y="2177"/>
                    </a:lnTo>
                    <a:lnTo>
                      <a:pt x="8339" y="2180"/>
                    </a:lnTo>
                    <a:lnTo>
                      <a:pt x="8320" y="2184"/>
                    </a:lnTo>
                    <a:lnTo>
                      <a:pt x="8304" y="2190"/>
                    </a:lnTo>
                    <a:lnTo>
                      <a:pt x="8288" y="2196"/>
                    </a:lnTo>
                    <a:lnTo>
                      <a:pt x="8274" y="2204"/>
                    </a:lnTo>
                    <a:lnTo>
                      <a:pt x="8261" y="2212"/>
                    </a:lnTo>
                    <a:lnTo>
                      <a:pt x="8235" y="2233"/>
                    </a:lnTo>
                    <a:lnTo>
                      <a:pt x="8207" y="2256"/>
                    </a:lnTo>
                    <a:lnTo>
                      <a:pt x="8192" y="2271"/>
                    </a:lnTo>
                    <a:lnTo>
                      <a:pt x="8174" y="2284"/>
                    </a:lnTo>
                    <a:lnTo>
                      <a:pt x="8155" y="2299"/>
                    </a:lnTo>
                    <a:lnTo>
                      <a:pt x="8133" y="2315"/>
                    </a:lnTo>
                    <a:lnTo>
                      <a:pt x="7509" y="2143"/>
                    </a:lnTo>
                    <a:lnTo>
                      <a:pt x="7197" y="1849"/>
                    </a:lnTo>
                    <a:lnTo>
                      <a:pt x="6310" y="1824"/>
                    </a:lnTo>
                    <a:lnTo>
                      <a:pt x="5959" y="1806"/>
                    </a:lnTo>
                    <a:lnTo>
                      <a:pt x="5608" y="1824"/>
                    </a:lnTo>
                    <a:lnTo>
                      <a:pt x="5609" y="1781"/>
                    </a:lnTo>
                    <a:lnTo>
                      <a:pt x="5610" y="1738"/>
                    </a:lnTo>
                    <a:lnTo>
                      <a:pt x="5612" y="1699"/>
                    </a:lnTo>
                    <a:lnTo>
                      <a:pt x="5615" y="1661"/>
                    </a:lnTo>
                    <a:lnTo>
                      <a:pt x="5619" y="1624"/>
                    </a:lnTo>
                    <a:lnTo>
                      <a:pt x="5623" y="1589"/>
                    </a:lnTo>
                    <a:lnTo>
                      <a:pt x="5629" y="1555"/>
                    </a:lnTo>
                    <a:lnTo>
                      <a:pt x="5634" y="1523"/>
                    </a:lnTo>
                    <a:lnTo>
                      <a:pt x="5641" y="1490"/>
                    </a:lnTo>
                    <a:lnTo>
                      <a:pt x="5648" y="1460"/>
                    </a:lnTo>
                    <a:lnTo>
                      <a:pt x="5656" y="1430"/>
                    </a:lnTo>
                    <a:lnTo>
                      <a:pt x="5664" y="1401"/>
                    </a:lnTo>
                    <a:lnTo>
                      <a:pt x="5681" y="1344"/>
                    </a:lnTo>
                    <a:lnTo>
                      <a:pt x="5700" y="1290"/>
                    </a:lnTo>
                    <a:lnTo>
                      <a:pt x="5719" y="1236"/>
                    </a:lnTo>
                    <a:lnTo>
                      <a:pt x="5740" y="1183"/>
                    </a:lnTo>
                    <a:lnTo>
                      <a:pt x="5760" y="1128"/>
                    </a:lnTo>
                    <a:lnTo>
                      <a:pt x="5781" y="1072"/>
                    </a:lnTo>
                    <a:lnTo>
                      <a:pt x="5803" y="1014"/>
                    </a:lnTo>
                    <a:lnTo>
                      <a:pt x="5823" y="951"/>
                    </a:lnTo>
                    <a:lnTo>
                      <a:pt x="5833" y="919"/>
                    </a:lnTo>
                    <a:lnTo>
                      <a:pt x="5843" y="886"/>
                    </a:lnTo>
                    <a:lnTo>
                      <a:pt x="5852" y="850"/>
                    </a:lnTo>
                    <a:lnTo>
                      <a:pt x="5861" y="814"/>
                    </a:lnTo>
                    <a:lnTo>
                      <a:pt x="5880" y="733"/>
                    </a:lnTo>
                    <a:lnTo>
                      <a:pt x="5898" y="662"/>
                    </a:lnTo>
                    <a:lnTo>
                      <a:pt x="5915" y="599"/>
                    </a:lnTo>
                    <a:lnTo>
                      <a:pt x="5931" y="543"/>
                    </a:lnTo>
                    <a:lnTo>
                      <a:pt x="5946" y="494"/>
                    </a:lnTo>
                    <a:lnTo>
                      <a:pt x="5959" y="453"/>
                    </a:lnTo>
                    <a:lnTo>
                      <a:pt x="5972" y="418"/>
                    </a:lnTo>
                    <a:lnTo>
                      <a:pt x="5985" y="388"/>
                    </a:lnTo>
                    <a:lnTo>
                      <a:pt x="5996" y="362"/>
                    </a:lnTo>
                    <a:lnTo>
                      <a:pt x="6008" y="343"/>
                    </a:lnTo>
                    <a:lnTo>
                      <a:pt x="6019" y="327"/>
                    </a:lnTo>
                    <a:lnTo>
                      <a:pt x="6030" y="315"/>
                    </a:lnTo>
                    <a:lnTo>
                      <a:pt x="6040" y="306"/>
                    </a:lnTo>
                    <a:lnTo>
                      <a:pt x="6052" y="300"/>
                    </a:lnTo>
                    <a:lnTo>
                      <a:pt x="6063" y="295"/>
                    </a:lnTo>
                    <a:lnTo>
                      <a:pt x="6074" y="293"/>
                    </a:lnTo>
                    <a:lnTo>
                      <a:pt x="6097" y="291"/>
                    </a:lnTo>
                    <a:lnTo>
                      <a:pt x="6123" y="290"/>
                    </a:lnTo>
                    <a:lnTo>
                      <a:pt x="6137" y="288"/>
                    </a:lnTo>
                    <a:lnTo>
                      <a:pt x="6152" y="285"/>
                    </a:lnTo>
                    <a:lnTo>
                      <a:pt x="6168" y="280"/>
                    </a:lnTo>
                    <a:lnTo>
                      <a:pt x="6186" y="273"/>
                    </a:lnTo>
                    <a:lnTo>
                      <a:pt x="6205" y="263"/>
                    </a:lnTo>
                    <a:lnTo>
                      <a:pt x="6225" y="249"/>
                    </a:lnTo>
                    <a:lnTo>
                      <a:pt x="6246" y="232"/>
                    </a:lnTo>
                    <a:lnTo>
                      <a:pt x="6269" y="210"/>
                    </a:lnTo>
                    <a:lnTo>
                      <a:pt x="6293" y="184"/>
                    </a:lnTo>
                    <a:lnTo>
                      <a:pt x="6321" y="152"/>
                    </a:lnTo>
                    <a:lnTo>
                      <a:pt x="6349" y="114"/>
                    </a:lnTo>
                    <a:lnTo>
                      <a:pt x="6379" y="70"/>
                    </a:lnTo>
                    <a:lnTo>
                      <a:pt x="6239" y="0"/>
                    </a:lnTo>
                    <a:lnTo>
                      <a:pt x="6099" y="0"/>
                    </a:lnTo>
                    <a:lnTo>
                      <a:pt x="5959" y="70"/>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73" name="Freeform 8"/>
              <p:cNvSpPr>
                <a:spLocks/>
              </p:cNvSpPr>
              <p:nvPr/>
            </p:nvSpPr>
            <p:spPr bwMode="auto">
              <a:xfrm>
                <a:off x="1419226" y="419101"/>
                <a:ext cx="120650" cy="276225"/>
              </a:xfrm>
              <a:custGeom>
                <a:avLst/>
                <a:gdLst>
                  <a:gd name="T0" fmla="*/ 125 w 2729"/>
                  <a:gd name="T1" fmla="*/ 2162 h 6275"/>
                  <a:gd name="T2" fmla="*/ 606 w 2729"/>
                  <a:gd name="T3" fmla="*/ 2138 h 6275"/>
                  <a:gd name="T4" fmla="*/ 272 w 2729"/>
                  <a:gd name="T5" fmla="*/ 2364 h 6275"/>
                  <a:gd name="T6" fmla="*/ 897 w 2729"/>
                  <a:gd name="T7" fmla="*/ 2431 h 6275"/>
                  <a:gd name="T8" fmla="*/ 774 w 2729"/>
                  <a:gd name="T9" fmla="*/ 3097 h 6275"/>
                  <a:gd name="T10" fmla="*/ 1155 w 2729"/>
                  <a:gd name="T11" fmla="*/ 3746 h 6275"/>
                  <a:gd name="T12" fmla="*/ 1378 w 2729"/>
                  <a:gd name="T13" fmla="*/ 4031 h 6275"/>
                  <a:gd name="T14" fmla="*/ 1448 w 2729"/>
                  <a:gd name="T15" fmla="*/ 5223 h 6275"/>
                  <a:gd name="T16" fmla="*/ 1516 w 2729"/>
                  <a:gd name="T17" fmla="*/ 6145 h 6275"/>
                  <a:gd name="T18" fmla="*/ 1308 w 2729"/>
                  <a:gd name="T19" fmla="*/ 6275 h 6275"/>
                  <a:gd name="T20" fmla="*/ 1759 w 2729"/>
                  <a:gd name="T21" fmla="*/ 6197 h 6275"/>
                  <a:gd name="T22" fmla="*/ 2325 w 2729"/>
                  <a:gd name="T23" fmla="*/ 5793 h 6275"/>
                  <a:gd name="T24" fmla="*/ 2289 w 2729"/>
                  <a:gd name="T25" fmla="*/ 6064 h 6275"/>
                  <a:gd name="T26" fmla="*/ 2598 w 2729"/>
                  <a:gd name="T27" fmla="*/ 5644 h 6275"/>
                  <a:gd name="T28" fmla="*/ 2554 w 2729"/>
                  <a:gd name="T29" fmla="*/ 4429 h 6275"/>
                  <a:gd name="T30" fmla="*/ 2525 w 2729"/>
                  <a:gd name="T31" fmla="*/ 4392 h 6275"/>
                  <a:gd name="T32" fmla="*/ 2488 w 2729"/>
                  <a:gd name="T33" fmla="*/ 4349 h 6275"/>
                  <a:gd name="T34" fmla="*/ 2460 w 2729"/>
                  <a:gd name="T35" fmla="*/ 4309 h 6275"/>
                  <a:gd name="T36" fmla="*/ 2445 w 2729"/>
                  <a:gd name="T37" fmla="*/ 4280 h 6275"/>
                  <a:gd name="T38" fmla="*/ 2435 w 2729"/>
                  <a:gd name="T39" fmla="*/ 4245 h 6275"/>
                  <a:gd name="T40" fmla="*/ 2430 w 2729"/>
                  <a:gd name="T41" fmla="*/ 4198 h 6275"/>
                  <a:gd name="T42" fmla="*/ 2441 w 2729"/>
                  <a:gd name="T43" fmla="*/ 3919 h 6275"/>
                  <a:gd name="T44" fmla="*/ 2659 w 2729"/>
                  <a:gd name="T45" fmla="*/ 3778 h 6275"/>
                  <a:gd name="T46" fmla="*/ 2501 w 2729"/>
                  <a:gd name="T47" fmla="*/ 3185 h 6275"/>
                  <a:gd name="T48" fmla="*/ 2289 w 2729"/>
                  <a:gd name="T49" fmla="*/ 2698 h 6275"/>
                  <a:gd name="T50" fmla="*/ 2220 w 2729"/>
                  <a:gd name="T51" fmla="*/ 2418 h 6275"/>
                  <a:gd name="T52" fmla="*/ 2164 w 2729"/>
                  <a:gd name="T53" fmla="*/ 2393 h 6275"/>
                  <a:gd name="T54" fmla="*/ 2114 w 2729"/>
                  <a:gd name="T55" fmla="*/ 2362 h 6275"/>
                  <a:gd name="T56" fmla="*/ 2067 w 2729"/>
                  <a:gd name="T57" fmla="*/ 2322 h 6275"/>
                  <a:gd name="T58" fmla="*/ 2024 w 2729"/>
                  <a:gd name="T59" fmla="*/ 2277 h 6275"/>
                  <a:gd name="T60" fmla="*/ 1986 w 2729"/>
                  <a:gd name="T61" fmla="*/ 2226 h 6275"/>
                  <a:gd name="T62" fmla="*/ 1952 w 2729"/>
                  <a:gd name="T63" fmla="*/ 2169 h 6275"/>
                  <a:gd name="T64" fmla="*/ 1921 w 2729"/>
                  <a:gd name="T65" fmla="*/ 2108 h 6275"/>
                  <a:gd name="T66" fmla="*/ 1894 w 2729"/>
                  <a:gd name="T67" fmla="*/ 2042 h 6275"/>
                  <a:gd name="T68" fmla="*/ 1871 w 2729"/>
                  <a:gd name="T69" fmla="*/ 1973 h 6275"/>
                  <a:gd name="T70" fmla="*/ 1852 w 2729"/>
                  <a:gd name="T71" fmla="*/ 1901 h 6275"/>
                  <a:gd name="T72" fmla="*/ 1835 w 2729"/>
                  <a:gd name="T73" fmla="*/ 1825 h 6275"/>
                  <a:gd name="T74" fmla="*/ 1822 w 2729"/>
                  <a:gd name="T75" fmla="*/ 1749 h 6275"/>
                  <a:gd name="T76" fmla="*/ 1812 w 2729"/>
                  <a:gd name="T77" fmla="*/ 1670 h 6275"/>
                  <a:gd name="T78" fmla="*/ 1806 w 2729"/>
                  <a:gd name="T79" fmla="*/ 1592 h 6275"/>
                  <a:gd name="T80" fmla="*/ 1802 w 2729"/>
                  <a:gd name="T81" fmla="*/ 1512 h 6275"/>
                  <a:gd name="T82" fmla="*/ 1801 w 2729"/>
                  <a:gd name="T83" fmla="*/ 1432 h 6275"/>
                  <a:gd name="T84" fmla="*/ 1588 w 2729"/>
                  <a:gd name="T85" fmla="*/ 946 h 6275"/>
                  <a:gd name="T86" fmla="*/ 1087 w 2729"/>
                  <a:gd name="T87" fmla="*/ 548 h 6275"/>
                  <a:gd name="T88" fmla="*/ 746 w 2729"/>
                  <a:gd name="T89" fmla="*/ 36 h 6275"/>
                  <a:gd name="T90" fmla="*/ 216 w 2729"/>
                  <a:gd name="T91" fmla="*/ 182 h 6275"/>
                  <a:gd name="T92" fmla="*/ 117 w 2729"/>
                  <a:gd name="T93" fmla="*/ 1577 h 6275"/>
                  <a:gd name="T94" fmla="*/ 326 w 2729"/>
                  <a:gd name="T95" fmla="*/ 1787 h 6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29" h="6275">
                    <a:moveTo>
                      <a:pt x="186" y="1787"/>
                    </a:moveTo>
                    <a:lnTo>
                      <a:pt x="125" y="2162"/>
                    </a:lnTo>
                    <a:lnTo>
                      <a:pt x="606" y="1998"/>
                    </a:lnTo>
                    <a:lnTo>
                      <a:pt x="606" y="2138"/>
                    </a:lnTo>
                    <a:lnTo>
                      <a:pt x="552" y="2084"/>
                    </a:lnTo>
                    <a:lnTo>
                      <a:pt x="272" y="2364"/>
                    </a:lnTo>
                    <a:lnTo>
                      <a:pt x="326" y="2418"/>
                    </a:lnTo>
                    <a:lnTo>
                      <a:pt x="897" y="2431"/>
                    </a:lnTo>
                    <a:lnTo>
                      <a:pt x="671" y="2630"/>
                    </a:lnTo>
                    <a:lnTo>
                      <a:pt x="774" y="3097"/>
                    </a:lnTo>
                    <a:lnTo>
                      <a:pt x="1234" y="3539"/>
                    </a:lnTo>
                    <a:lnTo>
                      <a:pt x="1155" y="3746"/>
                    </a:lnTo>
                    <a:lnTo>
                      <a:pt x="1225" y="3711"/>
                    </a:lnTo>
                    <a:lnTo>
                      <a:pt x="1378" y="4031"/>
                    </a:lnTo>
                    <a:lnTo>
                      <a:pt x="1240" y="4030"/>
                    </a:lnTo>
                    <a:lnTo>
                      <a:pt x="1448" y="5223"/>
                    </a:lnTo>
                    <a:lnTo>
                      <a:pt x="1302" y="5224"/>
                    </a:lnTo>
                    <a:lnTo>
                      <a:pt x="1516" y="6145"/>
                    </a:lnTo>
                    <a:lnTo>
                      <a:pt x="1308" y="6064"/>
                    </a:lnTo>
                    <a:lnTo>
                      <a:pt x="1308" y="6275"/>
                    </a:lnTo>
                    <a:lnTo>
                      <a:pt x="1378" y="6275"/>
                    </a:lnTo>
                    <a:lnTo>
                      <a:pt x="1759" y="6197"/>
                    </a:lnTo>
                    <a:lnTo>
                      <a:pt x="1615" y="5387"/>
                    </a:lnTo>
                    <a:lnTo>
                      <a:pt x="2325" y="5793"/>
                    </a:lnTo>
                    <a:lnTo>
                      <a:pt x="2289" y="5854"/>
                    </a:lnTo>
                    <a:lnTo>
                      <a:pt x="2289" y="6064"/>
                    </a:lnTo>
                    <a:lnTo>
                      <a:pt x="2358" y="5710"/>
                    </a:lnTo>
                    <a:lnTo>
                      <a:pt x="2598" y="5644"/>
                    </a:lnTo>
                    <a:lnTo>
                      <a:pt x="2569" y="4451"/>
                    </a:lnTo>
                    <a:lnTo>
                      <a:pt x="2554" y="4429"/>
                    </a:lnTo>
                    <a:lnTo>
                      <a:pt x="2539" y="4410"/>
                    </a:lnTo>
                    <a:lnTo>
                      <a:pt x="2525" y="4392"/>
                    </a:lnTo>
                    <a:lnTo>
                      <a:pt x="2512" y="4377"/>
                    </a:lnTo>
                    <a:lnTo>
                      <a:pt x="2488" y="4349"/>
                    </a:lnTo>
                    <a:lnTo>
                      <a:pt x="2468" y="4323"/>
                    </a:lnTo>
                    <a:lnTo>
                      <a:pt x="2460" y="4309"/>
                    </a:lnTo>
                    <a:lnTo>
                      <a:pt x="2452" y="4296"/>
                    </a:lnTo>
                    <a:lnTo>
                      <a:pt x="2445" y="4280"/>
                    </a:lnTo>
                    <a:lnTo>
                      <a:pt x="2439" y="4264"/>
                    </a:lnTo>
                    <a:lnTo>
                      <a:pt x="2435" y="4245"/>
                    </a:lnTo>
                    <a:lnTo>
                      <a:pt x="2432" y="4224"/>
                    </a:lnTo>
                    <a:lnTo>
                      <a:pt x="2430" y="4198"/>
                    </a:lnTo>
                    <a:lnTo>
                      <a:pt x="2429" y="4171"/>
                    </a:lnTo>
                    <a:lnTo>
                      <a:pt x="2441" y="3919"/>
                    </a:lnTo>
                    <a:lnTo>
                      <a:pt x="2729" y="3795"/>
                    </a:lnTo>
                    <a:lnTo>
                      <a:pt x="2659" y="3778"/>
                    </a:lnTo>
                    <a:lnTo>
                      <a:pt x="2414" y="3466"/>
                    </a:lnTo>
                    <a:lnTo>
                      <a:pt x="2501" y="3185"/>
                    </a:lnTo>
                    <a:lnTo>
                      <a:pt x="2289" y="3120"/>
                    </a:lnTo>
                    <a:lnTo>
                      <a:pt x="2289" y="2698"/>
                    </a:lnTo>
                    <a:lnTo>
                      <a:pt x="2140" y="2695"/>
                    </a:lnTo>
                    <a:lnTo>
                      <a:pt x="2220" y="2418"/>
                    </a:lnTo>
                    <a:lnTo>
                      <a:pt x="2192" y="2407"/>
                    </a:lnTo>
                    <a:lnTo>
                      <a:pt x="2164" y="2393"/>
                    </a:lnTo>
                    <a:lnTo>
                      <a:pt x="2138" y="2378"/>
                    </a:lnTo>
                    <a:lnTo>
                      <a:pt x="2114" y="2362"/>
                    </a:lnTo>
                    <a:lnTo>
                      <a:pt x="2090" y="2343"/>
                    </a:lnTo>
                    <a:lnTo>
                      <a:pt x="2067" y="2322"/>
                    </a:lnTo>
                    <a:lnTo>
                      <a:pt x="2045" y="2300"/>
                    </a:lnTo>
                    <a:lnTo>
                      <a:pt x="2024" y="2277"/>
                    </a:lnTo>
                    <a:lnTo>
                      <a:pt x="2005" y="2252"/>
                    </a:lnTo>
                    <a:lnTo>
                      <a:pt x="1986" y="2226"/>
                    </a:lnTo>
                    <a:lnTo>
                      <a:pt x="1969" y="2197"/>
                    </a:lnTo>
                    <a:lnTo>
                      <a:pt x="1952" y="2169"/>
                    </a:lnTo>
                    <a:lnTo>
                      <a:pt x="1937" y="2139"/>
                    </a:lnTo>
                    <a:lnTo>
                      <a:pt x="1921" y="2108"/>
                    </a:lnTo>
                    <a:lnTo>
                      <a:pt x="1907" y="2075"/>
                    </a:lnTo>
                    <a:lnTo>
                      <a:pt x="1894" y="2042"/>
                    </a:lnTo>
                    <a:lnTo>
                      <a:pt x="1882" y="2008"/>
                    </a:lnTo>
                    <a:lnTo>
                      <a:pt x="1871" y="1973"/>
                    </a:lnTo>
                    <a:lnTo>
                      <a:pt x="1861" y="1937"/>
                    </a:lnTo>
                    <a:lnTo>
                      <a:pt x="1852" y="1901"/>
                    </a:lnTo>
                    <a:lnTo>
                      <a:pt x="1843" y="1864"/>
                    </a:lnTo>
                    <a:lnTo>
                      <a:pt x="1835" y="1825"/>
                    </a:lnTo>
                    <a:lnTo>
                      <a:pt x="1828" y="1787"/>
                    </a:lnTo>
                    <a:lnTo>
                      <a:pt x="1822" y="1749"/>
                    </a:lnTo>
                    <a:lnTo>
                      <a:pt x="1817" y="1710"/>
                    </a:lnTo>
                    <a:lnTo>
                      <a:pt x="1812" y="1670"/>
                    </a:lnTo>
                    <a:lnTo>
                      <a:pt x="1809" y="1631"/>
                    </a:lnTo>
                    <a:lnTo>
                      <a:pt x="1806" y="1592"/>
                    </a:lnTo>
                    <a:lnTo>
                      <a:pt x="1803" y="1551"/>
                    </a:lnTo>
                    <a:lnTo>
                      <a:pt x="1802" y="1512"/>
                    </a:lnTo>
                    <a:lnTo>
                      <a:pt x="1801" y="1473"/>
                    </a:lnTo>
                    <a:lnTo>
                      <a:pt x="1801" y="1432"/>
                    </a:lnTo>
                    <a:lnTo>
                      <a:pt x="1588" y="1366"/>
                    </a:lnTo>
                    <a:lnTo>
                      <a:pt x="1588" y="946"/>
                    </a:lnTo>
                    <a:lnTo>
                      <a:pt x="1097" y="946"/>
                    </a:lnTo>
                    <a:lnTo>
                      <a:pt x="1087" y="548"/>
                    </a:lnTo>
                    <a:lnTo>
                      <a:pt x="675" y="384"/>
                    </a:lnTo>
                    <a:lnTo>
                      <a:pt x="746" y="36"/>
                    </a:lnTo>
                    <a:lnTo>
                      <a:pt x="427" y="0"/>
                    </a:lnTo>
                    <a:lnTo>
                      <a:pt x="216" y="182"/>
                    </a:lnTo>
                    <a:lnTo>
                      <a:pt x="0" y="732"/>
                    </a:lnTo>
                    <a:lnTo>
                      <a:pt x="117" y="1577"/>
                    </a:lnTo>
                    <a:lnTo>
                      <a:pt x="326" y="1577"/>
                    </a:lnTo>
                    <a:lnTo>
                      <a:pt x="326" y="1787"/>
                    </a:lnTo>
                    <a:lnTo>
                      <a:pt x="186" y="1787"/>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74" name="Freeform 9"/>
              <p:cNvSpPr>
                <a:spLocks noEditPoints="1"/>
              </p:cNvSpPr>
              <p:nvPr/>
            </p:nvSpPr>
            <p:spPr bwMode="auto">
              <a:xfrm>
                <a:off x="1420813" y="293688"/>
                <a:ext cx="136525" cy="238125"/>
              </a:xfrm>
              <a:custGeom>
                <a:avLst/>
                <a:gdLst>
                  <a:gd name="T0" fmla="*/ 634 w 3088"/>
                  <a:gd name="T1" fmla="*/ 561 h 5427"/>
                  <a:gd name="T2" fmla="*/ 1195 w 3088"/>
                  <a:gd name="T3" fmla="*/ 350 h 5427"/>
                  <a:gd name="T4" fmla="*/ 704 w 3088"/>
                  <a:gd name="T5" fmla="*/ 561 h 5427"/>
                  <a:gd name="T6" fmla="*/ 914 w 3088"/>
                  <a:gd name="T7" fmla="*/ 281 h 5427"/>
                  <a:gd name="T8" fmla="*/ 428 w 3088"/>
                  <a:gd name="T9" fmla="*/ 337 h 5427"/>
                  <a:gd name="T10" fmla="*/ 430 w 3088"/>
                  <a:gd name="T11" fmla="*/ 517 h 5427"/>
                  <a:gd name="T12" fmla="*/ 407 w 3088"/>
                  <a:gd name="T13" fmla="*/ 634 h 5427"/>
                  <a:gd name="T14" fmla="*/ 364 w 3088"/>
                  <a:gd name="T15" fmla="*/ 702 h 5427"/>
                  <a:gd name="T16" fmla="*/ 307 w 3088"/>
                  <a:gd name="T17" fmla="*/ 731 h 5427"/>
                  <a:gd name="T18" fmla="*/ 243 w 3088"/>
                  <a:gd name="T19" fmla="*/ 734 h 5427"/>
                  <a:gd name="T20" fmla="*/ 133 w 3088"/>
                  <a:gd name="T21" fmla="*/ 715 h 5427"/>
                  <a:gd name="T22" fmla="*/ 76 w 3088"/>
                  <a:gd name="T23" fmla="*/ 708 h 5427"/>
                  <a:gd name="T24" fmla="*/ 30 w 3088"/>
                  <a:gd name="T25" fmla="*/ 719 h 5427"/>
                  <a:gd name="T26" fmla="*/ 5 w 3088"/>
                  <a:gd name="T27" fmla="*/ 759 h 5427"/>
                  <a:gd name="T28" fmla="*/ 3 w 3088"/>
                  <a:gd name="T29" fmla="*/ 841 h 5427"/>
                  <a:gd name="T30" fmla="*/ 123 w 3088"/>
                  <a:gd name="T31" fmla="*/ 1864 h 5427"/>
                  <a:gd name="T32" fmla="*/ 126 w 3088"/>
                  <a:gd name="T33" fmla="*/ 1928 h 5427"/>
                  <a:gd name="T34" fmla="*/ 137 w 3088"/>
                  <a:gd name="T35" fmla="*/ 1986 h 5427"/>
                  <a:gd name="T36" fmla="*/ 154 w 3088"/>
                  <a:gd name="T37" fmla="*/ 2039 h 5427"/>
                  <a:gd name="T38" fmla="*/ 175 w 3088"/>
                  <a:gd name="T39" fmla="*/ 2088 h 5427"/>
                  <a:gd name="T40" fmla="*/ 230 w 3088"/>
                  <a:gd name="T41" fmla="*/ 2182 h 5427"/>
                  <a:gd name="T42" fmla="*/ 311 w 3088"/>
                  <a:gd name="T43" fmla="*/ 2313 h 5427"/>
                  <a:gd name="T44" fmla="*/ 377 w 3088"/>
                  <a:gd name="T45" fmla="*/ 2447 h 5427"/>
                  <a:gd name="T46" fmla="*/ 421 w 3088"/>
                  <a:gd name="T47" fmla="*/ 2536 h 5427"/>
                  <a:gd name="T48" fmla="*/ 450 w 3088"/>
                  <a:gd name="T49" fmla="*/ 2580 h 5427"/>
                  <a:gd name="T50" fmla="*/ 478 w 3088"/>
                  <a:gd name="T51" fmla="*/ 2610 h 5427"/>
                  <a:gd name="T52" fmla="*/ 508 w 3088"/>
                  <a:gd name="T53" fmla="*/ 2626 h 5427"/>
                  <a:gd name="T54" fmla="*/ 542 w 3088"/>
                  <a:gd name="T55" fmla="*/ 2632 h 5427"/>
                  <a:gd name="T56" fmla="*/ 600 w 3088"/>
                  <a:gd name="T57" fmla="*/ 2628 h 5427"/>
                  <a:gd name="T58" fmla="*/ 725 w 3088"/>
                  <a:gd name="T59" fmla="*/ 2608 h 5427"/>
                  <a:gd name="T60" fmla="*/ 844 w 3088"/>
                  <a:gd name="T61" fmla="*/ 2735 h 5427"/>
                  <a:gd name="T62" fmla="*/ 1265 w 3088"/>
                  <a:gd name="T63" fmla="*/ 3226 h 5427"/>
                  <a:gd name="T64" fmla="*/ 1838 w 3088"/>
                  <a:gd name="T65" fmla="*/ 4035 h 5427"/>
                  <a:gd name="T66" fmla="*/ 2915 w 3088"/>
                  <a:gd name="T67" fmla="*/ 4477 h 5427"/>
                  <a:gd name="T68" fmla="*/ 2552 w 3088"/>
                  <a:gd name="T69" fmla="*/ 5427 h 5427"/>
                  <a:gd name="T70" fmla="*/ 2948 w 3088"/>
                  <a:gd name="T71" fmla="*/ 5189 h 5427"/>
                  <a:gd name="T72" fmla="*/ 3088 w 3088"/>
                  <a:gd name="T73" fmla="*/ 4418 h 5427"/>
                  <a:gd name="T74" fmla="*/ 2877 w 3088"/>
                  <a:gd name="T75" fmla="*/ 3506 h 5427"/>
                  <a:gd name="T76" fmla="*/ 2597 w 3088"/>
                  <a:gd name="T77" fmla="*/ 3296 h 5427"/>
                  <a:gd name="T78" fmla="*/ 2386 w 3088"/>
                  <a:gd name="T79" fmla="*/ 2665 h 5427"/>
                  <a:gd name="T80" fmla="*/ 1440 w 3088"/>
                  <a:gd name="T81" fmla="*/ 3013 h 5427"/>
                  <a:gd name="T82" fmla="*/ 1354 w 3088"/>
                  <a:gd name="T83" fmla="*/ 2993 h 5427"/>
                  <a:gd name="T84" fmla="*/ 1294 w 3088"/>
                  <a:gd name="T85" fmla="*/ 2951 h 5427"/>
                  <a:gd name="T86" fmla="*/ 1252 w 3088"/>
                  <a:gd name="T87" fmla="*/ 2893 h 5427"/>
                  <a:gd name="T88" fmla="*/ 1211 w 3088"/>
                  <a:gd name="T89" fmla="*/ 2800 h 5427"/>
                  <a:gd name="T90" fmla="*/ 1175 w 3088"/>
                  <a:gd name="T91" fmla="*/ 2699 h 5427"/>
                  <a:gd name="T92" fmla="*/ 1141 w 3088"/>
                  <a:gd name="T93" fmla="*/ 2625 h 5427"/>
                  <a:gd name="T94" fmla="*/ 1092 w 3088"/>
                  <a:gd name="T95" fmla="*/ 2559 h 5427"/>
                  <a:gd name="T96" fmla="*/ 1024 w 3088"/>
                  <a:gd name="T97" fmla="*/ 2504 h 5427"/>
                  <a:gd name="T98" fmla="*/ 927 w 3088"/>
                  <a:gd name="T99" fmla="*/ 2467 h 5427"/>
                  <a:gd name="T100" fmla="*/ 973 w 3088"/>
                  <a:gd name="T101" fmla="*/ 2098 h 5427"/>
                  <a:gd name="T102" fmla="*/ 986 w 3088"/>
                  <a:gd name="T103" fmla="*/ 1323 h 5427"/>
                  <a:gd name="T104" fmla="*/ 1405 w 3088"/>
                  <a:gd name="T105" fmla="*/ 981 h 5427"/>
                  <a:gd name="T106" fmla="*/ 1615 w 3088"/>
                  <a:gd name="T107" fmla="*/ 631 h 5427"/>
                  <a:gd name="T108" fmla="*/ 1475 w 3088"/>
                  <a:gd name="T109" fmla="*/ 0 h 5427"/>
                  <a:gd name="T110" fmla="*/ 1265 w 3088"/>
                  <a:gd name="T111" fmla="*/ 281 h 5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88" h="5427">
                    <a:moveTo>
                      <a:pt x="704" y="561"/>
                    </a:moveTo>
                    <a:lnTo>
                      <a:pt x="692" y="643"/>
                    </a:lnTo>
                    <a:lnTo>
                      <a:pt x="634" y="561"/>
                    </a:lnTo>
                    <a:lnTo>
                      <a:pt x="704" y="561"/>
                    </a:lnTo>
                    <a:close/>
                    <a:moveTo>
                      <a:pt x="1265" y="281"/>
                    </a:moveTo>
                    <a:lnTo>
                      <a:pt x="1195" y="350"/>
                    </a:lnTo>
                    <a:lnTo>
                      <a:pt x="1054" y="421"/>
                    </a:lnTo>
                    <a:lnTo>
                      <a:pt x="844" y="490"/>
                    </a:lnTo>
                    <a:lnTo>
                      <a:pt x="704" y="561"/>
                    </a:lnTo>
                    <a:lnTo>
                      <a:pt x="774" y="490"/>
                    </a:lnTo>
                    <a:lnTo>
                      <a:pt x="844" y="421"/>
                    </a:lnTo>
                    <a:lnTo>
                      <a:pt x="914" y="281"/>
                    </a:lnTo>
                    <a:lnTo>
                      <a:pt x="914" y="210"/>
                    </a:lnTo>
                    <a:lnTo>
                      <a:pt x="613" y="394"/>
                    </a:lnTo>
                    <a:lnTo>
                      <a:pt x="428" y="337"/>
                    </a:lnTo>
                    <a:lnTo>
                      <a:pt x="432" y="405"/>
                    </a:lnTo>
                    <a:lnTo>
                      <a:pt x="433" y="464"/>
                    </a:lnTo>
                    <a:lnTo>
                      <a:pt x="430" y="517"/>
                    </a:lnTo>
                    <a:lnTo>
                      <a:pt x="425" y="562"/>
                    </a:lnTo>
                    <a:lnTo>
                      <a:pt x="417" y="601"/>
                    </a:lnTo>
                    <a:lnTo>
                      <a:pt x="407" y="634"/>
                    </a:lnTo>
                    <a:lnTo>
                      <a:pt x="394" y="662"/>
                    </a:lnTo>
                    <a:lnTo>
                      <a:pt x="380" y="684"/>
                    </a:lnTo>
                    <a:lnTo>
                      <a:pt x="364" y="702"/>
                    </a:lnTo>
                    <a:lnTo>
                      <a:pt x="347" y="715"/>
                    </a:lnTo>
                    <a:lnTo>
                      <a:pt x="327" y="725"/>
                    </a:lnTo>
                    <a:lnTo>
                      <a:pt x="307" y="731"/>
                    </a:lnTo>
                    <a:lnTo>
                      <a:pt x="286" y="734"/>
                    </a:lnTo>
                    <a:lnTo>
                      <a:pt x="265" y="735"/>
                    </a:lnTo>
                    <a:lnTo>
                      <a:pt x="243" y="734"/>
                    </a:lnTo>
                    <a:lnTo>
                      <a:pt x="221" y="732"/>
                    </a:lnTo>
                    <a:lnTo>
                      <a:pt x="176" y="724"/>
                    </a:lnTo>
                    <a:lnTo>
                      <a:pt x="133" y="715"/>
                    </a:lnTo>
                    <a:lnTo>
                      <a:pt x="113" y="712"/>
                    </a:lnTo>
                    <a:lnTo>
                      <a:pt x="94" y="709"/>
                    </a:lnTo>
                    <a:lnTo>
                      <a:pt x="76" y="708"/>
                    </a:lnTo>
                    <a:lnTo>
                      <a:pt x="58" y="709"/>
                    </a:lnTo>
                    <a:lnTo>
                      <a:pt x="43" y="712"/>
                    </a:lnTo>
                    <a:lnTo>
                      <a:pt x="30" y="719"/>
                    </a:lnTo>
                    <a:lnTo>
                      <a:pt x="19" y="728"/>
                    </a:lnTo>
                    <a:lnTo>
                      <a:pt x="11" y="741"/>
                    </a:lnTo>
                    <a:lnTo>
                      <a:pt x="5" y="759"/>
                    </a:lnTo>
                    <a:lnTo>
                      <a:pt x="1" y="782"/>
                    </a:lnTo>
                    <a:lnTo>
                      <a:pt x="0" y="809"/>
                    </a:lnTo>
                    <a:lnTo>
                      <a:pt x="3" y="841"/>
                    </a:lnTo>
                    <a:lnTo>
                      <a:pt x="125" y="1817"/>
                    </a:lnTo>
                    <a:lnTo>
                      <a:pt x="123" y="1841"/>
                    </a:lnTo>
                    <a:lnTo>
                      <a:pt x="123" y="1864"/>
                    </a:lnTo>
                    <a:lnTo>
                      <a:pt x="123" y="1886"/>
                    </a:lnTo>
                    <a:lnTo>
                      <a:pt x="124" y="1908"/>
                    </a:lnTo>
                    <a:lnTo>
                      <a:pt x="126" y="1928"/>
                    </a:lnTo>
                    <a:lnTo>
                      <a:pt x="129" y="1948"/>
                    </a:lnTo>
                    <a:lnTo>
                      <a:pt x="133" y="1967"/>
                    </a:lnTo>
                    <a:lnTo>
                      <a:pt x="137" y="1986"/>
                    </a:lnTo>
                    <a:lnTo>
                      <a:pt x="142" y="2004"/>
                    </a:lnTo>
                    <a:lnTo>
                      <a:pt x="147" y="2021"/>
                    </a:lnTo>
                    <a:lnTo>
                      <a:pt x="154" y="2039"/>
                    </a:lnTo>
                    <a:lnTo>
                      <a:pt x="160" y="2056"/>
                    </a:lnTo>
                    <a:lnTo>
                      <a:pt x="168" y="2072"/>
                    </a:lnTo>
                    <a:lnTo>
                      <a:pt x="175" y="2088"/>
                    </a:lnTo>
                    <a:lnTo>
                      <a:pt x="183" y="2104"/>
                    </a:lnTo>
                    <a:lnTo>
                      <a:pt x="192" y="2120"/>
                    </a:lnTo>
                    <a:lnTo>
                      <a:pt x="230" y="2182"/>
                    </a:lnTo>
                    <a:lnTo>
                      <a:pt x="270" y="2245"/>
                    </a:lnTo>
                    <a:lnTo>
                      <a:pt x="291" y="2279"/>
                    </a:lnTo>
                    <a:lnTo>
                      <a:pt x="311" y="2313"/>
                    </a:lnTo>
                    <a:lnTo>
                      <a:pt x="331" y="2350"/>
                    </a:lnTo>
                    <a:lnTo>
                      <a:pt x="350" y="2388"/>
                    </a:lnTo>
                    <a:lnTo>
                      <a:pt x="377" y="2447"/>
                    </a:lnTo>
                    <a:lnTo>
                      <a:pt x="400" y="2495"/>
                    </a:lnTo>
                    <a:lnTo>
                      <a:pt x="411" y="2516"/>
                    </a:lnTo>
                    <a:lnTo>
                      <a:pt x="421" y="2536"/>
                    </a:lnTo>
                    <a:lnTo>
                      <a:pt x="431" y="2552"/>
                    </a:lnTo>
                    <a:lnTo>
                      <a:pt x="440" y="2567"/>
                    </a:lnTo>
                    <a:lnTo>
                      <a:pt x="450" y="2580"/>
                    </a:lnTo>
                    <a:lnTo>
                      <a:pt x="460" y="2592"/>
                    </a:lnTo>
                    <a:lnTo>
                      <a:pt x="469" y="2601"/>
                    </a:lnTo>
                    <a:lnTo>
                      <a:pt x="478" y="2610"/>
                    </a:lnTo>
                    <a:lnTo>
                      <a:pt x="488" y="2616"/>
                    </a:lnTo>
                    <a:lnTo>
                      <a:pt x="498" y="2622"/>
                    </a:lnTo>
                    <a:lnTo>
                      <a:pt x="508" y="2626"/>
                    </a:lnTo>
                    <a:lnTo>
                      <a:pt x="518" y="2629"/>
                    </a:lnTo>
                    <a:lnTo>
                      <a:pt x="530" y="2631"/>
                    </a:lnTo>
                    <a:lnTo>
                      <a:pt x="542" y="2632"/>
                    </a:lnTo>
                    <a:lnTo>
                      <a:pt x="554" y="2632"/>
                    </a:lnTo>
                    <a:lnTo>
                      <a:pt x="568" y="2631"/>
                    </a:lnTo>
                    <a:lnTo>
                      <a:pt x="600" y="2628"/>
                    </a:lnTo>
                    <a:lnTo>
                      <a:pt x="635" y="2622"/>
                    </a:lnTo>
                    <a:lnTo>
                      <a:pt x="677" y="2615"/>
                    </a:lnTo>
                    <a:lnTo>
                      <a:pt x="725" y="2608"/>
                    </a:lnTo>
                    <a:lnTo>
                      <a:pt x="780" y="2601"/>
                    </a:lnTo>
                    <a:lnTo>
                      <a:pt x="844" y="2594"/>
                    </a:lnTo>
                    <a:lnTo>
                      <a:pt x="844" y="2735"/>
                    </a:lnTo>
                    <a:lnTo>
                      <a:pt x="985" y="2735"/>
                    </a:lnTo>
                    <a:lnTo>
                      <a:pt x="985" y="3226"/>
                    </a:lnTo>
                    <a:lnTo>
                      <a:pt x="1265" y="3226"/>
                    </a:lnTo>
                    <a:lnTo>
                      <a:pt x="1265" y="3716"/>
                    </a:lnTo>
                    <a:lnTo>
                      <a:pt x="1686" y="3716"/>
                    </a:lnTo>
                    <a:lnTo>
                      <a:pt x="1838" y="4035"/>
                    </a:lnTo>
                    <a:lnTo>
                      <a:pt x="2161" y="4568"/>
                    </a:lnTo>
                    <a:lnTo>
                      <a:pt x="2875" y="4641"/>
                    </a:lnTo>
                    <a:lnTo>
                      <a:pt x="2915" y="4477"/>
                    </a:lnTo>
                    <a:lnTo>
                      <a:pt x="2880" y="5119"/>
                    </a:lnTo>
                    <a:lnTo>
                      <a:pt x="2486" y="5342"/>
                    </a:lnTo>
                    <a:lnTo>
                      <a:pt x="2552" y="5427"/>
                    </a:lnTo>
                    <a:lnTo>
                      <a:pt x="2737" y="5259"/>
                    </a:lnTo>
                    <a:lnTo>
                      <a:pt x="2877" y="5259"/>
                    </a:lnTo>
                    <a:lnTo>
                      <a:pt x="2948" y="5189"/>
                    </a:lnTo>
                    <a:lnTo>
                      <a:pt x="3017" y="5119"/>
                    </a:lnTo>
                    <a:lnTo>
                      <a:pt x="3088" y="4908"/>
                    </a:lnTo>
                    <a:lnTo>
                      <a:pt x="3088" y="4418"/>
                    </a:lnTo>
                    <a:lnTo>
                      <a:pt x="3017" y="4348"/>
                    </a:lnTo>
                    <a:lnTo>
                      <a:pt x="2948" y="4207"/>
                    </a:lnTo>
                    <a:lnTo>
                      <a:pt x="2877" y="3506"/>
                    </a:lnTo>
                    <a:lnTo>
                      <a:pt x="2737" y="3436"/>
                    </a:lnTo>
                    <a:lnTo>
                      <a:pt x="2666" y="3366"/>
                    </a:lnTo>
                    <a:lnTo>
                      <a:pt x="2597" y="3296"/>
                    </a:lnTo>
                    <a:lnTo>
                      <a:pt x="2597" y="2875"/>
                    </a:lnTo>
                    <a:lnTo>
                      <a:pt x="2391" y="2958"/>
                    </a:lnTo>
                    <a:lnTo>
                      <a:pt x="2386" y="2665"/>
                    </a:lnTo>
                    <a:lnTo>
                      <a:pt x="1661" y="2951"/>
                    </a:lnTo>
                    <a:lnTo>
                      <a:pt x="1475" y="3015"/>
                    </a:lnTo>
                    <a:lnTo>
                      <a:pt x="1440" y="3013"/>
                    </a:lnTo>
                    <a:lnTo>
                      <a:pt x="1408" y="3009"/>
                    </a:lnTo>
                    <a:lnTo>
                      <a:pt x="1380" y="3002"/>
                    </a:lnTo>
                    <a:lnTo>
                      <a:pt x="1354" y="2993"/>
                    </a:lnTo>
                    <a:lnTo>
                      <a:pt x="1331" y="2981"/>
                    </a:lnTo>
                    <a:lnTo>
                      <a:pt x="1312" y="2967"/>
                    </a:lnTo>
                    <a:lnTo>
                      <a:pt x="1294" y="2951"/>
                    </a:lnTo>
                    <a:lnTo>
                      <a:pt x="1278" y="2933"/>
                    </a:lnTo>
                    <a:lnTo>
                      <a:pt x="1264" y="2914"/>
                    </a:lnTo>
                    <a:lnTo>
                      <a:pt x="1252" y="2893"/>
                    </a:lnTo>
                    <a:lnTo>
                      <a:pt x="1241" y="2871"/>
                    </a:lnTo>
                    <a:lnTo>
                      <a:pt x="1229" y="2848"/>
                    </a:lnTo>
                    <a:lnTo>
                      <a:pt x="1211" y="2800"/>
                    </a:lnTo>
                    <a:lnTo>
                      <a:pt x="1194" y="2750"/>
                    </a:lnTo>
                    <a:lnTo>
                      <a:pt x="1185" y="2724"/>
                    </a:lnTo>
                    <a:lnTo>
                      <a:pt x="1175" y="2699"/>
                    </a:lnTo>
                    <a:lnTo>
                      <a:pt x="1165" y="2674"/>
                    </a:lnTo>
                    <a:lnTo>
                      <a:pt x="1154" y="2649"/>
                    </a:lnTo>
                    <a:lnTo>
                      <a:pt x="1141" y="2625"/>
                    </a:lnTo>
                    <a:lnTo>
                      <a:pt x="1127" y="2602"/>
                    </a:lnTo>
                    <a:lnTo>
                      <a:pt x="1111" y="2580"/>
                    </a:lnTo>
                    <a:lnTo>
                      <a:pt x="1092" y="2559"/>
                    </a:lnTo>
                    <a:lnTo>
                      <a:pt x="1072" y="2540"/>
                    </a:lnTo>
                    <a:lnTo>
                      <a:pt x="1049" y="2521"/>
                    </a:lnTo>
                    <a:lnTo>
                      <a:pt x="1024" y="2504"/>
                    </a:lnTo>
                    <a:lnTo>
                      <a:pt x="995" y="2490"/>
                    </a:lnTo>
                    <a:lnTo>
                      <a:pt x="963" y="2477"/>
                    </a:lnTo>
                    <a:lnTo>
                      <a:pt x="927" y="2467"/>
                    </a:lnTo>
                    <a:lnTo>
                      <a:pt x="888" y="2459"/>
                    </a:lnTo>
                    <a:lnTo>
                      <a:pt x="844" y="2454"/>
                    </a:lnTo>
                    <a:lnTo>
                      <a:pt x="973" y="2098"/>
                    </a:lnTo>
                    <a:lnTo>
                      <a:pt x="747" y="1555"/>
                    </a:lnTo>
                    <a:lnTo>
                      <a:pt x="1262" y="1393"/>
                    </a:lnTo>
                    <a:lnTo>
                      <a:pt x="986" y="1323"/>
                    </a:lnTo>
                    <a:lnTo>
                      <a:pt x="1217" y="925"/>
                    </a:lnTo>
                    <a:lnTo>
                      <a:pt x="1335" y="981"/>
                    </a:lnTo>
                    <a:lnTo>
                      <a:pt x="1405" y="981"/>
                    </a:lnTo>
                    <a:lnTo>
                      <a:pt x="1475" y="772"/>
                    </a:lnTo>
                    <a:lnTo>
                      <a:pt x="1545" y="701"/>
                    </a:lnTo>
                    <a:lnTo>
                      <a:pt x="1615" y="631"/>
                    </a:lnTo>
                    <a:lnTo>
                      <a:pt x="1615" y="141"/>
                    </a:lnTo>
                    <a:lnTo>
                      <a:pt x="1545" y="70"/>
                    </a:lnTo>
                    <a:lnTo>
                      <a:pt x="1475" y="0"/>
                    </a:lnTo>
                    <a:lnTo>
                      <a:pt x="1405" y="0"/>
                    </a:lnTo>
                    <a:lnTo>
                      <a:pt x="1405" y="281"/>
                    </a:lnTo>
                    <a:lnTo>
                      <a:pt x="1265" y="281"/>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75" name="Freeform 10"/>
              <p:cNvSpPr>
                <a:spLocks/>
              </p:cNvSpPr>
              <p:nvPr/>
            </p:nvSpPr>
            <p:spPr bwMode="auto">
              <a:xfrm>
                <a:off x="1357313" y="438151"/>
                <a:ext cx="128588" cy="250825"/>
              </a:xfrm>
              <a:custGeom>
                <a:avLst/>
                <a:gdLst>
                  <a:gd name="T0" fmla="*/ 660 w 2901"/>
                  <a:gd name="T1" fmla="*/ 1893 h 5690"/>
                  <a:gd name="T2" fmla="*/ 780 w 2901"/>
                  <a:gd name="T3" fmla="*/ 1895 h 5690"/>
                  <a:gd name="T4" fmla="*/ 797 w 2901"/>
                  <a:gd name="T5" fmla="*/ 1894 h 5690"/>
                  <a:gd name="T6" fmla="*/ 793 w 2901"/>
                  <a:gd name="T7" fmla="*/ 1886 h 5690"/>
                  <a:gd name="T8" fmla="*/ 797 w 2901"/>
                  <a:gd name="T9" fmla="*/ 1872 h 5690"/>
                  <a:gd name="T10" fmla="*/ 819 w 2901"/>
                  <a:gd name="T11" fmla="*/ 1852 h 5690"/>
                  <a:gd name="T12" fmla="*/ 870 w 2901"/>
                  <a:gd name="T13" fmla="*/ 1823 h 5690"/>
                  <a:gd name="T14" fmla="*/ 1301 w 2901"/>
                  <a:gd name="T15" fmla="*/ 2275 h 5690"/>
                  <a:gd name="T16" fmla="*/ 1340 w 2901"/>
                  <a:gd name="T17" fmla="*/ 2696 h 5690"/>
                  <a:gd name="T18" fmla="*/ 1398 w 2901"/>
                  <a:gd name="T19" fmla="*/ 2725 h 5690"/>
                  <a:gd name="T20" fmla="*/ 1457 w 2901"/>
                  <a:gd name="T21" fmla="*/ 2733 h 5690"/>
                  <a:gd name="T22" fmla="*/ 2135 w 2901"/>
                  <a:gd name="T23" fmla="*/ 3782 h 5690"/>
                  <a:gd name="T24" fmla="*/ 2481 w 2901"/>
                  <a:gd name="T25" fmla="*/ 4319 h 5690"/>
                  <a:gd name="T26" fmla="*/ 2470 w 2901"/>
                  <a:gd name="T27" fmla="*/ 4379 h 5690"/>
                  <a:gd name="T28" fmla="*/ 2450 w 2901"/>
                  <a:gd name="T29" fmla="*/ 4418 h 5690"/>
                  <a:gd name="T30" fmla="*/ 2413 w 2901"/>
                  <a:gd name="T31" fmla="*/ 4452 h 5690"/>
                  <a:gd name="T32" fmla="*/ 2375 w 2901"/>
                  <a:gd name="T33" fmla="*/ 4487 h 5690"/>
                  <a:gd name="T34" fmla="*/ 2355 w 2901"/>
                  <a:gd name="T35" fmla="*/ 4526 h 5690"/>
                  <a:gd name="T36" fmla="*/ 2344 w 2901"/>
                  <a:gd name="T37" fmla="*/ 4586 h 5690"/>
                  <a:gd name="T38" fmla="*/ 2346 w 2901"/>
                  <a:gd name="T39" fmla="*/ 4670 h 5690"/>
                  <a:gd name="T40" fmla="*/ 2371 w 2901"/>
                  <a:gd name="T41" fmla="*/ 4747 h 5690"/>
                  <a:gd name="T42" fmla="*/ 2417 w 2901"/>
                  <a:gd name="T43" fmla="*/ 4822 h 5690"/>
                  <a:gd name="T44" fmla="*/ 2504 w 2901"/>
                  <a:gd name="T45" fmla="*/ 4938 h 5690"/>
                  <a:gd name="T46" fmla="*/ 2566 w 2901"/>
                  <a:gd name="T47" fmla="*/ 5025 h 5690"/>
                  <a:gd name="T48" fmla="*/ 2623 w 2901"/>
                  <a:gd name="T49" fmla="*/ 5128 h 5690"/>
                  <a:gd name="T50" fmla="*/ 2668 w 2901"/>
                  <a:gd name="T51" fmla="*/ 5251 h 5690"/>
                  <a:gd name="T52" fmla="*/ 2693 w 2901"/>
                  <a:gd name="T53" fmla="*/ 5399 h 5690"/>
                  <a:gd name="T54" fmla="*/ 2833 w 2901"/>
                  <a:gd name="T55" fmla="*/ 4768 h 5690"/>
                  <a:gd name="T56" fmla="*/ 2540 w 2901"/>
                  <a:gd name="T57" fmla="*/ 3291 h 5690"/>
                  <a:gd name="T58" fmla="*/ 2282 w 2901"/>
                  <a:gd name="T59" fmla="*/ 1976 h 5690"/>
                  <a:gd name="T60" fmla="*/ 1991 w 2901"/>
                  <a:gd name="T61" fmla="*/ 1683 h 5690"/>
                  <a:gd name="T62" fmla="*/ 1362 w 2901"/>
                  <a:gd name="T63" fmla="*/ 1252 h 5690"/>
                  <a:gd name="T64" fmla="*/ 721 w 2901"/>
                  <a:gd name="T65" fmla="*/ 500 h 5690"/>
                  <a:gd name="T66" fmla="*/ 657 w 2901"/>
                  <a:gd name="T67" fmla="*/ 526 h 5690"/>
                  <a:gd name="T68" fmla="*/ 588 w 2901"/>
                  <a:gd name="T69" fmla="*/ 427 h 5690"/>
                  <a:gd name="T70" fmla="*/ 572 w 2901"/>
                  <a:gd name="T71" fmla="*/ 253 h 5690"/>
                  <a:gd name="T72" fmla="*/ 544 w 2901"/>
                  <a:gd name="T73" fmla="*/ 172 h 5690"/>
                  <a:gd name="T74" fmla="*/ 504 w 2901"/>
                  <a:gd name="T75" fmla="*/ 156 h 5690"/>
                  <a:gd name="T76" fmla="*/ 427 w 2901"/>
                  <a:gd name="T77" fmla="*/ 179 h 5690"/>
                  <a:gd name="T78" fmla="*/ 369 w 2901"/>
                  <a:gd name="T79" fmla="*/ 180 h 5690"/>
                  <a:gd name="T80" fmla="*/ 305 w 2901"/>
                  <a:gd name="T81" fmla="*/ 131 h 5690"/>
                  <a:gd name="T82" fmla="*/ 239 w 2901"/>
                  <a:gd name="T83" fmla="*/ 0 h 5690"/>
                  <a:gd name="T84" fmla="*/ 183 w 2901"/>
                  <a:gd name="T85" fmla="*/ 31 h 5690"/>
                  <a:gd name="T86" fmla="*/ 125 w 2901"/>
                  <a:gd name="T87" fmla="*/ 78 h 5690"/>
                  <a:gd name="T88" fmla="*/ 72 w 2901"/>
                  <a:gd name="T89" fmla="*/ 137 h 5690"/>
                  <a:gd name="T90" fmla="*/ 29 w 2901"/>
                  <a:gd name="T91" fmla="*/ 202 h 5690"/>
                  <a:gd name="T92" fmla="*/ 4 w 2901"/>
                  <a:gd name="T93" fmla="*/ 268 h 5690"/>
                  <a:gd name="T94" fmla="*/ 2 w 2901"/>
                  <a:gd name="T95" fmla="*/ 330 h 5690"/>
                  <a:gd name="T96" fmla="*/ 32 w 2901"/>
                  <a:gd name="T97" fmla="*/ 383 h 5690"/>
                  <a:gd name="T98" fmla="*/ 99 w 2901"/>
                  <a:gd name="T99" fmla="*/ 420 h 5690"/>
                  <a:gd name="T100" fmla="*/ 106 w 2901"/>
                  <a:gd name="T101" fmla="*/ 1231 h 5690"/>
                  <a:gd name="T102" fmla="*/ 132 w 2901"/>
                  <a:gd name="T103" fmla="*/ 1477 h 5690"/>
                  <a:gd name="T104" fmla="*/ 173 w 2901"/>
                  <a:gd name="T105" fmla="*/ 1725 h 5690"/>
                  <a:gd name="T106" fmla="*/ 226 w 2901"/>
                  <a:gd name="T107" fmla="*/ 1972 h 5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01" h="5690">
                    <a:moveTo>
                      <a:pt x="239" y="2034"/>
                    </a:moveTo>
                    <a:lnTo>
                      <a:pt x="449" y="2034"/>
                    </a:lnTo>
                    <a:lnTo>
                      <a:pt x="449" y="1893"/>
                    </a:lnTo>
                    <a:lnTo>
                      <a:pt x="660" y="1893"/>
                    </a:lnTo>
                    <a:lnTo>
                      <a:pt x="704" y="1894"/>
                    </a:lnTo>
                    <a:lnTo>
                      <a:pt x="739" y="1894"/>
                    </a:lnTo>
                    <a:lnTo>
                      <a:pt x="763" y="1895"/>
                    </a:lnTo>
                    <a:lnTo>
                      <a:pt x="780" y="1895"/>
                    </a:lnTo>
                    <a:lnTo>
                      <a:pt x="790" y="1896"/>
                    </a:lnTo>
                    <a:lnTo>
                      <a:pt x="795" y="1895"/>
                    </a:lnTo>
                    <a:lnTo>
                      <a:pt x="796" y="1895"/>
                    </a:lnTo>
                    <a:lnTo>
                      <a:pt x="797" y="1894"/>
                    </a:lnTo>
                    <a:lnTo>
                      <a:pt x="797" y="1894"/>
                    </a:lnTo>
                    <a:lnTo>
                      <a:pt x="796" y="1893"/>
                    </a:lnTo>
                    <a:lnTo>
                      <a:pt x="794" y="1890"/>
                    </a:lnTo>
                    <a:lnTo>
                      <a:pt x="793" y="1886"/>
                    </a:lnTo>
                    <a:lnTo>
                      <a:pt x="793" y="1883"/>
                    </a:lnTo>
                    <a:lnTo>
                      <a:pt x="793" y="1880"/>
                    </a:lnTo>
                    <a:lnTo>
                      <a:pt x="795" y="1877"/>
                    </a:lnTo>
                    <a:lnTo>
                      <a:pt x="797" y="1872"/>
                    </a:lnTo>
                    <a:lnTo>
                      <a:pt x="800" y="1868"/>
                    </a:lnTo>
                    <a:lnTo>
                      <a:pt x="805" y="1863"/>
                    </a:lnTo>
                    <a:lnTo>
                      <a:pt x="811" y="1858"/>
                    </a:lnTo>
                    <a:lnTo>
                      <a:pt x="819" y="1852"/>
                    </a:lnTo>
                    <a:lnTo>
                      <a:pt x="828" y="1845"/>
                    </a:lnTo>
                    <a:lnTo>
                      <a:pt x="840" y="1838"/>
                    </a:lnTo>
                    <a:lnTo>
                      <a:pt x="854" y="1831"/>
                    </a:lnTo>
                    <a:lnTo>
                      <a:pt x="870" y="1823"/>
                    </a:lnTo>
                    <a:lnTo>
                      <a:pt x="870" y="2034"/>
                    </a:lnTo>
                    <a:lnTo>
                      <a:pt x="1080" y="2034"/>
                    </a:lnTo>
                    <a:lnTo>
                      <a:pt x="1080" y="2243"/>
                    </a:lnTo>
                    <a:lnTo>
                      <a:pt x="1301" y="2275"/>
                    </a:lnTo>
                    <a:lnTo>
                      <a:pt x="1123" y="2323"/>
                    </a:lnTo>
                    <a:lnTo>
                      <a:pt x="1291" y="2665"/>
                    </a:lnTo>
                    <a:lnTo>
                      <a:pt x="1319" y="2681"/>
                    </a:lnTo>
                    <a:lnTo>
                      <a:pt x="1340" y="2696"/>
                    </a:lnTo>
                    <a:lnTo>
                      <a:pt x="1359" y="2708"/>
                    </a:lnTo>
                    <a:lnTo>
                      <a:pt x="1378" y="2717"/>
                    </a:lnTo>
                    <a:lnTo>
                      <a:pt x="1387" y="2721"/>
                    </a:lnTo>
                    <a:lnTo>
                      <a:pt x="1398" y="2725"/>
                    </a:lnTo>
                    <a:lnTo>
                      <a:pt x="1410" y="2728"/>
                    </a:lnTo>
                    <a:lnTo>
                      <a:pt x="1423" y="2730"/>
                    </a:lnTo>
                    <a:lnTo>
                      <a:pt x="1439" y="2732"/>
                    </a:lnTo>
                    <a:lnTo>
                      <a:pt x="1457" y="2733"/>
                    </a:lnTo>
                    <a:lnTo>
                      <a:pt x="1477" y="2734"/>
                    </a:lnTo>
                    <a:lnTo>
                      <a:pt x="1502" y="2734"/>
                    </a:lnTo>
                    <a:lnTo>
                      <a:pt x="1895" y="2741"/>
                    </a:lnTo>
                    <a:lnTo>
                      <a:pt x="2135" y="3782"/>
                    </a:lnTo>
                    <a:lnTo>
                      <a:pt x="2482" y="3996"/>
                    </a:lnTo>
                    <a:lnTo>
                      <a:pt x="2482" y="4278"/>
                    </a:lnTo>
                    <a:lnTo>
                      <a:pt x="2482" y="4299"/>
                    </a:lnTo>
                    <a:lnTo>
                      <a:pt x="2481" y="4319"/>
                    </a:lnTo>
                    <a:lnTo>
                      <a:pt x="2479" y="4336"/>
                    </a:lnTo>
                    <a:lnTo>
                      <a:pt x="2476" y="4352"/>
                    </a:lnTo>
                    <a:lnTo>
                      <a:pt x="2473" y="4366"/>
                    </a:lnTo>
                    <a:lnTo>
                      <a:pt x="2470" y="4379"/>
                    </a:lnTo>
                    <a:lnTo>
                      <a:pt x="2465" y="4390"/>
                    </a:lnTo>
                    <a:lnTo>
                      <a:pt x="2461" y="4401"/>
                    </a:lnTo>
                    <a:lnTo>
                      <a:pt x="2456" y="4410"/>
                    </a:lnTo>
                    <a:lnTo>
                      <a:pt x="2450" y="4418"/>
                    </a:lnTo>
                    <a:lnTo>
                      <a:pt x="2444" y="4425"/>
                    </a:lnTo>
                    <a:lnTo>
                      <a:pt x="2438" y="4431"/>
                    </a:lnTo>
                    <a:lnTo>
                      <a:pt x="2426" y="4442"/>
                    </a:lnTo>
                    <a:lnTo>
                      <a:pt x="2413" y="4452"/>
                    </a:lnTo>
                    <a:lnTo>
                      <a:pt x="2399" y="4463"/>
                    </a:lnTo>
                    <a:lnTo>
                      <a:pt x="2386" y="4474"/>
                    </a:lnTo>
                    <a:lnTo>
                      <a:pt x="2380" y="4480"/>
                    </a:lnTo>
                    <a:lnTo>
                      <a:pt x="2375" y="4487"/>
                    </a:lnTo>
                    <a:lnTo>
                      <a:pt x="2369" y="4495"/>
                    </a:lnTo>
                    <a:lnTo>
                      <a:pt x="2364" y="4504"/>
                    </a:lnTo>
                    <a:lnTo>
                      <a:pt x="2359" y="4514"/>
                    </a:lnTo>
                    <a:lnTo>
                      <a:pt x="2355" y="4526"/>
                    </a:lnTo>
                    <a:lnTo>
                      <a:pt x="2351" y="4539"/>
                    </a:lnTo>
                    <a:lnTo>
                      <a:pt x="2348" y="4553"/>
                    </a:lnTo>
                    <a:lnTo>
                      <a:pt x="2346" y="4569"/>
                    </a:lnTo>
                    <a:lnTo>
                      <a:pt x="2344" y="4586"/>
                    </a:lnTo>
                    <a:lnTo>
                      <a:pt x="2343" y="4606"/>
                    </a:lnTo>
                    <a:lnTo>
                      <a:pt x="2342" y="4627"/>
                    </a:lnTo>
                    <a:lnTo>
                      <a:pt x="2343" y="4650"/>
                    </a:lnTo>
                    <a:lnTo>
                      <a:pt x="2346" y="4670"/>
                    </a:lnTo>
                    <a:lnTo>
                      <a:pt x="2350" y="4690"/>
                    </a:lnTo>
                    <a:lnTo>
                      <a:pt x="2356" y="4710"/>
                    </a:lnTo>
                    <a:lnTo>
                      <a:pt x="2363" y="4729"/>
                    </a:lnTo>
                    <a:lnTo>
                      <a:pt x="2371" y="4747"/>
                    </a:lnTo>
                    <a:lnTo>
                      <a:pt x="2381" y="4766"/>
                    </a:lnTo>
                    <a:lnTo>
                      <a:pt x="2392" y="4785"/>
                    </a:lnTo>
                    <a:lnTo>
                      <a:pt x="2403" y="4804"/>
                    </a:lnTo>
                    <a:lnTo>
                      <a:pt x="2417" y="4822"/>
                    </a:lnTo>
                    <a:lnTo>
                      <a:pt x="2430" y="4841"/>
                    </a:lnTo>
                    <a:lnTo>
                      <a:pt x="2444" y="4859"/>
                    </a:lnTo>
                    <a:lnTo>
                      <a:pt x="2473" y="4897"/>
                    </a:lnTo>
                    <a:lnTo>
                      <a:pt x="2504" y="4938"/>
                    </a:lnTo>
                    <a:lnTo>
                      <a:pt x="2519" y="4959"/>
                    </a:lnTo>
                    <a:lnTo>
                      <a:pt x="2535" y="4980"/>
                    </a:lnTo>
                    <a:lnTo>
                      <a:pt x="2551" y="5002"/>
                    </a:lnTo>
                    <a:lnTo>
                      <a:pt x="2566" y="5025"/>
                    </a:lnTo>
                    <a:lnTo>
                      <a:pt x="2581" y="5050"/>
                    </a:lnTo>
                    <a:lnTo>
                      <a:pt x="2596" y="5075"/>
                    </a:lnTo>
                    <a:lnTo>
                      <a:pt x="2610" y="5101"/>
                    </a:lnTo>
                    <a:lnTo>
                      <a:pt x="2623" y="5128"/>
                    </a:lnTo>
                    <a:lnTo>
                      <a:pt x="2635" y="5158"/>
                    </a:lnTo>
                    <a:lnTo>
                      <a:pt x="2647" y="5187"/>
                    </a:lnTo>
                    <a:lnTo>
                      <a:pt x="2657" y="5218"/>
                    </a:lnTo>
                    <a:lnTo>
                      <a:pt x="2668" y="5251"/>
                    </a:lnTo>
                    <a:lnTo>
                      <a:pt x="2676" y="5286"/>
                    </a:lnTo>
                    <a:lnTo>
                      <a:pt x="2683" y="5322"/>
                    </a:lnTo>
                    <a:lnTo>
                      <a:pt x="2689" y="5359"/>
                    </a:lnTo>
                    <a:lnTo>
                      <a:pt x="2693" y="5399"/>
                    </a:lnTo>
                    <a:lnTo>
                      <a:pt x="2693" y="5609"/>
                    </a:lnTo>
                    <a:lnTo>
                      <a:pt x="2901" y="5690"/>
                    </a:lnTo>
                    <a:lnTo>
                      <a:pt x="2687" y="4769"/>
                    </a:lnTo>
                    <a:lnTo>
                      <a:pt x="2833" y="4768"/>
                    </a:lnTo>
                    <a:lnTo>
                      <a:pt x="2625" y="3575"/>
                    </a:lnTo>
                    <a:lnTo>
                      <a:pt x="2763" y="3576"/>
                    </a:lnTo>
                    <a:lnTo>
                      <a:pt x="2610" y="3256"/>
                    </a:lnTo>
                    <a:lnTo>
                      <a:pt x="2540" y="3291"/>
                    </a:lnTo>
                    <a:lnTo>
                      <a:pt x="2619" y="3084"/>
                    </a:lnTo>
                    <a:lnTo>
                      <a:pt x="2159" y="2642"/>
                    </a:lnTo>
                    <a:lnTo>
                      <a:pt x="2056" y="2175"/>
                    </a:lnTo>
                    <a:lnTo>
                      <a:pt x="2282" y="1976"/>
                    </a:lnTo>
                    <a:lnTo>
                      <a:pt x="1711" y="1963"/>
                    </a:lnTo>
                    <a:lnTo>
                      <a:pt x="1657" y="1909"/>
                    </a:lnTo>
                    <a:lnTo>
                      <a:pt x="1937" y="1629"/>
                    </a:lnTo>
                    <a:lnTo>
                      <a:pt x="1991" y="1683"/>
                    </a:lnTo>
                    <a:lnTo>
                      <a:pt x="1991" y="1543"/>
                    </a:lnTo>
                    <a:lnTo>
                      <a:pt x="1510" y="1707"/>
                    </a:lnTo>
                    <a:lnTo>
                      <a:pt x="1571" y="1332"/>
                    </a:lnTo>
                    <a:lnTo>
                      <a:pt x="1362" y="1252"/>
                    </a:lnTo>
                    <a:lnTo>
                      <a:pt x="985" y="507"/>
                    </a:lnTo>
                    <a:lnTo>
                      <a:pt x="730" y="500"/>
                    </a:lnTo>
                    <a:lnTo>
                      <a:pt x="727" y="499"/>
                    </a:lnTo>
                    <a:lnTo>
                      <a:pt x="721" y="500"/>
                    </a:lnTo>
                    <a:lnTo>
                      <a:pt x="713" y="502"/>
                    </a:lnTo>
                    <a:lnTo>
                      <a:pt x="704" y="505"/>
                    </a:lnTo>
                    <a:lnTo>
                      <a:pt x="681" y="514"/>
                    </a:lnTo>
                    <a:lnTo>
                      <a:pt x="657" y="526"/>
                    </a:lnTo>
                    <a:lnTo>
                      <a:pt x="611" y="549"/>
                    </a:lnTo>
                    <a:lnTo>
                      <a:pt x="590" y="561"/>
                    </a:lnTo>
                    <a:lnTo>
                      <a:pt x="590" y="489"/>
                    </a:lnTo>
                    <a:lnTo>
                      <a:pt x="588" y="427"/>
                    </a:lnTo>
                    <a:lnTo>
                      <a:pt x="585" y="373"/>
                    </a:lnTo>
                    <a:lnTo>
                      <a:pt x="581" y="326"/>
                    </a:lnTo>
                    <a:lnTo>
                      <a:pt x="577" y="286"/>
                    </a:lnTo>
                    <a:lnTo>
                      <a:pt x="572" y="253"/>
                    </a:lnTo>
                    <a:lnTo>
                      <a:pt x="566" y="224"/>
                    </a:lnTo>
                    <a:lnTo>
                      <a:pt x="559" y="202"/>
                    </a:lnTo>
                    <a:lnTo>
                      <a:pt x="552" y="185"/>
                    </a:lnTo>
                    <a:lnTo>
                      <a:pt x="544" y="172"/>
                    </a:lnTo>
                    <a:lnTo>
                      <a:pt x="535" y="164"/>
                    </a:lnTo>
                    <a:lnTo>
                      <a:pt x="525" y="158"/>
                    </a:lnTo>
                    <a:lnTo>
                      <a:pt x="515" y="156"/>
                    </a:lnTo>
                    <a:lnTo>
                      <a:pt x="504" y="156"/>
                    </a:lnTo>
                    <a:lnTo>
                      <a:pt x="493" y="158"/>
                    </a:lnTo>
                    <a:lnTo>
                      <a:pt x="481" y="161"/>
                    </a:lnTo>
                    <a:lnTo>
                      <a:pt x="455" y="170"/>
                    </a:lnTo>
                    <a:lnTo>
                      <a:pt x="427" y="179"/>
                    </a:lnTo>
                    <a:lnTo>
                      <a:pt x="413" y="182"/>
                    </a:lnTo>
                    <a:lnTo>
                      <a:pt x="399" y="184"/>
                    </a:lnTo>
                    <a:lnTo>
                      <a:pt x="384" y="183"/>
                    </a:lnTo>
                    <a:lnTo>
                      <a:pt x="369" y="180"/>
                    </a:lnTo>
                    <a:lnTo>
                      <a:pt x="353" y="173"/>
                    </a:lnTo>
                    <a:lnTo>
                      <a:pt x="337" y="163"/>
                    </a:lnTo>
                    <a:lnTo>
                      <a:pt x="321" y="150"/>
                    </a:lnTo>
                    <a:lnTo>
                      <a:pt x="305" y="131"/>
                    </a:lnTo>
                    <a:lnTo>
                      <a:pt x="288" y="106"/>
                    </a:lnTo>
                    <a:lnTo>
                      <a:pt x="272" y="77"/>
                    </a:lnTo>
                    <a:lnTo>
                      <a:pt x="256" y="42"/>
                    </a:lnTo>
                    <a:lnTo>
                      <a:pt x="239" y="0"/>
                    </a:lnTo>
                    <a:lnTo>
                      <a:pt x="226" y="6"/>
                    </a:lnTo>
                    <a:lnTo>
                      <a:pt x="212" y="13"/>
                    </a:lnTo>
                    <a:lnTo>
                      <a:pt x="198" y="21"/>
                    </a:lnTo>
                    <a:lnTo>
                      <a:pt x="183" y="31"/>
                    </a:lnTo>
                    <a:lnTo>
                      <a:pt x="169" y="41"/>
                    </a:lnTo>
                    <a:lnTo>
                      <a:pt x="154" y="53"/>
                    </a:lnTo>
                    <a:lnTo>
                      <a:pt x="140" y="65"/>
                    </a:lnTo>
                    <a:lnTo>
                      <a:pt x="125" y="78"/>
                    </a:lnTo>
                    <a:lnTo>
                      <a:pt x="111" y="92"/>
                    </a:lnTo>
                    <a:lnTo>
                      <a:pt x="98" y="106"/>
                    </a:lnTo>
                    <a:lnTo>
                      <a:pt x="85" y="122"/>
                    </a:lnTo>
                    <a:lnTo>
                      <a:pt x="72" y="137"/>
                    </a:lnTo>
                    <a:lnTo>
                      <a:pt x="59" y="153"/>
                    </a:lnTo>
                    <a:lnTo>
                      <a:pt x="48" y="169"/>
                    </a:lnTo>
                    <a:lnTo>
                      <a:pt x="38" y="186"/>
                    </a:lnTo>
                    <a:lnTo>
                      <a:pt x="29" y="202"/>
                    </a:lnTo>
                    <a:lnTo>
                      <a:pt x="20" y="218"/>
                    </a:lnTo>
                    <a:lnTo>
                      <a:pt x="14" y="235"/>
                    </a:lnTo>
                    <a:lnTo>
                      <a:pt x="8" y="252"/>
                    </a:lnTo>
                    <a:lnTo>
                      <a:pt x="4" y="268"/>
                    </a:lnTo>
                    <a:lnTo>
                      <a:pt x="1" y="284"/>
                    </a:lnTo>
                    <a:lnTo>
                      <a:pt x="0" y="300"/>
                    </a:lnTo>
                    <a:lnTo>
                      <a:pt x="0" y="315"/>
                    </a:lnTo>
                    <a:lnTo>
                      <a:pt x="2" y="330"/>
                    </a:lnTo>
                    <a:lnTo>
                      <a:pt x="7" y="344"/>
                    </a:lnTo>
                    <a:lnTo>
                      <a:pt x="13" y="357"/>
                    </a:lnTo>
                    <a:lnTo>
                      <a:pt x="21" y="371"/>
                    </a:lnTo>
                    <a:lnTo>
                      <a:pt x="32" y="383"/>
                    </a:lnTo>
                    <a:lnTo>
                      <a:pt x="45" y="394"/>
                    </a:lnTo>
                    <a:lnTo>
                      <a:pt x="60" y="404"/>
                    </a:lnTo>
                    <a:lnTo>
                      <a:pt x="79" y="413"/>
                    </a:lnTo>
                    <a:lnTo>
                      <a:pt x="99" y="420"/>
                    </a:lnTo>
                    <a:lnTo>
                      <a:pt x="99" y="1052"/>
                    </a:lnTo>
                    <a:lnTo>
                      <a:pt x="100" y="1111"/>
                    </a:lnTo>
                    <a:lnTo>
                      <a:pt x="102" y="1171"/>
                    </a:lnTo>
                    <a:lnTo>
                      <a:pt x="106" y="1231"/>
                    </a:lnTo>
                    <a:lnTo>
                      <a:pt x="110" y="1293"/>
                    </a:lnTo>
                    <a:lnTo>
                      <a:pt x="116" y="1353"/>
                    </a:lnTo>
                    <a:lnTo>
                      <a:pt x="124" y="1416"/>
                    </a:lnTo>
                    <a:lnTo>
                      <a:pt x="132" y="1477"/>
                    </a:lnTo>
                    <a:lnTo>
                      <a:pt x="141" y="1539"/>
                    </a:lnTo>
                    <a:lnTo>
                      <a:pt x="151" y="1601"/>
                    </a:lnTo>
                    <a:lnTo>
                      <a:pt x="161" y="1664"/>
                    </a:lnTo>
                    <a:lnTo>
                      <a:pt x="173" y="1725"/>
                    </a:lnTo>
                    <a:lnTo>
                      <a:pt x="185" y="1788"/>
                    </a:lnTo>
                    <a:lnTo>
                      <a:pt x="199" y="1849"/>
                    </a:lnTo>
                    <a:lnTo>
                      <a:pt x="212" y="1911"/>
                    </a:lnTo>
                    <a:lnTo>
                      <a:pt x="226" y="1972"/>
                    </a:lnTo>
                    <a:lnTo>
                      <a:pt x="239" y="2034"/>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76" name="Freeform 11"/>
              <p:cNvSpPr>
                <a:spLocks/>
              </p:cNvSpPr>
              <p:nvPr/>
            </p:nvSpPr>
            <p:spPr bwMode="auto">
              <a:xfrm>
                <a:off x="1052513" y="804863"/>
                <a:ext cx="390525" cy="155575"/>
              </a:xfrm>
              <a:custGeom>
                <a:avLst/>
                <a:gdLst>
                  <a:gd name="T0" fmla="*/ 5930 w 8833"/>
                  <a:gd name="T1" fmla="*/ 1462 h 3522"/>
                  <a:gd name="T2" fmla="*/ 6039 w 8833"/>
                  <a:gd name="T3" fmla="*/ 1594 h 3522"/>
                  <a:gd name="T4" fmla="*/ 6161 w 8833"/>
                  <a:gd name="T5" fmla="*/ 1647 h 3522"/>
                  <a:gd name="T6" fmla="*/ 6275 w 8833"/>
                  <a:gd name="T7" fmla="*/ 1682 h 3522"/>
                  <a:gd name="T8" fmla="*/ 6355 w 8833"/>
                  <a:gd name="T9" fmla="*/ 1762 h 3522"/>
                  <a:gd name="T10" fmla="*/ 6379 w 8833"/>
                  <a:gd name="T11" fmla="*/ 2119 h 3522"/>
                  <a:gd name="T12" fmla="*/ 5861 w 8833"/>
                  <a:gd name="T13" fmla="*/ 2610 h 3522"/>
                  <a:gd name="T14" fmla="*/ 5736 w 8833"/>
                  <a:gd name="T15" fmla="*/ 2624 h 3522"/>
                  <a:gd name="T16" fmla="*/ 5645 w 8833"/>
                  <a:gd name="T17" fmla="*/ 2658 h 3522"/>
                  <a:gd name="T18" fmla="*/ 5534 w 8833"/>
                  <a:gd name="T19" fmla="*/ 2710 h 3522"/>
                  <a:gd name="T20" fmla="*/ 5413 w 8833"/>
                  <a:gd name="T21" fmla="*/ 2739 h 3522"/>
                  <a:gd name="T22" fmla="*/ 4078 w 8833"/>
                  <a:gd name="T23" fmla="*/ 2883 h 3522"/>
                  <a:gd name="T24" fmla="*/ 4097 w 8833"/>
                  <a:gd name="T25" fmla="*/ 3031 h 3522"/>
                  <a:gd name="T26" fmla="*/ 4070 w 8833"/>
                  <a:gd name="T27" fmla="*/ 3090 h 3522"/>
                  <a:gd name="T28" fmla="*/ 3986 w 8833"/>
                  <a:gd name="T29" fmla="*/ 3109 h 3522"/>
                  <a:gd name="T30" fmla="*/ 3579 w 8833"/>
                  <a:gd name="T31" fmla="*/ 3101 h 3522"/>
                  <a:gd name="T32" fmla="*/ 3305 w 8833"/>
                  <a:gd name="T33" fmla="*/ 3126 h 3522"/>
                  <a:gd name="T34" fmla="*/ 3093 w 8833"/>
                  <a:gd name="T35" fmla="*/ 3162 h 3522"/>
                  <a:gd name="T36" fmla="*/ 2904 w 8833"/>
                  <a:gd name="T37" fmla="*/ 3103 h 3522"/>
                  <a:gd name="T38" fmla="*/ 2770 w 8833"/>
                  <a:gd name="T39" fmla="*/ 3003 h 3522"/>
                  <a:gd name="T40" fmla="*/ 2583 w 8833"/>
                  <a:gd name="T41" fmla="*/ 2940 h 3522"/>
                  <a:gd name="T42" fmla="*/ 2365 w 8833"/>
                  <a:gd name="T43" fmla="*/ 2906 h 3522"/>
                  <a:gd name="T44" fmla="*/ 2031 w 8833"/>
                  <a:gd name="T45" fmla="*/ 2891 h 3522"/>
                  <a:gd name="T46" fmla="*/ 0 w 8833"/>
                  <a:gd name="T47" fmla="*/ 3031 h 3522"/>
                  <a:gd name="T48" fmla="*/ 1139 w 8833"/>
                  <a:gd name="T49" fmla="*/ 3440 h 3522"/>
                  <a:gd name="T50" fmla="*/ 1151 w 8833"/>
                  <a:gd name="T51" fmla="*/ 3522 h 3522"/>
                  <a:gd name="T52" fmla="*/ 1180 w 8833"/>
                  <a:gd name="T53" fmla="*/ 3490 h 3522"/>
                  <a:gd name="T54" fmla="*/ 1258 w 8833"/>
                  <a:gd name="T55" fmla="*/ 3432 h 3522"/>
                  <a:gd name="T56" fmla="*/ 1414 w 8833"/>
                  <a:gd name="T57" fmla="*/ 3361 h 3522"/>
                  <a:gd name="T58" fmla="*/ 1605 w 8833"/>
                  <a:gd name="T59" fmla="*/ 3328 h 3522"/>
                  <a:gd name="T60" fmla="*/ 2046 w 8833"/>
                  <a:gd name="T61" fmla="*/ 3305 h 3522"/>
                  <a:gd name="T62" fmla="*/ 2412 w 8833"/>
                  <a:gd name="T63" fmla="*/ 3296 h 3522"/>
                  <a:gd name="T64" fmla="*/ 2759 w 8833"/>
                  <a:gd name="T65" fmla="*/ 3308 h 3522"/>
                  <a:gd name="T66" fmla="*/ 4065 w 8833"/>
                  <a:gd name="T67" fmla="*/ 3240 h 3522"/>
                  <a:gd name="T68" fmla="*/ 5608 w 8833"/>
                  <a:gd name="T69" fmla="*/ 2891 h 3522"/>
                  <a:gd name="T70" fmla="*/ 6940 w 8833"/>
                  <a:gd name="T71" fmla="*/ 2469 h 3522"/>
                  <a:gd name="T72" fmla="*/ 7571 w 8833"/>
                  <a:gd name="T73" fmla="*/ 2049 h 3522"/>
                  <a:gd name="T74" fmla="*/ 8062 w 8833"/>
                  <a:gd name="T75" fmla="*/ 1628 h 3522"/>
                  <a:gd name="T76" fmla="*/ 8562 w 8833"/>
                  <a:gd name="T77" fmla="*/ 95 h 3522"/>
                  <a:gd name="T78" fmla="*/ 8518 w 8833"/>
                  <a:gd name="T79" fmla="*/ 424 h 3522"/>
                  <a:gd name="T80" fmla="*/ 8389 w 8833"/>
                  <a:gd name="T81" fmla="*/ 467 h 3522"/>
                  <a:gd name="T82" fmla="*/ 8244 w 8833"/>
                  <a:gd name="T83" fmla="*/ 407 h 3522"/>
                  <a:gd name="T84" fmla="*/ 8152 w 8833"/>
                  <a:gd name="T85" fmla="*/ 425 h 3522"/>
                  <a:gd name="T86" fmla="*/ 8181 w 8833"/>
                  <a:gd name="T87" fmla="*/ 702 h 3522"/>
                  <a:gd name="T88" fmla="*/ 7812 w 8833"/>
                  <a:gd name="T89" fmla="*/ 1603 h 3522"/>
                  <a:gd name="T90" fmla="*/ 7791 w 8833"/>
                  <a:gd name="T91" fmla="*/ 1666 h 3522"/>
                  <a:gd name="T92" fmla="*/ 7761 w 8833"/>
                  <a:gd name="T93" fmla="*/ 1689 h 3522"/>
                  <a:gd name="T94" fmla="*/ 7629 w 8833"/>
                  <a:gd name="T95" fmla="*/ 1697 h 3522"/>
                  <a:gd name="T96" fmla="*/ 7579 w 8833"/>
                  <a:gd name="T97" fmla="*/ 1681 h 3522"/>
                  <a:gd name="T98" fmla="*/ 7528 w 8833"/>
                  <a:gd name="T99" fmla="*/ 1615 h 3522"/>
                  <a:gd name="T100" fmla="*/ 7473 w 8833"/>
                  <a:gd name="T101" fmla="*/ 1575 h 3522"/>
                  <a:gd name="T102" fmla="*/ 7382 w 8833"/>
                  <a:gd name="T103" fmla="*/ 1558 h 3522"/>
                  <a:gd name="T104" fmla="*/ 7269 w 8833"/>
                  <a:gd name="T105" fmla="*/ 1564 h 3522"/>
                  <a:gd name="T106" fmla="*/ 7192 w 8833"/>
                  <a:gd name="T107" fmla="*/ 1586 h 3522"/>
                  <a:gd name="T108" fmla="*/ 7145 w 8833"/>
                  <a:gd name="T109" fmla="*/ 1623 h 3522"/>
                  <a:gd name="T110" fmla="*/ 7095 w 8833"/>
                  <a:gd name="T111" fmla="*/ 1723 h 3522"/>
                  <a:gd name="T112" fmla="*/ 6642 w 8833"/>
                  <a:gd name="T113" fmla="*/ 1764 h 3522"/>
                  <a:gd name="T114" fmla="*/ 6579 w 8833"/>
                  <a:gd name="T115" fmla="*/ 1743 h 3522"/>
                  <a:gd name="T116" fmla="*/ 6549 w 8833"/>
                  <a:gd name="T117" fmla="*/ 1674 h 3522"/>
                  <a:gd name="T118" fmla="*/ 6503 w 8833"/>
                  <a:gd name="T119" fmla="*/ 1620 h 3522"/>
                  <a:gd name="T120" fmla="*/ 6379 w 8833"/>
                  <a:gd name="T121" fmla="*/ 1558 h 3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33" h="3522">
                    <a:moveTo>
                      <a:pt x="6379" y="1558"/>
                    </a:moveTo>
                    <a:lnTo>
                      <a:pt x="6040" y="1265"/>
                    </a:lnTo>
                    <a:lnTo>
                      <a:pt x="5888" y="1347"/>
                    </a:lnTo>
                    <a:lnTo>
                      <a:pt x="5901" y="1391"/>
                    </a:lnTo>
                    <a:lnTo>
                      <a:pt x="5915" y="1428"/>
                    </a:lnTo>
                    <a:lnTo>
                      <a:pt x="5930" y="1462"/>
                    </a:lnTo>
                    <a:lnTo>
                      <a:pt x="5947" y="1493"/>
                    </a:lnTo>
                    <a:lnTo>
                      <a:pt x="5964" y="1519"/>
                    </a:lnTo>
                    <a:lnTo>
                      <a:pt x="5981" y="1542"/>
                    </a:lnTo>
                    <a:lnTo>
                      <a:pt x="6000" y="1562"/>
                    </a:lnTo>
                    <a:lnTo>
                      <a:pt x="6019" y="1579"/>
                    </a:lnTo>
                    <a:lnTo>
                      <a:pt x="6039" y="1594"/>
                    </a:lnTo>
                    <a:lnTo>
                      <a:pt x="6059" y="1606"/>
                    </a:lnTo>
                    <a:lnTo>
                      <a:pt x="6080" y="1618"/>
                    </a:lnTo>
                    <a:lnTo>
                      <a:pt x="6100" y="1627"/>
                    </a:lnTo>
                    <a:lnTo>
                      <a:pt x="6121" y="1634"/>
                    </a:lnTo>
                    <a:lnTo>
                      <a:pt x="6141" y="1641"/>
                    </a:lnTo>
                    <a:lnTo>
                      <a:pt x="6161" y="1647"/>
                    </a:lnTo>
                    <a:lnTo>
                      <a:pt x="6182" y="1652"/>
                    </a:lnTo>
                    <a:lnTo>
                      <a:pt x="6202" y="1657"/>
                    </a:lnTo>
                    <a:lnTo>
                      <a:pt x="6221" y="1662"/>
                    </a:lnTo>
                    <a:lnTo>
                      <a:pt x="6240" y="1668"/>
                    </a:lnTo>
                    <a:lnTo>
                      <a:pt x="6258" y="1674"/>
                    </a:lnTo>
                    <a:lnTo>
                      <a:pt x="6275" y="1682"/>
                    </a:lnTo>
                    <a:lnTo>
                      <a:pt x="6291" y="1690"/>
                    </a:lnTo>
                    <a:lnTo>
                      <a:pt x="6306" y="1700"/>
                    </a:lnTo>
                    <a:lnTo>
                      <a:pt x="6320" y="1712"/>
                    </a:lnTo>
                    <a:lnTo>
                      <a:pt x="6334" y="1726"/>
                    </a:lnTo>
                    <a:lnTo>
                      <a:pt x="6345" y="1743"/>
                    </a:lnTo>
                    <a:lnTo>
                      <a:pt x="6355" y="1762"/>
                    </a:lnTo>
                    <a:lnTo>
                      <a:pt x="6364" y="1784"/>
                    </a:lnTo>
                    <a:lnTo>
                      <a:pt x="6370" y="1810"/>
                    </a:lnTo>
                    <a:lnTo>
                      <a:pt x="6375" y="1838"/>
                    </a:lnTo>
                    <a:lnTo>
                      <a:pt x="6378" y="1872"/>
                    </a:lnTo>
                    <a:lnTo>
                      <a:pt x="6379" y="1909"/>
                    </a:lnTo>
                    <a:lnTo>
                      <a:pt x="6379" y="2119"/>
                    </a:lnTo>
                    <a:lnTo>
                      <a:pt x="6307" y="2060"/>
                    </a:lnTo>
                    <a:lnTo>
                      <a:pt x="5996" y="2443"/>
                    </a:lnTo>
                    <a:lnTo>
                      <a:pt x="6239" y="2469"/>
                    </a:lnTo>
                    <a:lnTo>
                      <a:pt x="6239" y="2609"/>
                    </a:lnTo>
                    <a:lnTo>
                      <a:pt x="5888" y="2609"/>
                    </a:lnTo>
                    <a:lnTo>
                      <a:pt x="5861" y="2610"/>
                    </a:lnTo>
                    <a:lnTo>
                      <a:pt x="5836" y="2610"/>
                    </a:lnTo>
                    <a:lnTo>
                      <a:pt x="5813" y="2612"/>
                    </a:lnTo>
                    <a:lnTo>
                      <a:pt x="5791" y="2614"/>
                    </a:lnTo>
                    <a:lnTo>
                      <a:pt x="5771" y="2617"/>
                    </a:lnTo>
                    <a:lnTo>
                      <a:pt x="5753" y="2621"/>
                    </a:lnTo>
                    <a:lnTo>
                      <a:pt x="5736" y="2624"/>
                    </a:lnTo>
                    <a:lnTo>
                      <a:pt x="5721" y="2628"/>
                    </a:lnTo>
                    <a:lnTo>
                      <a:pt x="5707" y="2632"/>
                    </a:lnTo>
                    <a:lnTo>
                      <a:pt x="5693" y="2637"/>
                    </a:lnTo>
                    <a:lnTo>
                      <a:pt x="5681" y="2642"/>
                    </a:lnTo>
                    <a:lnTo>
                      <a:pt x="5668" y="2647"/>
                    </a:lnTo>
                    <a:lnTo>
                      <a:pt x="5645" y="2658"/>
                    </a:lnTo>
                    <a:lnTo>
                      <a:pt x="5623" y="2669"/>
                    </a:lnTo>
                    <a:lnTo>
                      <a:pt x="5601" y="2681"/>
                    </a:lnTo>
                    <a:lnTo>
                      <a:pt x="5576" y="2693"/>
                    </a:lnTo>
                    <a:lnTo>
                      <a:pt x="5563" y="2699"/>
                    </a:lnTo>
                    <a:lnTo>
                      <a:pt x="5549" y="2705"/>
                    </a:lnTo>
                    <a:lnTo>
                      <a:pt x="5534" y="2710"/>
                    </a:lnTo>
                    <a:lnTo>
                      <a:pt x="5517" y="2716"/>
                    </a:lnTo>
                    <a:lnTo>
                      <a:pt x="5500" y="2721"/>
                    </a:lnTo>
                    <a:lnTo>
                      <a:pt x="5481" y="2726"/>
                    </a:lnTo>
                    <a:lnTo>
                      <a:pt x="5461" y="2731"/>
                    </a:lnTo>
                    <a:lnTo>
                      <a:pt x="5438" y="2735"/>
                    </a:lnTo>
                    <a:lnTo>
                      <a:pt x="5413" y="2739"/>
                    </a:lnTo>
                    <a:lnTo>
                      <a:pt x="5387" y="2743"/>
                    </a:lnTo>
                    <a:lnTo>
                      <a:pt x="5359" y="2747"/>
                    </a:lnTo>
                    <a:lnTo>
                      <a:pt x="5328" y="2750"/>
                    </a:lnTo>
                    <a:lnTo>
                      <a:pt x="5328" y="2540"/>
                    </a:lnTo>
                    <a:lnTo>
                      <a:pt x="4065" y="2820"/>
                    </a:lnTo>
                    <a:lnTo>
                      <a:pt x="4078" y="2883"/>
                    </a:lnTo>
                    <a:lnTo>
                      <a:pt x="4088" y="2935"/>
                    </a:lnTo>
                    <a:lnTo>
                      <a:pt x="4092" y="2958"/>
                    </a:lnTo>
                    <a:lnTo>
                      <a:pt x="4095" y="2979"/>
                    </a:lnTo>
                    <a:lnTo>
                      <a:pt x="4097" y="2999"/>
                    </a:lnTo>
                    <a:lnTo>
                      <a:pt x="4098" y="3016"/>
                    </a:lnTo>
                    <a:lnTo>
                      <a:pt x="4097" y="3031"/>
                    </a:lnTo>
                    <a:lnTo>
                      <a:pt x="4096" y="3045"/>
                    </a:lnTo>
                    <a:lnTo>
                      <a:pt x="4093" y="3057"/>
                    </a:lnTo>
                    <a:lnTo>
                      <a:pt x="4089" y="3067"/>
                    </a:lnTo>
                    <a:lnTo>
                      <a:pt x="4084" y="3076"/>
                    </a:lnTo>
                    <a:lnTo>
                      <a:pt x="4078" y="3084"/>
                    </a:lnTo>
                    <a:lnTo>
                      <a:pt x="4070" y="3090"/>
                    </a:lnTo>
                    <a:lnTo>
                      <a:pt x="4060" y="3096"/>
                    </a:lnTo>
                    <a:lnTo>
                      <a:pt x="4049" y="3100"/>
                    </a:lnTo>
                    <a:lnTo>
                      <a:pt x="4036" y="3103"/>
                    </a:lnTo>
                    <a:lnTo>
                      <a:pt x="4021" y="3106"/>
                    </a:lnTo>
                    <a:lnTo>
                      <a:pt x="4005" y="3108"/>
                    </a:lnTo>
                    <a:lnTo>
                      <a:pt x="3986" y="3109"/>
                    </a:lnTo>
                    <a:lnTo>
                      <a:pt x="3966" y="3109"/>
                    </a:lnTo>
                    <a:lnTo>
                      <a:pt x="3944" y="3109"/>
                    </a:lnTo>
                    <a:lnTo>
                      <a:pt x="3920" y="3108"/>
                    </a:lnTo>
                    <a:lnTo>
                      <a:pt x="3801" y="3104"/>
                    </a:lnTo>
                    <a:lnTo>
                      <a:pt x="3646" y="3101"/>
                    </a:lnTo>
                    <a:lnTo>
                      <a:pt x="3579" y="3101"/>
                    </a:lnTo>
                    <a:lnTo>
                      <a:pt x="3520" y="3102"/>
                    </a:lnTo>
                    <a:lnTo>
                      <a:pt x="3467" y="3105"/>
                    </a:lnTo>
                    <a:lnTo>
                      <a:pt x="3421" y="3109"/>
                    </a:lnTo>
                    <a:lnTo>
                      <a:pt x="3379" y="3114"/>
                    </a:lnTo>
                    <a:lnTo>
                      <a:pt x="3341" y="3119"/>
                    </a:lnTo>
                    <a:lnTo>
                      <a:pt x="3305" y="3126"/>
                    </a:lnTo>
                    <a:lnTo>
                      <a:pt x="3271" y="3133"/>
                    </a:lnTo>
                    <a:lnTo>
                      <a:pt x="3238" y="3139"/>
                    </a:lnTo>
                    <a:lnTo>
                      <a:pt x="3203" y="3145"/>
                    </a:lnTo>
                    <a:lnTo>
                      <a:pt x="3169" y="3151"/>
                    </a:lnTo>
                    <a:lnTo>
                      <a:pt x="3132" y="3157"/>
                    </a:lnTo>
                    <a:lnTo>
                      <a:pt x="3093" y="3162"/>
                    </a:lnTo>
                    <a:lnTo>
                      <a:pt x="3048" y="3166"/>
                    </a:lnTo>
                    <a:lnTo>
                      <a:pt x="2999" y="3169"/>
                    </a:lnTo>
                    <a:lnTo>
                      <a:pt x="2943" y="3171"/>
                    </a:lnTo>
                    <a:lnTo>
                      <a:pt x="2932" y="3147"/>
                    </a:lnTo>
                    <a:lnTo>
                      <a:pt x="2919" y="3125"/>
                    </a:lnTo>
                    <a:lnTo>
                      <a:pt x="2904" y="3103"/>
                    </a:lnTo>
                    <a:lnTo>
                      <a:pt x="2886" y="3083"/>
                    </a:lnTo>
                    <a:lnTo>
                      <a:pt x="2867" y="3065"/>
                    </a:lnTo>
                    <a:lnTo>
                      <a:pt x="2845" y="3048"/>
                    </a:lnTo>
                    <a:lnTo>
                      <a:pt x="2822" y="3032"/>
                    </a:lnTo>
                    <a:lnTo>
                      <a:pt x="2796" y="3017"/>
                    </a:lnTo>
                    <a:lnTo>
                      <a:pt x="2770" y="3003"/>
                    </a:lnTo>
                    <a:lnTo>
                      <a:pt x="2742" y="2989"/>
                    </a:lnTo>
                    <a:lnTo>
                      <a:pt x="2713" y="2978"/>
                    </a:lnTo>
                    <a:lnTo>
                      <a:pt x="2681" y="2967"/>
                    </a:lnTo>
                    <a:lnTo>
                      <a:pt x="2650" y="2957"/>
                    </a:lnTo>
                    <a:lnTo>
                      <a:pt x="2617" y="2948"/>
                    </a:lnTo>
                    <a:lnTo>
                      <a:pt x="2583" y="2940"/>
                    </a:lnTo>
                    <a:lnTo>
                      <a:pt x="2548" y="2932"/>
                    </a:lnTo>
                    <a:lnTo>
                      <a:pt x="2512" y="2926"/>
                    </a:lnTo>
                    <a:lnTo>
                      <a:pt x="2477" y="2920"/>
                    </a:lnTo>
                    <a:lnTo>
                      <a:pt x="2440" y="2915"/>
                    </a:lnTo>
                    <a:lnTo>
                      <a:pt x="2403" y="2910"/>
                    </a:lnTo>
                    <a:lnTo>
                      <a:pt x="2365" y="2906"/>
                    </a:lnTo>
                    <a:lnTo>
                      <a:pt x="2328" y="2903"/>
                    </a:lnTo>
                    <a:lnTo>
                      <a:pt x="2290" y="2900"/>
                    </a:lnTo>
                    <a:lnTo>
                      <a:pt x="2252" y="2897"/>
                    </a:lnTo>
                    <a:lnTo>
                      <a:pt x="2178" y="2894"/>
                    </a:lnTo>
                    <a:lnTo>
                      <a:pt x="2103" y="2892"/>
                    </a:lnTo>
                    <a:lnTo>
                      <a:pt x="2031" y="2891"/>
                    </a:lnTo>
                    <a:lnTo>
                      <a:pt x="1962" y="2891"/>
                    </a:lnTo>
                    <a:lnTo>
                      <a:pt x="1962" y="3031"/>
                    </a:lnTo>
                    <a:lnTo>
                      <a:pt x="1612" y="3031"/>
                    </a:lnTo>
                    <a:lnTo>
                      <a:pt x="771" y="3026"/>
                    </a:lnTo>
                    <a:lnTo>
                      <a:pt x="687" y="2825"/>
                    </a:lnTo>
                    <a:lnTo>
                      <a:pt x="0" y="3031"/>
                    </a:lnTo>
                    <a:lnTo>
                      <a:pt x="269" y="3033"/>
                    </a:lnTo>
                    <a:lnTo>
                      <a:pt x="352" y="3467"/>
                    </a:lnTo>
                    <a:lnTo>
                      <a:pt x="1121" y="3381"/>
                    </a:lnTo>
                    <a:lnTo>
                      <a:pt x="1128" y="3403"/>
                    </a:lnTo>
                    <a:lnTo>
                      <a:pt x="1134" y="3423"/>
                    </a:lnTo>
                    <a:lnTo>
                      <a:pt x="1139" y="3440"/>
                    </a:lnTo>
                    <a:lnTo>
                      <a:pt x="1142" y="3456"/>
                    </a:lnTo>
                    <a:lnTo>
                      <a:pt x="1146" y="3482"/>
                    </a:lnTo>
                    <a:lnTo>
                      <a:pt x="1149" y="3502"/>
                    </a:lnTo>
                    <a:lnTo>
                      <a:pt x="1149" y="3514"/>
                    </a:lnTo>
                    <a:lnTo>
                      <a:pt x="1150" y="3521"/>
                    </a:lnTo>
                    <a:lnTo>
                      <a:pt x="1151" y="3522"/>
                    </a:lnTo>
                    <a:lnTo>
                      <a:pt x="1151" y="3522"/>
                    </a:lnTo>
                    <a:lnTo>
                      <a:pt x="1153" y="3521"/>
                    </a:lnTo>
                    <a:lnTo>
                      <a:pt x="1155" y="3519"/>
                    </a:lnTo>
                    <a:lnTo>
                      <a:pt x="1162" y="3511"/>
                    </a:lnTo>
                    <a:lnTo>
                      <a:pt x="1172" y="3498"/>
                    </a:lnTo>
                    <a:lnTo>
                      <a:pt x="1180" y="3490"/>
                    </a:lnTo>
                    <a:lnTo>
                      <a:pt x="1188" y="3482"/>
                    </a:lnTo>
                    <a:lnTo>
                      <a:pt x="1199" y="3474"/>
                    </a:lnTo>
                    <a:lnTo>
                      <a:pt x="1211" y="3464"/>
                    </a:lnTo>
                    <a:lnTo>
                      <a:pt x="1224" y="3454"/>
                    </a:lnTo>
                    <a:lnTo>
                      <a:pt x="1240" y="3443"/>
                    </a:lnTo>
                    <a:lnTo>
                      <a:pt x="1258" y="3432"/>
                    </a:lnTo>
                    <a:lnTo>
                      <a:pt x="1279" y="3421"/>
                    </a:lnTo>
                    <a:lnTo>
                      <a:pt x="1302" y="3409"/>
                    </a:lnTo>
                    <a:lnTo>
                      <a:pt x="1327" y="3397"/>
                    </a:lnTo>
                    <a:lnTo>
                      <a:pt x="1355" y="3384"/>
                    </a:lnTo>
                    <a:lnTo>
                      <a:pt x="1386" y="3371"/>
                    </a:lnTo>
                    <a:lnTo>
                      <a:pt x="1414" y="3361"/>
                    </a:lnTo>
                    <a:lnTo>
                      <a:pt x="1443" y="3353"/>
                    </a:lnTo>
                    <a:lnTo>
                      <a:pt x="1473" y="3346"/>
                    </a:lnTo>
                    <a:lnTo>
                      <a:pt x="1504" y="3340"/>
                    </a:lnTo>
                    <a:lnTo>
                      <a:pt x="1537" y="3335"/>
                    </a:lnTo>
                    <a:lnTo>
                      <a:pt x="1571" y="3331"/>
                    </a:lnTo>
                    <a:lnTo>
                      <a:pt x="1605" y="3328"/>
                    </a:lnTo>
                    <a:lnTo>
                      <a:pt x="1641" y="3326"/>
                    </a:lnTo>
                    <a:lnTo>
                      <a:pt x="1716" y="3322"/>
                    </a:lnTo>
                    <a:lnTo>
                      <a:pt x="1795" y="3319"/>
                    </a:lnTo>
                    <a:lnTo>
                      <a:pt x="1877" y="3316"/>
                    </a:lnTo>
                    <a:lnTo>
                      <a:pt x="1963" y="3310"/>
                    </a:lnTo>
                    <a:lnTo>
                      <a:pt x="2046" y="3305"/>
                    </a:lnTo>
                    <a:lnTo>
                      <a:pt x="2121" y="3301"/>
                    </a:lnTo>
                    <a:lnTo>
                      <a:pt x="2189" y="3298"/>
                    </a:lnTo>
                    <a:lnTo>
                      <a:pt x="2250" y="3296"/>
                    </a:lnTo>
                    <a:lnTo>
                      <a:pt x="2308" y="3295"/>
                    </a:lnTo>
                    <a:lnTo>
                      <a:pt x="2361" y="3296"/>
                    </a:lnTo>
                    <a:lnTo>
                      <a:pt x="2412" y="3296"/>
                    </a:lnTo>
                    <a:lnTo>
                      <a:pt x="2464" y="3298"/>
                    </a:lnTo>
                    <a:lnTo>
                      <a:pt x="2516" y="3300"/>
                    </a:lnTo>
                    <a:lnTo>
                      <a:pt x="2571" y="3302"/>
                    </a:lnTo>
                    <a:lnTo>
                      <a:pt x="2628" y="3304"/>
                    </a:lnTo>
                    <a:lnTo>
                      <a:pt x="2691" y="3306"/>
                    </a:lnTo>
                    <a:lnTo>
                      <a:pt x="2759" y="3308"/>
                    </a:lnTo>
                    <a:lnTo>
                      <a:pt x="2835" y="3309"/>
                    </a:lnTo>
                    <a:lnTo>
                      <a:pt x="2919" y="3311"/>
                    </a:lnTo>
                    <a:lnTo>
                      <a:pt x="3014" y="3311"/>
                    </a:lnTo>
                    <a:lnTo>
                      <a:pt x="3294" y="3311"/>
                    </a:lnTo>
                    <a:lnTo>
                      <a:pt x="3925" y="3240"/>
                    </a:lnTo>
                    <a:lnTo>
                      <a:pt x="4065" y="3240"/>
                    </a:lnTo>
                    <a:lnTo>
                      <a:pt x="4626" y="3240"/>
                    </a:lnTo>
                    <a:lnTo>
                      <a:pt x="4837" y="3171"/>
                    </a:lnTo>
                    <a:lnTo>
                      <a:pt x="4977" y="3100"/>
                    </a:lnTo>
                    <a:lnTo>
                      <a:pt x="5117" y="3031"/>
                    </a:lnTo>
                    <a:lnTo>
                      <a:pt x="5397" y="2960"/>
                    </a:lnTo>
                    <a:lnTo>
                      <a:pt x="5608" y="2891"/>
                    </a:lnTo>
                    <a:lnTo>
                      <a:pt x="5748" y="2820"/>
                    </a:lnTo>
                    <a:lnTo>
                      <a:pt x="6099" y="2750"/>
                    </a:lnTo>
                    <a:lnTo>
                      <a:pt x="6309" y="2680"/>
                    </a:lnTo>
                    <a:lnTo>
                      <a:pt x="6449" y="2609"/>
                    </a:lnTo>
                    <a:lnTo>
                      <a:pt x="6659" y="2540"/>
                    </a:lnTo>
                    <a:lnTo>
                      <a:pt x="6940" y="2469"/>
                    </a:lnTo>
                    <a:lnTo>
                      <a:pt x="7080" y="2400"/>
                    </a:lnTo>
                    <a:lnTo>
                      <a:pt x="7150" y="2329"/>
                    </a:lnTo>
                    <a:lnTo>
                      <a:pt x="7150" y="2189"/>
                    </a:lnTo>
                    <a:lnTo>
                      <a:pt x="7291" y="2189"/>
                    </a:lnTo>
                    <a:lnTo>
                      <a:pt x="7431" y="2119"/>
                    </a:lnTo>
                    <a:lnTo>
                      <a:pt x="7571" y="2049"/>
                    </a:lnTo>
                    <a:lnTo>
                      <a:pt x="7641" y="1978"/>
                    </a:lnTo>
                    <a:lnTo>
                      <a:pt x="7641" y="1838"/>
                    </a:lnTo>
                    <a:lnTo>
                      <a:pt x="7781" y="1838"/>
                    </a:lnTo>
                    <a:lnTo>
                      <a:pt x="7922" y="1769"/>
                    </a:lnTo>
                    <a:lnTo>
                      <a:pt x="7991" y="1698"/>
                    </a:lnTo>
                    <a:lnTo>
                      <a:pt x="8062" y="1628"/>
                    </a:lnTo>
                    <a:lnTo>
                      <a:pt x="8062" y="1488"/>
                    </a:lnTo>
                    <a:lnTo>
                      <a:pt x="8202" y="1488"/>
                    </a:lnTo>
                    <a:lnTo>
                      <a:pt x="8633" y="623"/>
                    </a:lnTo>
                    <a:lnTo>
                      <a:pt x="8833" y="85"/>
                    </a:lnTo>
                    <a:lnTo>
                      <a:pt x="8557" y="0"/>
                    </a:lnTo>
                    <a:lnTo>
                      <a:pt x="8562" y="95"/>
                    </a:lnTo>
                    <a:lnTo>
                      <a:pt x="8564" y="178"/>
                    </a:lnTo>
                    <a:lnTo>
                      <a:pt x="8561" y="248"/>
                    </a:lnTo>
                    <a:lnTo>
                      <a:pt x="8555" y="307"/>
                    </a:lnTo>
                    <a:lnTo>
                      <a:pt x="8546" y="356"/>
                    </a:lnTo>
                    <a:lnTo>
                      <a:pt x="8533" y="394"/>
                    </a:lnTo>
                    <a:lnTo>
                      <a:pt x="8518" y="424"/>
                    </a:lnTo>
                    <a:lnTo>
                      <a:pt x="8500" y="446"/>
                    </a:lnTo>
                    <a:lnTo>
                      <a:pt x="8481" y="461"/>
                    </a:lnTo>
                    <a:lnTo>
                      <a:pt x="8460" y="470"/>
                    </a:lnTo>
                    <a:lnTo>
                      <a:pt x="8438" y="473"/>
                    </a:lnTo>
                    <a:lnTo>
                      <a:pt x="8414" y="472"/>
                    </a:lnTo>
                    <a:lnTo>
                      <a:pt x="8389" y="467"/>
                    </a:lnTo>
                    <a:lnTo>
                      <a:pt x="8364" y="459"/>
                    </a:lnTo>
                    <a:lnTo>
                      <a:pt x="8339" y="450"/>
                    </a:lnTo>
                    <a:lnTo>
                      <a:pt x="8314" y="439"/>
                    </a:lnTo>
                    <a:lnTo>
                      <a:pt x="8290" y="427"/>
                    </a:lnTo>
                    <a:lnTo>
                      <a:pt x="8266" y="417"/>
                    </a:lnTo>
                    <a:lnTo>
                      <a:pt x="8244" y="407"/>
                    </a:lnTo>
                    <a:lnTo>
                      <a:pt x="8223" y="400"/>
                    </a:lnTo>
                    <a:lnTo>
                      <a:pt x="8204" y="395"/>
                    </a:lnTo>
                    <a:lnTo>
                      <a:pt x="8187" y="395"/>
                    </a:lnTo>
                    <a:lnTo>
                      <a:pt x="8172" y="399"/>
                    </a:lnTo>
                    <a:lnTo>
                      <a:pt x="8161" y="409"/>
                    </a:lnTo>
                    <a:lnTo>
                      <a:pt x="8152" y="425"/>
                    </a:lnTo>
                    <a:lnTo>
                      <a:pt x="8145" y="448"/>
                    </a:lnTo>
                    <a:lnTo>
                      <a:pt x="8144" y="480"/>
                    </a:lnTo>
                    <a:lnTo>
                      <a:pt x="8146" y="520"/>
                    </a:lnTo>
                    <a:lnTo>
                      <a:pt x="8153" y="569"/>
                    </a:lnTo>
                    <a:lnTo>
                      <a:pt x="8164" y="630"/>
                    </a:lnTo>
                    <a:lnTo>
                      <a:pt x="8181" y="702"/>
                    </a:lnTo>
                    <a:lnTo>
                      <a:pt x="8202" y="787"/>
                    </a:lnTo>
                    <a:lnTo>
                      <a:pt x="7785" y="874"/>
                    </a:lnTo>
                    <a:lnTo>
                      <a:pt x="8043" y="1246"/>
                    </a:lnTo>
                    <a:lnTo>
                      <a:pt x="7571" y="1278"/>
                    </a:lnTo>
                    <a:lnTo>
                      <a:pt x="7820" y="1589"/>
                    </a:lnTo>
                    <a:lnTo>
                      <a:pt x="7812" y="1603"/>
                    </a:lnTo>
                    <a:lnTo>
                      <a:pt x="7806" y="1617"/>
                    </a:lnTo>
                    <a:lnTo>
                      <a:pt x="7802" y="1629"/>
                    </a:lnTo>
                    <a:lnTo>
                      <a:pt x="7799" y="1640"/>
                    </a:lnTo>
                    <a:lnTo>
                      <a:pt x="7797" y="1649"/>
                    </a:lnTo>
                    <a:lnTo>
                      <a:pt x="7794" y="1658"/>
                    </a:lnTo>
                    <a:lnTo>
                      <a:pt x="7791" y="1666"/>
                    </a:lnTo>
                    <a:lnTo>
                      <a:pt x="7786" y="1673"/>
                    </a:lnTo>
                    <a:lnTo>
                      <a:pt x="7784" y="1676"/>
                    </a:lnTo>
                    <a:lnTo>
                      <a:pt x="7780" y="1679"/>
                    </a:lnTo>
                    <a:lnTo>
                      <a:pt x="7776" y="1682"/>
                    </a:lnTo>
                    <a:lnTo>
                      <a:pt x="7772" y="1684"/>
                    </a:lnTo>
                    <a:lnTo>
                      <a:pt x="7761" y="1689"/>
                    </a:lnTo>
                    <a:lnTo>
                      <a:pt x="7745" y="1692"/>
                    </a:lnTo>
                    <a:lnTo>
                      <a:pt x="7726" y="1695"/>
                    </a:lnTo>
                    <a:lnTo>
                      <a:pt x="7703" y="1696"/>
                    </a:lnTo>
                    <a:lnTo>
                      <a:pt x="7675" y="1698"/>
                    </a:lnTo>
                    <a:lnTo>
                      <a:pt x="7641" y="1698"/>
                    </a:lnTo>
                    <a:lnTo>
                      <a:pt x="7629" y="1697"/>
                    </a:lnTo>
                    <a:lnTo>
                      <a:pt x="7618" y="1696"/>
                    </a:lnTo>
                    <a:lnTo>
                      <a:pt x="7608" y="1694"/>
                    </a:lnTo>
                    <a:lnTo>
                      <a:pt x="7600" y="1692"/>
                    </a:lnTo>
                    <a:lnTo>
                      <a:pt x="7592" y="1689"/>
                    </a:lnTo>
                    <a:lnTo>
                      <a:pt x="7585" y="1685"/>
                    </a:lnTo>
                    <a:lnTo>
                      <a:pt x="7579" y="1681"/>
                    </a:lnTo>
                    <a:lnTo>
                      <a:pt x="7573" y="1676"/>
                    </a:lnTo>
                    <a:lnTo>
                      <a:pt x="7563" y="1666"/>
                    </a:lnTo>
                    <a:lnTo>
                      <a:pt x="7555" y="1654"/>
                    </a:lnTo>
                    <a:lnTo>
                      <a:pt x="7546" y="1641"/>
                    </a:lnTo>
                    <a:lnTo>
                      <a:pt x="7538" y="1628"/>
                    </a:lnTo>
                    <a:lnTo>
                      <a:pt x="7528" y="1615"/>
                    </a:lnTo>
                    <a:lnTo>
                      <a:pt x="7517" y="1602"/>
                    </a:lnTo>
                    <a:lnTo>
                      <a:pt x="7510" y="1596"/>
                    </a:lnTo>
                    <a:lnTo>
                      <a:pt x="7502" y="1590"/>
                    </a:lnTo>
                    <a:lnTo>
                      <a:pt x="7493" y="1585"/>
                    </a:lnTo>
                    <a:lnTo>
                      <a:pt x="7483" y="1579"/>
                    </a:lnTo>
                    <a:lnTo>
                      <a:pt x="7473" y="1575"/>
                    </a:lnTo>
                    <a:lnTo>
                      <a:pt x="7461" y="1571"/>
                    </a:lnTo>
                    <a:lnTo>
                      <a:pt x="7448" y="1567"/>
                    </a:lnTo>
                    <a:lnTo>
                      <a:pt x="7434" y="1564"/>
                    </a:lnTo>
                    <a:lnTo>
                      <a:pt x="7418" y="1561"/>
                    </a:lnTo>
                    <a:lnTo>
                      <a:pt x="7401" y="1559"/>
                    </a:lnTo>
                    <a:lnTo>
                      <a:pt x="7382" y="1558"/>
                    </a:lnTo>
                    <a:lnTo>
                      <a:pt x="7360" y="1558"/>
                    </a:lnTo>
                    <a:lnTo>
                      <a:pt x="7339" y="1558"/>
                    </a:lnTo>
                    <a:lnTo>
                      <a:pt x="7320" y="1559"/>
                    </a:lnTo>
                    <a:lnTo>
                      <a:pt x="7302" y="1560"/>
                    </a:lnTo>
                    <a:lnTo>
                      <a:pt x="7285" y="1562"/>
                    </a:lnTo>
                    <a:lnTo>
                      <a:pt x="7269" y="1564"/>
                    </a:lnTo>
                    <a:lnTo>
                      <a:pt x="7254" y="1566"/>
                    </a:lnTo>
                    <a:lnTo>
                      <a:pt x="7240" y="1569"/>
                    </a:lnTo>
                    <a:lnTo>
                      <a:pt x="7226" y="1573"/>
                    </a:lnTo>
                    <a:lnTo>
                      <a:pt x="7214" y="1577"/>
                    </a:lnTo>
                    <a:lnTo>
                      <a:pt x="7203" y="1581"/>
                    </a:lnTo>
                    <a:lnTo>
                      <a:pt x="7192" y="1586"/>
                    </a:lnTo>
                    <a:lnTo>
                      <a:pt x="7183" y="1591"/>
                    </a:lnTo>
                    <a:lnTo>
                      <a:pt x="7174" y="1596"/>
                    </a:lnTo>
                    <a:lnTo>
                      <a:pt x="7166" y="1602"/>
                    </a:lnTo>
                    <a:lnTo>
                      <a:pt x="7158" y="1609"/>
                    </a:lnTo>
                    <a:lnTo>
                      <a:pt x="7151" y="1616"/>
                    </a:lnTo>
                    <a:lnTo>
                      <a:pt x="7145" y="1623"/>
                    </a:lnTo>
                    <a:lnTo>
                      <a:pt x="7139" y="1631"/>
                    </a:lnTo>
                    <a:lnTo>
                      <a:pt x="7134" y="1639"/>
                    </a:lnTo>
                    <a:lnTo>
                      <a:pt x="7129" y="1647"/>
                    </a:lnTo>
                    <a:lnTo>
                      <a:pt x="7119" y="1664"/>
                    </a:lnTo>
                    <a:lnTo>
                      <a:pt x="7111" y="1682"/>
                    </a:lnTo>
                    <a:lnTo>
                      <a:pt x="7095" y="1723"/>
                    </a:lnTo>
                    <a:lnTo>
                      <a:pt x="7080" y="1769"/>
                    </a:lnTo>
                    <a:lnTo>
                      <a:pt x="6730" y="1769"/>
                    </a:lnTo>
                    <a:lnTo>
                      <a:pt x="6703" y="1768"/>
                    </a:lnTo>
                    <a:lnTo>
                      <a:pt x="6680" y="1767"/>
                    </a:lnTo>
                    <a:lnTo>
                      <a:pt x="6660" y="1766"/>
                    </a:lnTo>
                    <a:lnTo>
                      <a:pt x="6642" y="1764"/>
                    </a:lnTo>
                    <a:lnTo>
                      <a:pt x="6627" y="1762"/>
                    </a:lnTo>
                    <a:lnTo>
                      <a:pt x="6614" y="1759"/>
                    </a:lnTo>
                    <a:lnTo>
                      <a:pt x="6603" y="1756"/>
                    </a:lnTo>
                    <a:lnTo>
                      <a:pt x="6594" y="1752"/>
                    </a:lnTo>
                    <a:lnTo>
                      <a:pt x="6586" y="1747"/>
                    </a:lnTo>
                    <a:lnTo>
                      <a:pt x="6579" y="1743"/>
                    </a:lnTo>
                    <a:lnTo>
                      <a:pt x="6574" y="1738"/>
                    </a:lnTo>
                    <a:lnTo>
                      <a:pt x="6571" y="1731"/>
                    </a:lnTo>
                    <a:lnTo>
                      <a:pt x="6565" y="1719"/>
                    </a:lnTo>
                    <a:lnTo>
                      <a:pt x="6560" y="1705"/>
                    </a:lnTo>
                    <a:lnTo>
                      <a:pt x="6556" y="1690"/>
                    </a:lnTo>
                    <a:lnTo>
                      <a:pt x="6549" y="1674"/>
                    </a:lnTo>
                    <a:lnTo>
                      <a:pt x="6545" y="1666"/>
                    </a:lnTo>
                    <a:lnTo>
                      <a:pt x="6539" y="1657"/>
                    </a:lnTo>
                    <a:lnTo>
                      <a:pt x="6533" y="1648"/>
                    </a:lnTo>
                    <a:lnTo>
                      <a:pt x="6524" y="1639"/>
                    </a:lnTo>
                    <a:lnTo>
                      <a:pt x="6514" y="1629"/>
                    </a:lnTo>
                    <a:lnTo>
                      <a:pt x="6503" y="1620"/>
                    </a:lnTo>
                    <a:lnTo>
                      <a:pt x="6489" y="1609"/>
                    </a:lnTo>
                    <a:lnTo>
                      <a:pt x="6472" y="1599"/>
                    </a:lnTo>
                    <a:lnTo>
                      <a:pt x="6453" y="1589"/>
                    </a:lnTo>
                    <a:lnTo>
                      <a:pt x="6431" y="1579"/>
                    </a:lnTo>
                    <a:lnTo>
                      <a:pt x="6407" y="1568"/>
                    </a:lnTo>
                    <a:lnTo>
                      <a:pt x="6379" y="1558"/>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77" name="Freeform 12"/>
              <p:cNvSpPr>
                <a:spLocks/>
              </p:cNvSpPr>
              <p:nvPr/>
            </p:nvSpPr>
            <p:spPr bwMode="auto">
              <a:xfrm>
                <a:off x="1198563" y="728663"/>
                <a:ext cx="196850" cy="133350"/>
              </a:xfrm>
              <a:custGeom>
                <a:avLst/>
                <a:gdLst>
                  <a:gd name="T0" fmla="*/ 1332 w 4487"/>
                  <a:gd name="T1" fmla="*/ 219 h 3024"/>
                  <a:gd name="T2" fmla="*/ 912 w 4487"/>
                  <a:gd name="T3" fmla="*/ 499 h 3024"/>
                  <a:gd name="T4" fmla="*/ 771 w 4487"/>
                  <a:gd name="T5" fmla="*/ 779 h 3024"/>
                  <a:gd name="T6" fmla="*/ 661 w 4487"/>
                  <a:gd name="T7" fmla="*/ 919 h 3024"/>
                  <a:gd name="T8" fmla="*/ 578 w 4487"/>
                  <a:gd name="T9" fmla="*/ 982 h 3024"/>
                  <a:gd name="T10" fmla="*/ 515 w 4487"/>
                  <a:gd name="T11" fmla="*/ 999 h 3024"/>
                  <a:gd name="T12" fmla="*/ 444 w 4487"/>
                  <a:gd name="T13" fmla="*/ 1009 h 3024"/>
                  <a:gd name="T14" fmla="*/ 400 w 4487"/>
                  <a:gd name="T15" fmla="*/ 1052 h 3024"/>
                  <a:gd name="T16" fmla="*/ 351 w 4487"/>
                  <a:gd name="T17" fmla="*/ 1162 h 3024"/>
                  <a:gd name="T18" fmla="*/ 290 w 4487"/>
                  <a:gd name="T19" fmla="*/ 1371 h 3024"/>
                  <a:gd name="T20" fmla="*/ 235 w 4487"/>
                  <a:gd name="T21" fmla="*/ 1595 h 3024"/>
                  <a:gd name="T22" fmla="*/ 173 w 4487"/>
                  <a:gd name="T23" fmla="*/ 1781 h 3024"/>
                  <a:gd name="T24" fmla="*/ 92 w 4487"/>
                  <a:gd name="T25" fmla="*/ 1999 h 3024"/>
                  <a:gd name="T26" fmla="*/ 40 w 4487"/>
                  <a:gd name="T27" fmla="*/ 2169 h 3024"/>
                  <a:gd name="T28" fmla="*/ 15 w 4487"/>
                  <a:gd name="T29" fmla="*/ 2298 h 3024"/>
                  <a:gd name="T30" fmla="*/ 2 w 4487"/>
                  <a:gd name="T31" fmla="*/ 2447 h 3024"/>
                  <a:gd name="T32" fmla="*/ 702 w 4487"/>
                  <a:gd name="T33" fmla="*/ 2533 h 3024"/>
                  <a:gd name="T34" fmla="*/ 2547 w 4487"/>
                  <a:gd name="T35" fmla="*/ 3008 h 3024"/>
                  <a:gd name="T36" fmla="*/ 2627 w 4487"/>
                  <a:gd name="T37" fmla="*/ 2942 h 3024"/>
                  <a:gd name="T38" fmla="*/ 2696 w 4487"/>
                  <a:gd name="T39" fmla="*/ 2899 h 3024"/>
                  <a:gd name="T40" fmla="*/ 2777 w 4487"/>
                  <a:gd name="T41" fmla="*/ 2884 h 3024"/>
                  <a:gd name="T42" fmla="*/ 3378 w 4487"/>
                  <a:gd name="T43" fmla="*/ 2664 h 3024"/>
                  <a:gd name="T44" fmla="*/ 3436 w 4487"/>
                  <a:gd name="T45" fmla="*/ 1901 h 3024"/>
                  <a:gd name="T46" fmla="*/ 3561 w 4487"/>
                  <a:gd name="T47" fmla="*/ 1877 h 3024"/>
                  <a:gd name="T48" fmla="*/ 3637 w 4487"/>
                  <a:gd name="T49" fmla="*/ 1838 h 3024"/>
                  <a:gd name="T50" fmla="*/ 3680 w 4487"/>
                  <a:gd name="T51" fmla="*/ 1793 h 3024"/>
                  <a:gd name="T52" fmla="*/ 3706 w 4487"/>
                  <a:gd name="T53" fmla="*/ 1745 h 3024"/>
                  <a:gd name="T54" fmla="*/ 3743 w 4487"/>
                  <a:gd name="T55" fmla="*/ 1677 h 3024"/>
                  <a:gd name="T56" fmla="*/ 3788 w 4487"/>
                  <a:gd name="T57" fmla="*/ 1643 h 3024"/>
                  <a:gd name="T58" fmla="*/ 3869 w 4487"/>
                  <a:gd name="T59" fmla="*/ 1624 h 3024"/>
                  <a:gd name="T60" fmla="*/ 4137 w 4487"/>
                  <a:gd name="T61" fmla="*/ 1411 h 3024"/>
                  <a:gd name="T62" fmla="*/ 3997 w 4487"/>
                  <a:gd name="T63" fmla="*/ 1481 h 3024"/>
                  <a:gd name="T64" fmla="*/ 2594 w 4487"/>
                  <a:gd name="T65" fmla="*/ 2112 h 3024"/>
                  <a:gd name="T66" fmla="*/ 2092 w 4487"/>
                  <a:gd name="T67" fmla="*/ 2505 h 3024"/>
                  <a:gd name="T68" fmla="*/ 2055 w 4487"/>
                  <a:gd name="T69" fmla="*/ 2378 h 3024"/>
                  <a:gd name="T70" fmla="*/ 2004 w 4487"/>
                  <a:gd name="T71" fmla="*/ 2322 h 3024"/>
                  <a:gd name="T72" fmla="*/ 1940 w 4487"/>
                  <a:gd name="T73" fmla="*/ 2312 h 3024"/>
                  <a:gd name="T74" fmla="*/ 1870 w 4487"/>
                  <a:gd name="T75" fmla="*/ 2320 h 3024"/>
                  <a:gd name="T76" fmla="*/ 1794 w 4487"/>
                  <a:gd name="T77" fmla="*/ 2320 h 3024"/>
                  <a:gd name="T78" fmla="*/ 1719 w 4487"/>
                  <a:gd name="T79" fmla="*/ 2286 h 3024"/>
                  <a:gd name="T80" fmla="*/ 1647 w 4487"/>
                  <a:gd name="T81" fmla="*/ 2190 h 3024"/>
                  <a:gd name="T82" fmla="*/ 1232 w 4487"/>
                  <a:gd name="T83" fmla="*/ 2112 h 3024"/>
                  <a:gd name="T84" fmla="*/ 1144 w 4487"/>
                  <a:gd name="T85" fmla="*/ 2099 h 3024"/>
                  <a:gd name="T86" fmla="*/ 1101 w 4487"/>
                  <a:gd name="T87" fmla="*/ 2074 h 3024"/>
                  <a:gd name="T88" fmla="*/ 1087 w 4487"/>
                  <a:gd name="T89" fmla="*/ 2045 h 3024"/>
                  <a:gd name="T90" fmla="*/ 1086 w 4487"/>
                  <a:gd name="T91" fmla="*/ 2011 h 3024"/>
                  <a:gd name="T92" fmla="*/ 1076 w 4487"/>
                  <a:gd name="T93" fmla="*/ 1990 h 3024"/>
                  <a:gd name="T94" fmla="*/ 1043 w 4487"/>
                  <a:gd name="T95" fmla="*/ 1992 h 3024"/>
                  <a:gd name="T96" fmla="*/ 970 w 4487"/>
                  <a:gd name="T97" fmla="*/ 2016 h 3024"/>
                  <a:gd name="T98" fmla="*/ 846 w 4487"/>
                  <a:gd name="T99" fmla="*/ 1589 h 3024"/>
                  <a:gd name="T100" fmla="*/ 1053 w 4487"/>
                  <a:gd name="T101" fmla="*/ 1313 h 3024"/>
                  <a:gd name="T102" fmla="*/ 1238 w 4487"/>
                  <a:gd name="T103" fmla="*/ 1088 h 3024"/>
                  <a:gd name="T104" fmla="*/ 1362 w 4487"/>
                  <a:gd name="T105" fmla="*/ 953 h 3024"/>
                  <a:gd name="T106" fmla="*/ 1480 w 4487"/>
                  <a:gd name="T107" fmla="*/ 846 h 3024"/>
                  <a:gd name="T108" fmla="*/ 1584 w 4487"/>
                  <a:gd name="T109" fmla="*/ 776 h 3024"/>
                  <a:gd name="T110" fmla="*/ 1683 w 4487"/>
                  <a:gd name="T111" fmla="*/ 78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87" h="3024">
                    <a:moveTo>
                      <a:pt x="1683" y="78"/>
                    </a:moveTo>
                    <a:lnTo>
                      <a:pt x="1543" y="78"/>
                    </a:lnTo>
                    <a:lnTo>
                      <a:pt x="1472" y="148"/>
                    </a:lnTo>
                    <a:lnTo>
                      <a:pt x="1332" y="219"/>
                    </a:lnTo>
                    <a:lnTo>
                      <a:pt x="1262" y="288"/>
                    </a:lnTo>
                    <a:lnTo>
                      <a:pt x="1122" y="359"/>
                    </a:lnTo>
                    <a:lnTo>
                      <a:pt x="1052" y="429"/>
                    </a:lnTo>
                    <a:lnTo>
                      <a:pt x="912" y="499"/>
                    </a:lnTo>
                    <a:lnTo>
                      <a:pt x="771" y="569"/>
                    </a:lnTo>
                    <a:lnTo>
                      <a:pt x="631" y="639"/>
                    </a:lnTo>
                    <a:lnTo>
                      <a:pt x="631" y="709"/>
                    </a:lnTo>
                    <a:lnTo>
                      <a:pt x="771" y="779"/>
                    </a:lnTo>
                    <a:lnTo>
                      <a:pt x="741" y="823"/>
                    </a:lnTo>
                    <a:lnTo>
                      <a:pt x="713" y="861"/>
                    </a:lnTo>
                    <a:lnTo>
                      <a:pt x="685" y="893"/>
                    </a:lnTo>
                    <a:lnTo>
                      <a:pt x="661" y="919"/>
                    </a:lnTo>
                    <a:lnTo>
                      <a:pt x="638" y="941"/>
                    </a:lnTo>
                    <a:lnTo>
                      <a:pt x="617" y="958"/>
                    </a:lnTo>
                    <a:lnTo>
                      <a:pt x="597" y="972"/>
                    </a:lnTo>
                    <a:lnTo>
                      <a:pt x="578" y="982"/>
                    </a:lnTo>
                    <a:lnTo>
                      <a:pt x="560" y="989"/>
                    </a:lnTo>
                    <a:lnTo>
                      <a:pt x="544" y="994"/>
                    </a:lnTo>
                    <a:lnTo>
                      <a:pt x="529" y="997"/>
                    </a:lnTo>
                    <a:lnTo>
                      <a:pt x="515" y="999"/>
                    </a:lnTo>
                    <a:lnTo>
                      <a:pt x="489" y="1000"/>
                    </a:lnTo>
                    <a:lnTo>
                      <a:pt x="466" y="1002"/>
                    </a:lnTo>
                    <a:lnTo>
                      <a:pt x="455" y="1004"/>
                    </a:lnTo>
                    <a:lnTo>
                      <a:pt x="444" y="1009"/>
                    </a:lnTo>
                    <a:lnTo>
                      <a:pt x="432" y="1015"/>
                    </a:lnTo>
                    <a:lnTo>
                      <a:pt x="422" y="1024"/>
                    </a:lnTo>
                    <a:lnTo>
                      <a:pt x="411" y="1036"/>
                    </a:lnTo>
                    <a:lnTo>
                      <a:pt x="400" y="1052"/>
                    </a:lnTo>
                    <a:lnTo>
                      <a:pt x="388" y="1071"/>
                    </a:lnTo>
                    <a:lnTo>
                      <a:pt x="377" y="1097"/>
                    </a:lnTo>
                    <a:lnTo>
                      <a:pt x="364" y="1127"/>
                    </a:lnTo>
                    <a:lnTo>
                      <a:pt x="351" y="1162"/>
                    </a:lnTo>
                    <a:lnTo>
                      <a:pt x="338" y="1203"/>
                    </a:lnTo>
                    <a:lnTo>
                      <a:pt x="323" y="1252"/>
                    </a:lnTo>
                    <a:lnTo>
                      <a:pt x="307" y="1308"/>
                    </a:lnTo>
                    <a:lnTo>
                      <a:pt x="290" y="1371"/>
                    </a:lnTo>
                    <a:lnTo>
                      <a:pt x="272" y="1442"/>
                    </a:lnTo>
                    <a:lnTo>
                      <a:pt x="253" y="1523"/>
                    </a:lnTo>
                    <a:lnTo>
                      <a:pt x="244" y="1559"/>
                    </a:lnTo>
                    <a:lnTo>
                      <a:pt x="235" y="1595"/>
                    </a:lnTo>
                    <a:lnTo>
                      <a:pt x="225" y="1628"/>
                    </a:lnTo>
                    <a:lnTo>
                      <a:pt x="215" y="1660"/>
                    </a:lnTo>
                    <a:lnTo>
                      <a:pt x="195" y="1723"/>
                    </a:lnTo>
                    <a:lnTo>
                      <a:pt x="173" y="1781"/>
                    </a:lnTo>
                    <a:lnTo>
                      <a:pt x="152" y="1837"/>
                    </a:lnTo>
                    <a:lnTo>
                      <a:pt x="132" y="1892"/>
                    </a:lnTo>
                    <a:lnTo>
                      <a:pt x="111" y="1945"/>
                    </a:lnTo>
                    <a:lnTo>
                      <a:pt x="92" y="1999"/>
                    </a:lnTo>
                    <a:lnTo>
                      <a:pt x="73" y="2053"/>
                    </a:lnTo>
                    <a:lnTo>
                      <a:pt x="56" y="2110"/>
                    </a:lnTo>
                    <a:lnTo>
                      <a:pt x="48" y="2139"/>
                    </a:lnTo>
                    <a:lnTo>
                      <a:pt x="40" y="2169"/>
                    </a:lnTo>
                    <a:lnTo>
                      <a:pt x="33" y="2199"/>
                    </a:lnTo>
                    <a:lnTo>
                      <a:pt x="26" y="2232"/>
                    </a:lnTo>
                    <a:lnTo>
                      <a:pt x="21" y="2264"/>
                    </a:lnTo>
                    <a:lnTo>
                      <a:pt x="15" y="2298"/>
                    </a:lnTo>
                    <a:lnTo>
                      <a:pt x="11" y="2333"/>
                    </a:lnTo>
                    <a:lnTo>
                      <a:pt x="7" y="2370"/>
                    </a:lnTo>
                    <a:lnTo>
                      <a:pt x="4" y="2408"/>
                    </a:lnTo>
                    <a:lnTo>
                      <a:pt x="2" y="2447"/>
                    </a:lnTo>
                    <a:lnTo>
                      <a:pt x="1" y="2490"/>
                    </a:lnTo>
                    <a:lnTo>
                      <a:pt x="0" y="2533"/>
                    </a:lnTo>
                    <a:lnTo>
                      <a:pt x="351" y="2515"/>
                    </a:lnTo>
                    <a:lnTo>
                      <a:pt x="702" y="2533"/>
                    </a:lnTo>
                    <a:lnTo>
                      <a:pt x="1589" y="2558"/>
                    </a:lnTo>
                    <a:lnTo>
                      <a:pt x="1901" y="2852"/>
                    </a:lnTo>
                    <a:lnTo>
                      <a:pt x="2525" y="3024"/>
                    </a:lnTo>
                    <a:lnTo>
                      <a:pt x="2547" y="3008"/>
                    </a:lnTo>
                    <a:lnTo>
                      <a:pt x="2566" y="2993"/>
                    </a:lnTo>
                    <a:lnTo>
                      <a:pt x="2584" y="2980"/>
                    </a:lnTo>
                    <a:lnTo>
                      <a:pt x="2599" y="2965"/>
                    </a:lnTo>
                    <a:lnTo>
                      <a:pt x="2627" y="2942"/>
                    </a:lnTo>
                    <a:lnTo>
                      <a:pt x="2653" y="2921"/>
                    </a:lnTo>
                    <a:lnTo>
                      <a:pt x="2666" y="2913"/>
                    </a:lnTo>
                    <a:lnTo>
                      <a:pt x="2680" y="2905"/>
                    </a:lnTo>
                    <a:lnTo>
                      <a:pt x="2696" y="2899"/>
                    </a:lnTo>
                    <a:lnTo>
                      <a:pt x="2712" y="2893"/>
                    </a:lnTo>
                    <a:lnTo>
                      <a:pt x="2731" y="2889"/>
                    </a:lnTo>
                    <a:lnTo>
                      <a:pt x="2752" y="2886"/>
                    </a:lnTo>
                    <a:lnTo>
                      <a:pt x="2777" y="2884"/>
                    </a:lnTo>
                    <a:lnTo>
                      <a:pt x="2805" y="2883"/>
                    </a:lnTo>
                    <a:lnTo>
                      <a:pt x="3098" y="2878"/>
                    </a:lnTo>
                    <a:lnTo>
                      <a:pt x="3015" y="2673"/>
                    </a:lnTo>
                    <a:lnTo>
                      <a:pt x="3378" y="2664"/>
                    </a:lnTo>
                    <a:lnTo>
                      <a:pt x="3022" y="2155"/>
                    </a:lnTo>
                    <a:lnTo>
                      <a:pt x="3085" y="2112"/>
                    </a:lnTo>
                    <a:lnTo>
                      <a:pt x="3436" y="2112"/>
                    </a:lnTo>
                    <a:lnTo>
                      <a:pt x="3436" y="1901"/>
                    </a:lnTo>
                    <a:lnTo>
                      <a:pt x="3472" y="1897"/>
                    </a:lnTo>
                    <a:lnTo>
                      <a:pt x="3505" y="1891"/>
                    </a:lnTo>
                    <a:lnTo>
                      <a:pt x="3534" y="1884"/>
                    </a:lnTo>
                    <a:lnTo>
                      <a:pt x="3561" y="1877"/>
                    </a:lnTo>
                    <a:lnTo>
                      <a:pt x="3584" y="1868"/>
                    </a:lnTo>
                    <a:lnTo>
                      <a:pt x="3604" y="1859"/>
                    </a:lnTo>
                    <a:lnTo>
                      <a:pt x="3622" y="1849"/>
                    </a:lnTo>
                    <a:lnTo>
                      <a:pt x="3637" y="1838"/>
                    </a:lnTo>
                    <a:lnTo>
                      <a:pt x="3650" y="1827"/>
                    </a:lnTo>
                    <a:lnTo>
                      <a:pt x="3662" y="1816"/>
                    </a:lnTo>
                    <a:lnTo>
                      <a:pt x="3672" y="1805"/>
                    </a:lnTo>
                    <a:lnTo>
                      <a:pt x="3680" y="1793"/>
                    </a:lnTo>
                    <a:lnTo>
                      <a:pt x="3688" y="1781"/>
                    </a:lnTo>
                    <a:lnTo>
                      <a:pt x="3695" y="1769"/>
                    </a:lnTo>
                    <a:lnTo>
                      <a:pt x="3701" y="1757"/>
                    </a:lnTo>
                    <a:lnTo>
                      <a:pt x="3706" y="1745"/>
                    </a:lnTo>
                    <a:lnTo>
                      <a:pt x="3717" y="1721"/>
                    </a:lnTo>
                    <a:lnTo>
                      <a:pt x="3728" y="1697"/>
                    </a:lnTo>
                    <a:lnTo>
                      <a:pt x="3735" y="1687"/>
                    </a:lnTo>
                    <a:lnTo>
                      <a:pt x="3743" y="1677"/>
                    </a:lnTo>
                    <a:lnTo>
                      <a:pt x="3751" y="1667"/>
                    </a:lnTo>
                    <a:lnTo>
                      <a:pt x="3762" y="1658"/>
                    </a:lnTo>
                    <a:lnTo>
                      <a:pt x="3774" y="1650"/>
                    </a:lnTo>
                    <a:lnTo>
                      <a:pt x="3788" y="1643"/>
                    </a:lnTo>
                    <a:lnTo>
                      <a:pt x="3804" y="1637"/>
                    </a:lnTo>
                    <a:lnTo>
                      <a:pt x="3824" y="1631"/>
                    </a:lnTo>
                    <a:lnTo>
                      <a:pt x="3845" y="1627"/>
                    </a:lnTo>
                    <a:lnTo>
                      <a:pt x="3869" y="1624"/>
                    </a:lnTo>
                    <a:lnTo>
                      <a:pt x="3896" y="1622"/>
                    </a:lnTo>
                    <a:lnTo>
                      <a:pt x="3926" y="1621"/>
                    </a:lnTo>
                    <a:lnTo>
                      <a:pt x="4137" y="1621"/>
                    </a:lnTo>
                    <a:lnTo>
                      <a:pt x="4137" y="1411"/>
                    </a:lnTo>
                    <a:lnTo>
                      <a:pt x="4347" y="1411"/>
                    </a:lnTo>
                    <a:lnTo>
                      <a:pt x="4487" y="1411"/>
                    </a:lnTo>
                    <a:lnTo>
                      <a:pt x="3997" y="1340"/>
                    </a:lnTo>
                    <a:lnTo>
                      <a:pt x="3997" y="1481"/>
                    </a:lnTo>
                    <a:lnTo>
                      <a:pt x="3306" y="1483"/>
                    </a:lnTo>
                    <a:lnTo>
                      <a:pt x="3225" y="1901"/>
                    </a:lnTo>
                    <a:lnTo>
                      <a:pt x="2914" y="1959"/>
                    </a:lnTo>
                    <a:lnTo>
                      <a:pt x="2594" y="2112"/>
                    </a:lnTo>
                    <a:lnTo>
                      <a:pt x="2596" y="2541"/>
                    </a:lnTo>
                    <a:lnTo>
                      <a:pt x="2103" y="2603"/>
                    </a:lnTo>
                    <a:lnTo>
                      <a:pt x="2098" y="2550"/>
                    </a:lnTo>
                    <a:lnTo>
                      <a:pt x="2092" y="2505"/>
                    </a:lnTo>
                    <a:lnTo>
                      <a:pt x="2084" y="2464"/>
                    </a:lnTo>
                    <a:lnTo>
                      <a:pt x="2075" y="2430"/>
                    </a:lnTo>
                    <a:lnTo>
                      <a:pt x="2066" y="2402"/>
                    </a:lnTo>
                    <a:lnTo>
                      <a:pt x="2055" y="2378"/>
                    </a:lnTo>
                    <a:lnTo>
                      <a:pt x="2043" y="2359"/>
                    </a:lnTo>
                    <a:lnTo>
                      <a:pt x="2031" y="2342"/>
                    </a:lnTo>
                    <a:lnTo>
                      <a:pt x="2018" y="2331"/>
                    </a:lnTo>
                    <a:lnTo>
                      <a:pt x="2004" y="2322"/>
                    </a:lnTo>
                    <a:lnTo>
                      <a:pt x="1988" y="2316"/>
                    </a:lnTo>
                    <a:lnTo>
                      <a:pt x="1972" y="2313"/>
                    </a:lnTo>
                    <a:lnTo>
                      <a:pt x="1956" y="2312"/>
                    </a:lnTo>
                    <a:lnTo>
                      <a:pt x="1940" y="2312"/>
                    </a:lnTo>
                    <a:lnTo>
                      <a:pt x="1923" y="2313"/>
                    </a:lnTo>
                    <a:lnTo>
                      <a:pt x="1905" y="2315"/>
                    </a:lnTo>
                    <a:lnTo>
                      <a:pt x="1888" y="2317"/>
                    </a:lnTo>
                    <a:lnTo>
                      <a:pt x="1870" y="2320"/>
                    </a:lnTo>
                    <a:lnTo>
                      <a:pt x="1850" y="2321"/>
                    </a:lnTo>
                    <a:lnTo>
                      <a:pt x="1832" y="2322"/>
                    </a:lnTo>
                    <a:lnTo>
                      <a:pt x="1813" y="2322"/>
                    </a:lnTo>
                    <a:lnTo>
                      <a:pt x="1794" y="2320"/>
                    </a:lnTo>
                    <a:lnTo>
                      <a:pt x="1775" y="2315"/>
                    </a:lnTo>
                    <a:lnTo>
                      <a:pt x="1757" y="2309"/>
                    </a:lnTo>
                    <a:lnTo>
                      <a:pt x="1738" y="2299"/>
                    </a:lnTo>
                    <a:lnTo>
                      <a:pt x="1719" y="2286"/>
                    </a:lnTo>
                    <a:lnTo>
                      <a:pt x="1700" y="2269"/>
                    </a:lnTo>
                    <a:lnTo>
                      <a:pt x="1682" y="2248"/>
                    </a:lnTo>
                    <a:lnTo>
                      <a:pt x="1664" y="2221"/>
                    </a:lnTo>
                    <a:lnTo>
                      <a:pt x="1647" y="2190"/>
                    </a:lnTo>
                    <a:lnTo>
                      <a:pt x="1630" y="2154"/>
                    </a:lnTo>
                    <a:lnTo>
                      <a:pt x="1613" y="2112"/>
                    </a:lnTo>
                    <a:lnTo>
                      <a:pt x="1262" y="2112"/>
                    </a:lnTo>
                    <a:lnTo>
                      <a:pt x="1232" y="2112"/>
                    </a:lnTo>
                    <a:lnTo>
                      <a:pt x="1204" y="2110"/>
                    </a:lnTo>
                    <a:lnTo>
                      <a:pt x="1181" y="2107"/>
                    </a:lnTo>
                    <a:lnTo>
                      <a:pt x="1161" y="2104"/>
                    </a:lnTo>
                    <a:lnTo>
                      <a:pt x="1144" y="2099"/>
                    </a:lnTo>
                    <a:lnTo>
                      <a:pt x="1130" y="2093"/>
                    </a:lnTo>
                    <a:lnTo>
                      <a:pt x="1118" y="2087"/>
                    </a:lnTo>
                    <a:lnTo>
                      <a:pt x="1108" y="2081"/>
                    </a:lnTo>
                    <a:lnTo>
                      <a:pt x="1101" y="2074"/>
                    </a:lnTo>
                    <a:lnTo>
                      <a:pt x="1095" y="2067"/>
                    </a:lnTo>
                    <a:lnTo>
                      <a:pt x="1091" y="2060"/>
                    </a:lnTo>
                    <a:lnTo>
                      <a:pt x="1089" y="2052"/>
                    </a:lnTo>
                    <a:lnTo>
                      <a:pt x="1087" y="2045"/>
                    </a:lnTo>
                    <a:lnTo>
                      <a:pt x="1086" y="2038"/>
                    </a:lnTo>
                    <a:lnTo>
                      <a:pt x="1086" y="2030"/>
                    </a:lnTo>
                    <a:lnTo>
                      <a:pt x="1086" y="2023"/>
                    </a:lnTo>
                    <a:lnTo>
                      <a:pt x="1086" y="2011"/>
                    </a:lnTo>
                    <a:lnTo>
                      <a:pt x="1085" y="2000"/>
                    </a:lnTo>
                    <a:lnTo>
                      <a:pt x="1083" y="1996"/>
                    </a:lnTo>
                    <a:lnTo>
                      <a:pt x="1080" y="1993"/>
                    </a:lnTo>
                    <a:lnTo>
                      <a:pt x="1076" y="1990"/>
                    </a:lnTo>
                    <a:lnTo>
                      <a:pt x="1071" y="1989"/>
                    </a:lnTo>
                    <a:lnTo>
                      <a:pt x="1064" y="1989"/>
                    </a:lnTo>
                    <a:lnTo>
                      <a:pt x="1054" y="1990"/>
                    </a:lnTo>
                    <a:lnTo>
                      <a:pt x="1043" y="1992"/>
                    </a:lnTo>
                    <a:lnTo>
                      <a:pt x="1029" y="1996"/>
                    </a:lnTo>
                    <a:lnTo>
                      <a:pt x="1012" y="2001"/>
                    </a:lnTo>
                    <a:lnTo>
                      <a:pt x="993" y="2008"/>
                    </a:lnTo>
                    <a:lnTo>
                      <a:pt x="970" y="2016"/>
                    </a:lnTo>
                    <a:lnTo>
                      <a:pt x="943" y="2027"/>
                    </a:lnTo>
                    <a:lnTo>
                      <a:pt x="771" y="1691"/>
                    </a:lnTo>
                    <a:lnTo>
                      <a:pt x="805" y="1645"/>
                    </a:lnTo>
                    <a:lnTo>
                      <a:pt x="846" y="1589"/>
                    </a:lnTo>
                    <a:lnTo>
                      <a:pt x="891" y="1528"/>
                    </a:lnTo>
                    <a:lnTo>
                      <a:pt x="941" y="1459"/>
                    </a:lnTo>
                    <a:lnTo>
                      <a:pt x="996" y="1388"/>
                    </a:lnTo>
                    <a:lnTo>
                      <a:pt x="1053" y="1313"/>
                    </a:lnTo>
                    <a:lnTo>
                      <a:pt x="1114" y="1238"/>
                    </a:lnTo>
                    <a:lnTo>
                      <a:pt x="1175" y="1162"/>
                    </a:lnTo>
                    <a:lnTo>
                      <a:pt x="1206" y="1125"/>
                    </a:lnTo>
                    <a:lnTo>
                      <a:pt x="1238" y="1088"/>
                    </a:lnTo>
                    <a:lnTo>
                      <a:pt x="1269" y="1053"/>
                    </a:lnTo>
                    <a:lnTo>
                      <a:pt x="1300" y="1019"/>
                    </a:lnTo>
                    <a:lnTo>
                      <a:pt x="1330" y="986"/>
                    </a:lnTo>
                    <a:lnTo>
                      <a:pt x="1362" y="953"/>
                    </a:lnTo>
                    <a:lnTo>
                      <a:pt x="1392" y="924"/>
                    </a:lnTo>
                    <a:lnTo>
                      <a:pt x="1421" y="896"/>
                    </a:lnTo>
                    <a:lnTo>
                      <a:pt x="1450" y="870"/>
                    </a:lnTo>
                    <a:lnTo>
                      <a:pt x="1480" y="846"/>
                    </a:lnTo>
                    <a:lnTo>
                      <a:pt x="1507" y="824"/>
                    </a:lnTo>
                    <a:lnTo>
                      <a:pt x="1534" y="805"/>
                    </a:lnTo>
                    <a:lnTo>
                      <a:pt x="1560" y="789"/>
                    </a:lnTo>
                    <a:lnTo>
                      <a:pt x="1584" y="776"/>
                    </a:lnTo>
                    <a:lnTo>
                      <a:pt x="1609" y="766"/>
                    </a:lnTo>
                    <a:lnTo>
                      <a:pt x="1631" y="760"/>
                    </a:lnTo>
                    <a:lnTo>
                      <a:pt x="1960" y="0"/>
                    </a:lnTo>
                    <a:lnTo>
                      <a:pt x="1683" y="78"/>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78" name="Freeform 13"/>
              <p:cNvSpPr>
                <a:spLocks/>
              </p:cNvSpPr>
              <p:nvPr/>
            </p:nvSpPr>
            <p:spPr bwMode="auto">
              <a:xfrm>
                <a:off x="1328738" y="311151"/>
                <a:ext cx="46038" cy="246063"/>
              </a:xfrm>
              <a:custGeom>
                <a:avLst/>
                <a:gdLst>
                  <a:gd name="T0" fmla="*/ 280 w 1052"/>
                  <a:gd name="T1" fmla="*/ 280 h 5582"/>
                  <a:gd name="T2" fmla="*/ 70 w 1052"/>
                  <a:gd name="T3" fmla="*/ 771 h 5582"/>
                  <a:gd name="T4" fmla="*/ 70 w 1052"/>
                  <a:gd name="T5" fmla="*/ 4277 h 5582"/>
                  <a:gd name="T6" fmla="*/ 841 w 1052"/>
                  <a:gd name="T7" fmla="*/ 5399 h 5582"/>
                  <a:gd name="T8" fmla="*/ 892 w 1052"/>
                  <a:gd name="T9" fmla="*/ 5526 h 5582"/>
                  <a:gd name="T10" fmla="*/ 913 w 1052"/>
                  <a:gd name="T11" fmla="*/ 5568 h 5582"/>
                  <a:gd name="T12" fmla="*/ 926 w 1052"/>
                  <a:gd name="T13" fmla="*/ 5581 h 5582"/>
                  <a:gd name="T14" fmla="*/ 938 w 1052"/>
                  <a:gd name="T15" fmla="*/ 5580 h 5582"/>
                  <a:gd name="T16" fmla="*/ 951 w 1052"/>
                  <a:gd name="T17" fmla="*/ 5566 h 5582"/>
                  <a:gd name="T18" fmla="*/ 977 w 1052"/>
                  <a:gd name="T19" fmla="*/ 5519 h 5582"/>
                  <a:gd name="T20" fmla="*/ 1028 w 1052"/>
                  <a:gd name="T21" fmla="*/ 5433 h 5582"/>
                  <a:gd name="T22" fmla="*/ 911 w 1052"/>
                  <a:gd name="T23" fmla="*/ 4909 h 5582"/>
                  <a:gd name="T24" fmla="*/ 871 w 1052"/>
                  <a:gd name="T25" fmla="*/ 4724 h 5582"/>
                  <a:gd name="T26" fmla="*/ 833 w 1052"/>
                  <a:gd name="T27" fmla="*/ 4539 h 5582"/>
                  <a:gd name="T28" fmla="*/ 804 w 1052"/>
                  <a:gd name="T29" fmla="*/ 4352 h 5582"/>
                  <a:gd name="T30" fmla="*/ 782 w 1052"/>
                  <a:gd name="T31" fmla="*/ 4168 h 5582"/>
                  <a:gd name="T32" fmla="*/ 772 w 1052"/>
                  <a:gd name="T33" fmla="*/ 3986 h 5582"/>
                  <a:gd name="T34" fmla="*/ 751 w 1052"/>
                  <a:gd name="T35" fmla="*/ 3288 h 5582"/>
                  <a:gd name="T36" fmla="*/ 704 w 1052"/>
                  <a:gd name="T37" fmla="*/ 3258 h 5582"/>
                  <a:gd name="T38" fmla="*/ 679 w 1052"/>
                  <a:gd name="T39" fmla="*/ 3219 h 5582"/>
                  <a:gd name="T40" fmla="*/ 672 w 1052"/>
                  <a:gd name="T41" fmla="*/ 3175 h 5582"/>
                  <a:gd name="T42" fmla="*/ 680 w 1052"/>
                  <a:gd name="T43" fmla="*/ 3127 h 5582"/>
                  <a:gd name="T44" fmla="*/ 701 w 1052"/>
                  <a:gd name="T45" fmla="*/ 3077 h 5582"/>
                  <a:gd name="T46" fmla="*/ 731 w 1052"/>
                  <a:gd name="T47" fmla="*/ 3028 h 5582"/>
                  <a:gd name="T48" fmla="*/ 770 w 1052"/>
                  <a:gd name="T49" fmla="*/ 2981 h 5582"/>
                  <a:gd name="T50" fmla="*/ 812 w 1052"/>
                  <a:gd name="T51" fmla="*/ 2940 h 5582"/>
                  <a:gd name="T52" fmla="*/ 855 w 1052"/>
                  <a:gd name="T53" fmla="*/ 2906 h 5582"/>
                  <a:gd name="T54" fmla="*/ 898 w 1052"/>
                  <a:gd name="T55" fmla="*/ 2881 h 5582"/>
                  <a:gd name="T56" fmla="*/ 701 w 1052"/>
                  <a:gd name="T57" fmla="*/ 1893 h 5582"/>
                  <a:gd name="T58" fmla="*/ 676 w 1052"/>
                  <a:gd name="T59" fmla="*/ 1530 h 5582"/>
                  <a:gd name="T60" fmla="*/ 632 w 1052"/>
                  <a:gd name="T61" fmla="*/ 1496 h 5582"/>
                  <a:gd name="T62" fmla="*/ 583 w 1052"/>
                  <a:gd name="T63" fmla="*/ 1447 h 5582"/>
                  <a:gd name="T64" fmla="*/ 478 w 1052"/>
                  <a:gd name="T65" fmla="*/ 1322 h 5582"/>
                  <a:gd name="T66" fmla="*/ 381 w 1052"/>
                  <a:gd name="T67" fmla="*/ 1183 h 5582"/>
                  <a:gd name="T68" fmla="*/ 318 w 1052"/>
                  <a:gd name="T69" fmla="*/ 1078 h 5582"/>
                  <a:gd name="T70" fmla="*/ 293 w 1052"/>
                  <a:gd name="T71" fmla="*/ 1028 h 5582"/>
                  <a:gd name="T72" fmla="*/ 281 w 1052"/>
                  <a:gd name="T73" fmla="*/ 991 h 5582"/>
                  <a:gd name="T74" fmla="*/ 281 w 1052"/>
                  <a:gd name="T75" fmla="*/ 886 h 5582"/>
                  <a:gd name="T76" fmla="*/ 288 w 1052"/>
                  <a:gd name="T77" fmla="*/ 806 h 5582"/>
                  <a:gd name="T78" fmla="*/ 304 w 1052"/>
                  <a:gd name="T79" fmla="*/ 728 h 5582"/>
                  <a:gd name="T80" fmla="*/ 326 w 1052"/>
                  <a:gd name="T81" fmla="*/ 650 h 5582"/>
                  <a:gd name="T82" fmla="*/ 357 w 1052"/>
                  <a:gd name="T83" fmla="*/ 573 h 5582"/>
                  <a:gd name="T84" fmla="*/ 391 w 1052"/>
                  <a:gd name="T85" fmla="*/ 501 h 5582"/>
                  <a:gd name="T86" fmla="*/ 430 w 1052"/>
                  <a:gd name="T87" fmla="*/ 431 h 5582"/>
                  <a:gd name="T88" fmla="*/ 473 w 1052"/>
                  <a:gd name="T89" fmla="*/ 369 h 5582"/>
                  <a:gd name="T90" fmla="*/ 519 w 1052"/>
                  <a:gd name="T91" fmla="*/ 311 h 5582"/>
                  <a:gd name="T92" fmla="*/ 566 w 1052"/>
                  <a:gd name="T93" fmla="*/ 262 h 5582"/>
                  <a:gd name="T94" fmla="*/ 615 w 1052"/>
                  <a:gd name="T95" fmla="*/ 222 h 5582"/>
                  <a:gd name="T96" fmla="*/ 561 w 1052"/>
                  <a:gd name="T97" fmla="*/ 0 h 5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52" h="5582">
                    <a:moveTo>
                      <a:pt x="491" y="140"/>
                    </a:moveTo>
                    <a:lnTo>
                      <a:pt x="351" y="210"/>
                    </a:lnTo>
                    <a:lnTo>
                      <a:pt x="280" y="280"/>
                    </a:lnTo>
                    <a:lnTo>
                      <a:pt x="210" y="420"/>
                    </a:lnTo>
                    <a:lnTo>
                      <a:pt x="140" y="560"/>
                    </a:lnTo>
                    <a:lnTo>
                      <a:pt x="70" y="771"/>
                    </a:lnTo>
                    <a:lnTo>
                      <a:pt x="0" y="1682"/>
                    </a:lnTo>
                    <a:lnTo>
                      <a:pt x="0" y="3576"/>
                    </a:lnTo>
                    <a:lnTo>
                      <a:pt x="70" y="4277"/>
                    </a:lnTo>
                    <a:lnTo>
                      <a:pt x="280" y="4137"/>
                    </a:lnTo>
                    <a:lnTo>
                      <a:pt x="275" y="5360"/>
                    </a:lnTo>
                    <a:lnTo>
                      <a:pt x="841" y="5399"/>
                    </a:lnTo>
                    <a:lnTo>
                      <a:pt x="860" y="5450"/>
                    </a:lnTo>
                    <a:lnTo>
                      <a:pt x="878" y="5492"/>
                    </a:lnTo>
                    <a:lnTo>
                      <a:pt x="892" y="5526"/>
                    </a:lnTo>
                    <a:lnTo>
                      <a:pt x="903" y="5551"/>
                    </a:lnTo>
                    <a:lnTo>
                      <a:pt x="909" y="5560"/>
                    </a:lnTo>
                    <a:lnTo>
                      <a:pt x="913" y="5568"/>
                    </a:lnTo>
                    <a:lnTo>
                      <a:pt x="918" y="5574"/>
                    </a:lnTo>
                    <a:lnTo>
                      <a:pt x="922" y="5578"/>
                    </a:lnTo>
                    <a:lnTo>
                      <a:pt x="926" y="5581"/>
                    </a:lnTo>
                    <a:lnTo>
                      <a:pt x="930" y="5582"/>
                    </a:lnTo>
                    <a:lnTo>
                      <a:pt x="934" y="5582"/>
                    </a:lnTo>
                    <a:lnTo>
                      <a:pt x="938" y="5580"/>
                    </a:lnTo>
                    <a:lnTo>
                      <a:pt x="942" y="5576"/>
                    </a:lnTo>
                    <a:lnTo>
                      <a:pt x="947" y="5572"/>
                    </a:lnTo>
                    <a:lnTo>
                      <a:pt x="951" y="5566"/>
                    </a:lnTo>
                    <a:lnTo>
                      <a:pt x="955" y="5559"/>
                    </a:lnTo>
                    <a:lnTo>
                      <a:pt x="965" y="5541"/>
                    </a:lnTo>
                    <a:lnTo>
                      <a:pt x="977" y="5519"/>
                    </a:lnTo>
                    <a:lnTo>
                      <a:pt x="991" y="5493"/>
                    </a:lnTo>
                    <a:lnTo>
                      <a:pt x="1009" y="5464"/>
                    </a:lnTo>
                    <a:lnTo>
                      <a:pt x="1028" y="5433"/>
                    </a:lnTo>
                    <a:lnTo>
                      <a:pt x="1052" y="5399"/>
                    </a:lnTo>
                    <a:lnTo>
                      <a:pt x="911" y="5399"/>
                    </a:lnTo>
                    <a:lnTo>
                      <a:pt x="911" y="4909"/>
                    </a:lnTo>
                    <a:lnTo>
                      <a:pt x="898" y="4847"/>
                    </a:lnTo>
                    <a:lnTo>
                      <a:pt x="884" y="4786"/>
                    </a:lnTo>
                    <a:lnTo>
                      <a:pt x="871" y="4724"/>
                    </a:lnTo>
                    <a:lnTo>
                      <a:pt x="857" y="4663"/>
                    </a:lnTo>
                    <a:lnTo>
                      <a:pt x="845" y="4600"/>
                    </a:lnTo>
                    <a:lnTo>
                      <a:pt x="833" y="4539"/>
                    </a:lnTo>
                    <a:lnTo>
                      <a:pt x="823" y="4476"/>
                    </a:lnTo>
                    <a:lnTo>
                      <a:pt x="813" y="4414"/>
                    </a:lnTo>
                    <a:lnTo>
                      <a:pt x="804" y="4352"/>
                    </a:lnTo>
                    <a:lnTo>
                      <a:pt x="796" y="4291"/>
                    </a:lnTo>
                    <a:lnTo>
                      <a:pt x="788" y="4228"/>
                    </a:lnTo>
                    <a:lnTo>
                      <a:pt x="782" y="4168"/>
                    </a:lnTo>
                    <a:lnTo>
                      <a:pt x="778" y="4106"/>
                    </a:lnTo>
                    <a:lnTo>
                      <a:pt x="774" y="4046"/>
                    </a:lnTo>
                    <a:lnTo>
                      <a:pt x="772" y="3986"/>
                    </a:lnTo>
                    <a:lnTo>
                      <a:pt x="771" y="3927"/>
                    </a:lnTo>
                    <a:lnTo>
                      <a:pt x="771" y="3295"/>
                    </a:lnTo>
                    <a:lnTo>
                      <a:pt x="751" y="3288"/>
                    </a:lnTo>
                    <a:lnTo>
                      <a:pt x="732" y="3279"/>
                    </a:lnTo>
                    <a:lnTo>
                      <a:pt x="717" y="3269"/>
                    </a:lnTo>
                    <a:lnTo>
                      <a:pt x="704" y="3258"/>
                    </a:lnTo>
                    <a:lnTo>
                      <a:pt x="693" y="3246"/>
                    </a:lnTo>
                    <a:lnTo>
                      <a:pt x="685" y="3232"/>
                    </a:lnTo>
                    <a:lnTo>
                      <a:pt x="679" y="3219"/>
                    </a:lnTo>
                    <a:lnTo>
                      <a:pt x="674" y="3205"/>
                    </a:lnTo>
                    <a:lnTo>
                      <a:pt x="672" y="3190"/>
                    </a:lnTo>
                    <a:lnTo>
                      <a:pt x="672" y="3175"/>
                    </a:lnTo>
                    <a:lnTo>
                      <a:pt x="673" y="3159"/>
                    </a:lnTo>
                    <a:lnTo>
                      <a:pt x="676" y="3143"/>
                    </a:lnTo>
                    <a:lnTo>
                      <a:pt x="680" y="3127"/>
                    </a:lnTo>
                    <a:lnTo>
                      <a:pt x="686" y="3110"/>
                    </a:lnTo>
                    <a:lnTo>
                      <a:pt x="692" y="3093"/>
                    </a:lnTo>
                    <a:lnTo>
                      <a:pt x="701" y="3077"/>
                    </a:lnTo>
                    <a:lnTo>
                      <a:pt x="710" y="3061"/>
                    </a:lnTo>
                    <a:lnTo>
                      <a:pt x="720" y="3044"/>
                    </a:lnTo>
                    <a:lnTo>
                      <a:pt x="731" y="3028"/>
                    </a:lnTo>
                    <a:lnTo>
                      <a:pt x="744" y="3012"/>
                    </a:lnTo>
                    <a:lnTo>
                      <a:pt x="757" y="2997"/>
                    </a:lnTo>
                    <a:lnTo>
                      <a:pt x="770" y="2981"/>
                    </a:lnTo>
                    <a:lnTo>
                      <a:pt x="783" y="2967"/>
                    </a:lnTo>
                    <a:lnTo>
                      <a:pt x="797" y="2953"/>
                    </a:lnTo>
                    <a:lnTo>
                      <a:pt x="812" y="2940"/>
                    </a:lnTo>
                    <a:lnTo>
                      <a:pt x="826" y="2928"/>
                    </a:lnTo>
                    <a:lnTo>
                      <a:pt x="841" y="2916"/>
                    </a:lnTo>
                    <a:lnTo>
                      <a:pt x="855" y="2906"/>
                    </a:lnTo>
                    <a:lnTo>
                      <a:pt x="870" y="2896"/>
                    </a:lnTo>
                    <a:lnTo>
                      <a:pt x="884" y="2888"/>
                    </a:lnTo>
                    <a:lnTo>
                      <a:pt x="898" y="2881"/>
                    </a:lnTo>
                    <a:lnTo>
                      <a:pt x="911" y="2875"/>
                    </a:lnTo>
                    <a:lnTo>
                      <a:pt x="841" y="1893"/>
                    </a:lnTo>
                    <a:lnTo>
                      <a:pt x="701" y="1893"/>
                    </a:lnTo>
                    <a:lnTo>
                      <a:pt x="701" y="1542"/>
                    </a:lnTo>
                    <a:lnTo>
                      <a:pt x="689" y="1537"/>
                    </a:lnTo>
                    <a:lnTo>
                      <a:pt x="676" y="1530"/>
                    </a:lnTo>
                    <a:lnTo>
                      <a:pt x="662" y="1520"/>
                    </a:lnTo>
                    <a:lnTo>
                      <a:pt x="648" y="1509"/>
                    </a:lnTo>
                    <a:lnTo>
                      <a:pt x="632" y="1496"/>
                    </a:lnTo>
                    <a:lnTo>
                      <a:pt x="617" y="1482"/>
                    </a:lnTo>
                    <a:lnTo>
                      <a:pt x="599" y="1465"/>
                    </a:lnTo>
                    <a:lnTo>
                      <a:pt x="583" y="1447"/>
                    </a:lnTo>
                    <a:lnTo>
                      <a:pt x="549" y="1409"/>
                    </a:lnTo>
                    <a:lnTo>
                      <a:pt x="514" y="1368"/>
                    </a:lnTo>
                    <a:lnTo>
                      <a:pt x="478" y="1322"/>
                    </a:lnTo>
                    <a:lnTo>
                      <a:pt x="444" y="1276"/>
                    </a:lnTo>
                    <a:lnTo>
                      <a:pt x="411" y="1230"/>
                    </a:lnTo>
                    <a:lnTo>
                      <a:pt x="381" y="1183"/>
                    </a:lnTo>
                    <a:lnTo>
                      <a:pt x="353" y="1140"/>
                    </a:lnTo>
                    <a:lnTo>
                      <a:pt x="328" y="1098"/>
                    </a:lnTo>
                    <a:lnTo>
                      <a:pt x="318" y="1078"/>
                    </a:lnTo>
                    <a:lnTo>
                      <a:pt x="308" y="1060"/>
                    </a:lnTo>
                    <a:lnTo>
                      <a:pt x="300" y="1043"/>
                    </a:lnTo>
                    <a:lnTo>
                      <a:pt x="293" y="1028"/>
                    </a:lnTo>
                    <a:lnTo>
                      <a:pt x="288" y="1014"/>
                    </a:lnTo>
                    <a:lnTo>
                      <a:pt x="284" y="1001"/>
                    </a:lnTo>
                    <a:lnTo>
                      <a:pt x="281" y="991"/>
                    </a:lnTo>
                    <a:lnTo>
                      <a:pt x="280" y="982"/>
                    </a:lnTo>
                    <a:lnTo>
                      <a:pt x="280" y="911"/>
                    </a:lnTo>
                    <a:lnTo>
                      <a:pt x="281" y="886"/>
                    </a:lnTo>
                    <a:lnTo>
                      <a:pt x="282" y="860"/>
                    </a:lnTo>
                    <a:lnTo>
                      <a:pt x="285" y="833"/>
                    </a:lnTo>
                    <a:lnTo>
                      <a:pt x="288" y="806"/>
                    </a:lnTo>
                    <a:lnTo>
                      <a:pt x="292" y="780"/>
                    </a:lnTo>
                    <a:lnTo>
                      <a:pt x="298" y="754"/>
                    </a:lnTo>
                    <a:lnTo>
                      <a:pt x="304" y="728"/>
                    </a:lnTo>
                    <a:lnTo>
                      <a:pt x="311" y="701"/>
                    </a:lnTo>
                    <a:lnTo>
                      <a:pt x="318" y="675"/>
                    </a:lnTo>
                    <a:lnTo>
                      <a:pt x="326" y="650"/>
                    </a:lnTo>
                    <a:lnTo>
                      <a:pt x="336" y="624"/>
                    </a:lnTo>
                    <a:lnTo>
                      <a:pt x="345" y="599"/>
                    </a:lnTo>
                    <a:lnTo>
                      <a:pt x="357" y="573"/>
                    </a:lnTo>
                    <a:lnTo>
                      <a:pt x="368" y="549"/>
                    </a:lnTo>
                    <a:lnTo>
                      <a:pt x="379" y="524"/>
                    </a:lnTo>
                    <a:lnTo>
                      <a:pt x="391" y="501"/>
                    </a:lnTo>
                    <a:lnTo>
                      <a:pt x="404" y="477"/>
                    </a:lnTo>
                    <a:lnTo>
                      <a:pt x="417" y="454"/>
                    </a:lnTo>
                    <a:lnTo>
                      <a:pt x="430" y="431"/>
                    </a:lnTo>
                    <a:lnTo>
                      <a:pt x="444" y="410"/>
                    </a:lnTo>
                    <a:lnTo>
                      <a:pt x="458" y="389"/>
                    </a:lnTo>
                    <a:lnTo>
                      <a:pt x="473" y="369"/>
                    </a:lnTo>
                    <a:lnTo>
                      <a:pt x="489" y="349"/>
                    </a:lnTo>
                    <a:lnTo>
                      <a:pt x="504" y="329"/>
                    </a:lnTo>
                    <a:lnTo>
                      <a:pt x="519" y="311"/>
                    </a:lnTo>
                    <a:lnTo>
                      <a:pt x="535" y="294"/>
                    </a:lnTo>
                    <a:lnTo>
                      <a:pt x="550" y="278"/>
                    </a:lnTo>
                    <a:lnTo>
                      <a:pt x="566" y="262"/>
                    </a:lnTo>
                    <a:lnTo>
                      <a:pt x="582" y="248"/>
                    </a:lnTo>
                    <a:lnTo>
                      <a:pt x="598" y="234"/>
                    </a:lnTo>
                    <a:lnTo>
                      <a:pt x="615" y="222"/>
                    </a:lnTo>
                    <a:lnTo>
                      <a:pt x="631" y="210"/>
                    </a:lnTo>
                    <a:lnTo>
                      <a:pt x="631" y="0"/>
                    </a:lnTo>
                    <a:lnTo>
                      <a:pt x="561" y="0"/>
                    </a:lnTo>
                    <a:lnTo>
                      <a:pt x="491" y="140"/>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79" name="Freeform 14"/>
              <p:cNvSpPr>
                <a:spLocks/>
              </p:cNvSpPr>
              <p:nvPr/>
            </p:nvSpPr>
            <p:spPr bwMode="auto">
              <a:xfrm>
                <a:off x="1219201" y="493713"/>
                <a:ext cx="173038" cy="158750"/>
              </a:xfrm>
              <a:custGeom>
                <a:avLst/>
                <a:gdLst>
                  <a:gd name="T0" fmla="*/ 2524 w 3923"/>
                  <a:gd name="T1" fmla="*/ 1052 h 3586"/>
                  <a:gd name="T2" fmla="*/ 2664 w 3923"/>
                  <a:gd name="T3" fmla="*/ 1472 h 3586"/>
                  <a:gd name="T4" fmla="*/ 2805 w 3923"/>
                  <a:gd name="T5" fmla="*/ 1683 h 3586"/>
                  <a:gd name="T6" fmla="*/ 2945 w 3923"/>
                  <a:gd name="T7" fmla="*/ 2103 h 3586"/>
                  <a:gd name="T8" fmla="*/ 2524 w 3923"/>
                  <a:gd name="T9" fmla="*/ 2805 h 3586"/>
                  <a:gd name="T10" fmla="*/ 2103 w 3923"/>
                  <a:gd name="T11" fmla="*/ 3016 h 3586"/>
                  <a:gd name="T12" fmla="*/ 2041 w 3923"/>
                  <a:gd name="T13" fmla="*/ 3014 h 3586"/>
                  <a:gd name="T14" fmla="*/ 1991 w 3923"/>
                  <a:gd name="T15" fmla="*/ 3010 h 3586"/>
                  <a:gd name="T16" fmla="*/ 1951 w 3923"/>
                  <a:gd name="T17" fmla="*/ 3002 h 3586"/>
                  <a:gd name="T18" fmla="*/ 1916 w 3923"/>
                  <a:gd name="T19" fmla="*/ 2993 h 3586"/>
                  <a:gd name="T20" fmla="*/ 1847 w 3923"/>
                  <a:gd name="T21" fmla="*/ 2971 h 3586"/>
                  <a:gd name="T22" fmla="*/ 1805 w 3923"/>
                  <a:gd name="T23" fmla="*/ 2958 h 3586"/>
                  <a:gd name="T24" fmla="*/ 1752 w 3923"/>
                  <a:gd name="T25" fmla="*/ 2945 h 3586"/>
                  <a:gd name="T26" fmla="*/ 1472 w 3923"/>
                  <a:gd name="T27" fmla="*/ 2734 h 3586"/>
                  <a:gd name="T28" fmla="*/ 973 w 3923"/>
                  <a:gd name="T29" fmla="*/ 2559 h 3586"/>
                  <a:gd name="T30" fmla="*/ 1052 w 3923"/>
                  <a:gd name="T31" fmla="*/ 2454 h 3586"/>
                  <a:gd name="T32" fmla="*/ 771 w 3923"/>
                  <a:gd name="T33" fmla="*/ 2384 h 3586"/>
                  <a:gd name="T34" fmla="*/ 631 w 3923"/>
                  <a:gd name="T35" fmla="*/ 2243 h 3586"/>
                  <a:gd name="T36" fmla="*/ 421 w 3923"/>
                  <a:gd name="T37" fmla="*/ 2384 h 3586"/>
                  <a:gd name="T38" fmla="*/ 70 w 3923"/>
                  <a:gd name="T39" fmla="*/ 2525 h 3586"/>
                  <a:gd name="T40" fmla="*/ 3 w 3923"/>
                  <a:gd name="T41" fmla="*/ 2821 h 3586"/>
                  <a:gd name="T42" fmla="*/ 364 w 3923"/>
                  <a:gd name="T43" fmla="*/ 2681 h 3586"/>
                  <a:gd name="T44" fmla="*/ 379 w 3923"/>
                  <a:gd name="T45" fmla="*/ 2616 h 3586"/>
                  <a:gd name="T46" fmla="*/ 388 w 3923"/>
                  <a:gd name="T47" fmla="*/ 2591 h 3586"/>
                  <a:gd name="T48" fmla="*/ 395 w 3923"/>
                  <a:gd name="T49" fmla="*/ 2577 h 3586"/>
                  <a:gd name="T50" fmla="*/ 403 w 3923"/>
                  <a:gd name="T51" fmla="*/ 2565 h 3586"/>
                  <a:gd name="T52" fmla="*/ 414 w 3923"/>
                  <a:gd name="T53" fmla="*/ 2554 h 3586"/>
                  <a:gd name="T54" fmla="*/ 427 w 3923"/>
                  <a:gd name="T55" fmla="*/ 2546 h 3586"/>
                  <a:gd name="T56" fmla="*/ 443 w 3923"/>
                  <a:gd name="T57" fmla="*/ 2538 h 3586"/>
                  <a:gd name="T58" fmla="*/ 462 w 3923"/>
                  <a:gd name="T59" fmla="*/ 2533 h 3586"/>
                  <a:gd name="T60" fmla="*/ 485 w 3923"/>
                  <a:gd name="T61" fmla="*/ 2529 h 3586"/>
                  <a:gd name="T62" fmla="*/ 527 w 3923"/>
                  <a:gd name="T63" fmla="*/ 2525 h 3586"/>
                  <a:gd name="T64" fmla="*/ 595 w 3923"/>
                  <a:gd name="T65" fmla="*/ 2524 h 3586"/>
                  <a:gd name="T66" fmla="*/ 650 w 3923"/>
                  <a:gd name="T67" fmla="*/ 2521 h 3586"/>
                  <a:gd name="T68" fmla="*/ 694 w 3923"/>
                  <a:gd name="T69" fmla="*/ 2516 h 3586"/>
                  <a:gd name="T70" fmla="*/ 732 w 3923"/>
                  <a:gd name="T71" fmla="*/ 2508 h 3586"/>
                  <a:gd name="T72" fmla="*/ 781 w 3923"/>
                  <a:gd name="T73" fmla="*/ 2492 h 3586"/>
                  <a:gd name="T74" fmla="*/ 837 w 3923"/>
                  <a:gd name="T75" fmla="*/ 2474 h 3586"/>
                  <a:gd name="T76" fmla="*/ 884 w 3923"/>
                  <a:gd name="T77" fmla="*/ 2461 h 3586"/>
                  <a:gd name="T78" fmla="*/ 912 w 3923"/>
                  <a:gd name="T79" fmla="*/ 2734 h 3586"/>
                  <a:gd name="T80" fmla="*/ 1403 w 3923"/>
                  <a:gd name="T81" fmla="*/ 2945 h 3586"/>
                  <a:gd name="T82" fmla="*/ 1444 w 3923"/>
                  <a:gd name="T83" fmla="*/ 3001 h 3586"/>
                  <a:gd name="T84" fmla="*/ 2532 w 3923"/>
                  <a:gd name="T85" fmla="*/ 3586 h 3586"/>
                  <a:gd name="T86" fmla="*/ 2805 w 3923"/>
                  <a:gd name="T87" fmla="*/ 3296 h 3586"/>
                  <a:gd name="T88" fmla="*/ 3155 w 3923"/>
                  <a:gd name="T89" fmla="*/ 2945 h 3586"/>
                  <a:gd name="T90" fmla="*/ 3776 w 3923"/>
                  <a:gd name="T91" fmla="*/ 2165 h 3586"/>
                  <a:gd name="T92" fmla="*/ 3731 w 3923"/>
                  <a:gd name="T93" fmla="*/ 1820 h 3586"/>
                  <a:gd name="T94" fmla="*/ 3365 w 3923"/>
                  <a:gd name="T95" fmla="*/ 772 h 3586"/>
                  <a:gd name="T96" fmla="*/ 3506 w 3923"/>
                  <a:gd name="T97" fmla="*/ 1262 h 3586"/>
                  <a:gd name="T98" fmla="*/ 3463 w 3923"/>
                  <a:gd name="T99" fmla="*/ 1327 h 3586"/>
                  <a:gd name="T100" fmla="*/ 3431 w 3923"/>
                  <a:gd name="T101" fmla="*/ 1382 h 3586"/>
                  <a:gd name="T102" fmla="*/ 3409 w 3923"/>
                  <a:gd name="T103" fmla="*/ 1422 h 3586"/>
                  <a:gd name="T104" fmla="*/ 3401 w 3923"/>
                  <a:gd name="T105" fmla="*/ 1435 h 3586"/>
                  <a:gd name="T106" fmla="*/ 3392 w 3923"/>
                  <a:gd name="T107" fmla="*/ 1443 h 3586"/>
                  <a:gd name="T108" fmla="*/ 3384 w 3923"/>
                  <a:gd name="T109" fmla="*/ 1445 h 3586"/>
                  <a:gd name="T110" fmla="*/ 3376 w 3923"/>
                  <a:gd name="T111" fmla="*/ 1441 h 3586"/>
                  <a:gd name="T112" fmla="*/ 3367 w 3923"/>
                  <a:gd name="T113" fmla="*/ 1431 h 3586"/>
                  <a:gd name="T114" fmla="*/ 3357 w 3923"/>
                  <a:gd name="T115" fmla="*/ 1414 h 3586"/>
                  <a:gd name="T116" fmla="*/ 3332 w 3923"/>
                  <a:gd name="T117" fmla="*/ 1355 h 3586"/>
                  <a:gd name="T118" fmla="*/ 3295 w 3923"/>
                  <a:gd name="T119" fmla="*/ 1262 h 3586"/>
                  <a:gd name="T120" fmla="*/ 2734 w 3923"/>
                  <a:gd name="T121" fmla="*/ 0 h 3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23" h="3586">
                    <a:moveTo>
                      <a:pt x="2524" y="140"/>
                    </a:moveTo>
                    <a:lnTo>
                      <a:pt x="2524" y="1052"/>
                    </a:lnTo>
                    <a:lnTo>
                      <a:pt x="2594" y="1332"/>
                    </a:lnTo>
                    <a:lnTo>
                      <a:pt x="2664" y="1472"/>
                    </a:lnTo>
                    <a:lnTo>
                      <a:pt x="2734" y="1543"/>
                    </a:lnTo>
                    <a:lnTo>
                      <a:pt x="2805" y="1683"/>
                    </a:lnTo>
                    <a:lnTo>
                      <a:pt x="2874" y="1894"/>
                    </a:lnTo>
                    <a:lnTo>
                      <a:pt x="2945" y="2103"/>
                    </a:lnTo>
                    <a:lnTo>
                      <a:pt x="2945" y="2734"/>
                    </a:lnTo>
                    <a:lnTo>
                      <a:pt x="2524" y="2805"/>
                    </a:lnTo>
                    <a:lnTo>
                      <a:pt x="2664" y="3016"/>
                    </a:lnTo>
                    <a:lnTo>
                      <a:pt x="2103" y="3016"/>
                    </a:lnTo>
                    <a:lnTo>
                      <a:pt x="2070" y="3015"/>
                    </a:lnTo>
                    <a:lnTo>
                      <a:pt x="2041" y="3014"/>
                    </a:lnTo>
                    <a:lnTo>
                      <a:pt x="2014" y="3012"/>
                    </a:lnTo>
                    <a:lnTo>
                      <a:pt x="1991" y="3010"/>
                    </a:lnTo>
                    <a:lnTo>
                      <a:pt x="1970" y="3006"/>
                    </a:lnTo>
                    <a:lnTo>
                      <a:pt x="1951" y="3002"/>
                    </a:lnTo>
                    <a:lnTo>
                      <a:pt x="1933" y="2998"/>
                    </a:lnTo>
                    <a:lnTo>
                      <a:pt x="1916" y="2993"/>
                    </a:lnTo>
                    <a:lnTo>
                      <a:pt x="1882" y="2983"/>
                    </a:lnTo>
                    <a:lnTo>
                      <a:pt x="1847" y="2971"/>
                    </a:lnTo>
                    <a:lnTo>
                      <a:pt x="1827" y="2965"/>
                    </a:lnTo>
                    <a:lnTo>
                      <a:pt x="1805" y="2958"/>
                    </a:lnTo>
                    <a:lnTo>
                      <a:pt x="1781" y="2952"/>
                    </a:lnTo>
                    <a:lnTo>
                      <a:pt x="1752" y="2945"/>
                    </a:lnTo>
                    <a:lnTo>
                      <a:pt x="1752" y="2734"/>
                    </a:lnTo>
                    <a:lnTo>
                      <a:pt x="1472" y="2734"/>
                    </a:lnTo>
                    <a:lnTo>
                      <a:pt x="1472" y="2594"/>
                    </a:lnTo>
                    <a:lnTo>
                      <a:pt x="973" y="2559"/>
                    </a:lnTo>
                    <a:lnTo>
                      <a:pt x="1262" y="2454"/>
                    </a:lnTo>
                    <a:lnTo>
                      <a:pt x="1052" y="2454"/>
                    </a:lnTo>
                    <a:lnTo>
                      <a:pt x="1052" y="2314"/>
                    </a:lnTo>
                    <a:lnTo>
                      <a:pt x="771" y="2384"/>
                    </a:lnTo>
                    <a:lnTo>
                      <a:pt x="771" y="2243"/>
                    </a:lnTo>
                    <a:lnTo>
                      <a:pt x="631" y="2243"/>
                    </a:lnTo>
                    <a:lnTo>
                      <a:pt x="561" y="2314"/>
                    </a:lnTo>
                    <a:lnTo>
                      <a:pt x="421" y="2384"/>
                    </a:lnTo>
                    <a:lnTo>
                      <a:pt x="280" y="2454"/>
                    </a:lnTo>
                    <a:lnTo>
                      <a:pt x="70" y="2525"/>
                    </a:lnTo>
                    <a:lnTo>
                      <a:pt x="0" y="2594"/>
                    </a:lnTo>
                    <a:lnTo>
                      <a:pt x="3" y="2821"/>
                    </a:lnTo>
                    <a:lnTo>
                      <a:pt x="351" y="2734"/>
                    </a:lnTo>
                    <a:lnTo>
                      <a:pt x="364" y="2681"/>
                    </a:lnTo>
                    <a:lnTo>
                      <a:pt x="374" y="2636"/>
                    </a:lnTo>
                    <a:lnTo>
                      <a:pt x="379" y="2616"/>
                    </a:lnTo>
                    <a:lnTo>
                      <a:pt x="384" y="2599"/>
                    </a:lnTo>
                    <a:lnTo>
                      <a:pt x="388" y="2591"/>
                    </a:lnTo>
                    <a:lnTo>
                      <a:pt x="391" y="2584"/>
                    </a:lnTo>
                    <a:lnTo>
                      <a:pt x="395" y="2577"/>
                    </a:lnTo>
                    <a:lnTo>
                      <a:pt x="399" y="2571"/>
                    </a:lnTo>
                    <a:lnTo>
                      <a:pt x="403" y="2565"/>
                    </a:lnTo>
                    <a:lnTo>
                      <a:pt x="408" y="2559"/>
                    </a:lnTo>
                    <a:lnTo>
                      <a:pt x="414" y="2554"/>
                    </a:lnTo>
                    <a:lnTo>
                      <a:pt x="420" y="2550"/>
                    </a:lnTo>
                    <a:lnTo>
                      <a:pt x="427" y="2546"/>
                    </a:lnTo>
                    <a:lnTo>
                      <a:pt x="434" y="2542"/>
                    </a:lnTo>
                    <a:lnTo>
                      <a:pt x="443" y="2538"/>
                    </a:lnTo>
                    <a:lnTo>
                      <a:pt x="452" y="2535"/>
                    </a:lnTo>
                    <a:lnTo>
                      <a:pt x="462" y="2533"/>
                    </a:lnTo>
                    <a:lnTo>
                      <a:pt x="474" y="2531"/>
                    </a:lnTo>
                    <a:lnTo>
                      <a:pt x="485" y="2529"/>
                    </a:lnTo>
                    <a:lnTo>
                      <a:pt x="498" y="2527"/>
                    </a:lnTo>
                    <a:lnTo>
                      <a:pt x="527" y="2525"/>
                    </a:lnTo>
                    <a:lnTo>
                      <a:pt x="561" y="2525"/>
                    </a:lnTo>
                    <a:lnTo>
                      <a:pt x="595" y="2524"/>
                    </a:lnTo>
                    <a:lnTo>
                      <a:pt x="624" y="2523"/>
                    </a:lnTo>
                    <a:lnTo>
                      <a:pt x="650" y="2521"/>
                    </a:lnTo>
                    <a:lnTo>
                      <a:pt x="673" y="2519"/>
                    </a:lnTo>
                    <a:lnTo>
                      <a:pt x="694" y="2516"/>
                    </a:lnTo>
                    <a:lnTo>
                      <a:pt x="713" y="2512"/>
                    </a:lnTo>
                    <a:lnTo>
                      <a:pt x="732" y="2508"/>
                    </a:lnTo>
                    <a:lnTo>
                      <a:pt x="749" y="2502"/>
                    </a:lnTo>
                    <a:lnTo>
                      <a:pt x="781" y="2492"/>
                    </a:lnTo>
                    <a:lnTo>
                      <a:pt x="817" y="2480"/>
                    </a:lnTo>
                    <a:lnTo>
                      <a:pt x="837" y="2474"/>
                    </a:lnTo>
                    <a:lnTo>
                      <a:pt x="860" y="2467"/>
                    </a:lnTo>
                    <a:lnTo>
                      <a:pt x="884" y="2461"/>
                    </a:lnTo>
                    <a:lnTo>
                      <a:pt x="912" y="2454"/>
                    </a:lnTo>
                    <a:lnTo>
                      <a:pt x="912" y="2734"/>
                    </a:lnTo>
                    <a:lnTo>
                      <a:pt x="981" y="2945"/>
                    </a:lnTo>
                    <a:lnTo>
                      <a:pt x="1403" y="2945"/>
                    </a:lnTo>
                    <a:lnTo>
                      <a:pt x="1403" y="3085"/>
                    </a:lnTo>
                    <a:lnTo>
                      <a:pt x="1444" y="3001"/>
                    </a:lnTo>
                    <a:lnTo>
                      <a:pt x="2314" y="3506"/>
                    </a:lnTo>
                    <a:lnTo>
                      <a:pt x="2532" y="3586"/>
                    </a:lnTo>
                    <a:lnTo>
                      <a:pt x="2734" y="3436"/>
                    </a:lnTo>
                    <a:lnTo>
                      <a:pt x="2805" y="3296"/>
                    </a:lnTo>
                    <a:lnTo>
                      <a:pt x="3085" y="3016"/>
                    </a:lnTo>
                    <a:lnTo>
                      <a:pt x="3155" y="2945"/>
                    </a:lnTo>
                    <a:lnTo>
                      <a:pt x="3786" y="2525"/>
                    </a:lnTo>
                    <a:lnTo>
                      <a:pt x="3776" y="2165"/>
                    </a:lnTo>
                    <a:lnTo>
                      <a:pt x="3923" y="1966"/>
                    </a:lnTo>
                    <a:lnTo>
                      <a:pt x="3731" y="1820"/>
                    </a:lnTo>
                    <a:lnTo>
                      <a:pt x="3575" y="772"/>
                    </a:lnTo>
                    <a:lnTo>
                      <a:pt x="3365" y="772"/>
                    </a:lnTo>
                    <a:lnTo>
                      <a:pt x="3365" y="1262"/>
                    </a:lnTo>
                    <a:lnTo>
                      <a:pt x="3506" y="1262"/>
                    </a:lnTo>
                    <a:lnTo>
                      <a:pt x="3482" y="1296"/>
                    </a:lnTo>
                    <a:lnTo>
                      <a:pt x="3463" y="1327"/>
                    </a:lnTo>
                    <a:lnTo>
                      <a:pt x="3445" y="1356"/>
                    </a:lnTo>
                    <a:lnTo>
                      <a:pt x="3431" y="1382"/>
                    </a:lnTo>
                    <a:lnTo>
                      <a:pt x="3419" y="1404"/>
                    </a:lnTo>
                    <a:lnTo>
                      <a:pt x="3409" y="1422"/>
                    </a:lnTo>
                    <a:lnTo>
                      <a:pt x="3405" y="1429"/>
                    </a:lnTo>
                    <a:lnTo>
                      <a:pt x="3401" y="1435"/>
                    </a:lnTo>
                    <a:lnTo>
                      <a:pt x="3396" y="1439"/>
                    </a:lnTo>
                    <a:lnTo>
                      <a:pt x="3392" y="1443"/>
                    </a:lnTo>
                    <a:lnTo>
                      <a:pt x="3388" y="1445"/>
                    </a:lnTo>
                    <a:lnTo>
                      <a:pt x="3384" y="1445"/>
                    </a:lnTo>
                    <a:lnTo>
                      <a:pt x="3380" y="1444"/>
                    </a:lnTo>
                    <a:lnTo>
                      <a:pt x="3376" y="1441"/>
                    </a:lnTo>
                    <a:lnTo>
                      <a:pt x="3372" y="1437"/>
                    </a:lnTo>
                    <a:lnTo>
                      <a:pt x="3367" y="1431"/>
                    </a:lnTo>
                    <a:lnTo>
                      <a:pt x="3363" y="1423"/>
                    </a:lnTo>
                    <a:lnTo>
                      <a:pt x="3357" y="1414"/>
                    </a:lnTo>
                    <a:lnTo>
                      <a:pt x="3346" y="1389"/>
                    </a:lnTo>
                    <a:lnTo>
                      <a:pt x="3332" y="1355"/>
                    </a:lnTo>
                    <a:lnTo>
                      <a:pt x="3314" y="1313"/>
                    </a:lnTo>
                    <a:lnTo>
                      <a:pt x="3295" y="1262"/>
                    </a:lnTo>
                    <a:lnTo>
                      <a:pt x="2729" y="1223"/>
                    </a:lnTo>
                    <a:lnTo>
                      <a:pt x="2734" y="0"/>
                    </a:lnTo>
                    <a:lnTo>
                      <a:pt x="2524" y="140"/>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80" name="Freeform 15"/>
              <p:cNvSpPr>
                <a:spLocks/>
              </p:cNvSpPr>
              <p:nvPr/>
            </p:nvSpPr>
            <p:spPr bwMode="auto">
              <a:xfrm>
                <a:off x="1470026" y="695326"/>
                <a:ext cx="185738" cy="244475"/>
              </a:xfrm>
              <a:custGeom>
                <a:avLst/>
                <a:gdLst>
                  <a:gd name="T0" fmla="*/ 905 w 4202"/>
                  <a:gd name="T1" fmla="*/ 1200 h 5540"/>
                  <a:gd name="T2" fmla="*/ 1197 w 4202"/>
                  <a:gd name="T3" fmla="*/ 1157 h 5540"/>
                  <a:gd name="T4" fmla="*/ 2802 w 4202"/>
                  <a:gd name="T5" fmla="*/ 1833 h 5540"/>
                  <a:gd name="T6" fmla="*/ 3224 w 4202"/>
                  <a:gd name="T7" fmla="*/ 2610 h 5540"/>
                  <a:gd name="T8" fmla="*/ 3243 w 4202"/>
                  <a:gd name="T9" fmla="*/ 2680 h 5540"/>
                  <a:gd name="T10" fmla="*/ 3271 w 4202"/>
                  <a:gd name="T11" fmla="*/ 2758 h 5540"/>
                  <a:gd name="T12" fmla="*/ 3289 w 4202"/>
                  <a:gd name="T13" fmla="*/ 2796 h 5540"/>
                  <a:gd name="T14" fmla="*/ 3291 w 4202"/>
                  <a:gd name="T15" fmla="*/ 2805 h 5540"/>
                  <a:gd name="T16" fmla="*/ 3283 w 4202"/>
                  <a:gd name="T17" fmla="*/ 2807 h 5540"/>
                  <a:gd name="T18" fmla="*/ 3242 w 4202"/>
                  <a:gd name="T19" fmla="*/ 2803 h 5540"/>
                  <a:gd name="T20" fmla="*/ 3157 w 4202"/>
                  <a:gd name="T21" fmla="*/ 2800 h 5540"/>
                  <a:gd name="T22" fmla="*/ 3080 w 4202"/>
                  <a:gd name="T23" fmla="*/ 2805 h 5540"/>
                  <a:gd name="T24" fmla="*/ 3010 w 4202"/>
                  <a:gd name="T25" fmla="*/ 3015 h 5540"/>
                  <a:gd name="T26" fmla="*/ 3220 w 4202"/>
                  <a:gd name="T27" fmla="*/ 4418 h 5540"/>
                  <a:gd name="T28" fmla="*/ 3238 w 4202"/>
                  <a:gd name="T29" fmla="*/ 4618 h 5540"/>
                  <a:gd name="T30" fmla="*/ 3191 w 4202"/>
                  <a:gd name="T31" fmla="*/ 4644 h 5540"/>
                  <a:gd name="T32" fmla="*/ 3165 w 4202"/>
                  <a:gd name="T33" fmla="*/ 4664 h 5540"/>
                  <a:gd name="T34" fmla="*/ 3152 w 4202"/>
                  <a:gd name="T35" fmla="*/ 4678 h 5540"/>
                  <a:gd name="T36" fmla="*/ 3148 w 4202"/>
                  <a:gd name="T37" fmla="*/ 4688 h 5540"/>
                  <a:gd name="T38" fmla="*/ 3149 w 4202"/>
                  <a:gd name="T39" fmla="*/ 4697 h 5540"/>
                  <a:gd name="T40" fmla="*/ 3147 w 4202"/>
                  <a:gd name="T41" fmla="*/ 4699 h 5540"/>
                  <a:gd name="T42" fmla="*/ 3114 w 4202"/>
                  <a:gd name="T43" fmla="*/ 4699 h 5540"/>
                  <a:gd name="T44" fmla="*/ 3010 w 4202"/>
                  <a:gd name="T45" fmla="*/ 4698 h 5540"/>
                  <a:gd name="T46" fmla="*/ 2960 w 4202"/>
                  <a:gd name="T47" fmla="*/ 4688 h 5540"/>
                  <a:gd name="T48" fmla="*/ 2907 w 4202"/>
                  <a:gd name="T49" fmla="*/ 4660 h 5540"/>
                  <a:gd name="T50" fmla="*/ 2851 w 4202"/>
                  <a:gd name="T51" fmla="*/ 4617 h 5540"/>
                  <a:gd name="T52" fmla="*/ 2793 w 4202"/>
                  <a:gd name="T53" fmla="*/ 4563 h 5540"/>
                  <a:gd name="T54" fmla="*/ 2737 w 4202"/>
                  <a:gd name="T55" fmla="*/ 4501 h 5540"/>
                  <a:gd name="T56" fmla="*/ 2683 w 4202"/>
                  <a:gd name="T57" fmla="*/ 4432 h 5540"/>
                  <a:gd name="T58" fmla="*/ 2634 w 4202"/>
                  <a:gd name="T59" fmla="*/ 4361 h 5540"/>
                  <a:gd name="T60" fmla="*/ 2591 w 4202"/>
                  <a:gd name="T61" fmla="*/ 4293 h 5540"/>
                  <a:gd name="T62" fmla="*/ 2555 w 4202"/>
                  <a:gd name="T63" fmla="*/ 4227 h 5540"/>
                  <a:gd name="T64" fmla="*/ 2530 w 4202"/>
                  <a:gd name="T65" fmla="*/ 4170 h 5540"/>
                  <a:gd name="T66" fmla="*/ 2379 w 4202"/>
                  <a:gd name="T67" fmla="*/ 4137 h 5540"/>
                  <a:gd name="T68" fmla="*/ 2239 w 4202"/>
                  <a:gd name="T69" fmla="*/ 5540 h 5540"/>
                  <a:gd name="T70" fmla="*/ 2659 w 4202"/>
                  <a:gd name="T71" fmla="*/ 5329 h 5540"/>
                  <a:gd name="T72" fmla="*/ 2940 w 4202"/>
                  <a:gd name="T73" fmla="*/ 5118 h 5540"/>
                  <a:gd name="T74" fmla="*/ 3080 w 4202"/>
                  <a:gd name="T75" fmla="*/ 4768 h 5540"/>
                  <a:gd name="T76" fmla="*/ 3361 w 4202"/>
                  <a:gd name="T77" fmla="*/ 4558 h 5540"/>
                  <a:gd name="T78" fmla="*/ 3501 w 4202"/>
                  <a:gd name="T79" fmla="*/ 4347 h 5540"/>
                  <a:gd name="T80" fmla="*/ 3641 w 4202"/>
                  <a:gd name="T81" fmla="*/ 3716 h 5540"/>
                  <a:gd name="T82" fmla="*/ 3922 w 4202"/>
                  <a:gd name="T83" fmla="*/ 3576 h 5540"/>
                  <a:gd name="T84" fmla="*/ 4062 w 4202"/>
                  <a:gd name="T85" fmla="*/ 2805 h 5540"/>
                  <a:gd name="T86" fmla="*/ 4202 w 4202"/>
                  <a:gd name="T87" fmla="*/ 2594 h 5540"/>
                  <a:gd name="T88" fmla="*/ 3991 w 4202"/>
                  <a:gd name="T89" fmla="*/ 2033 h 5540"/>
                  <a:gd name="T90" fmla="*/ 3711 w 4202"/>
                  <a:gd name="T91" fmla="*/ 1823 h 5540"/>
                  <a:gd name="T92" fmla="*/ 3220 w 4202"/>
                  <a:gd name="T93" fmla="*/ 1613 h 5540"/>
                  <a:gd name="T94" fmla="*/ 2659 w 4202"/>
                  <a:gd name="T95" fmla="*/ 1402 h 5540"/>
                  <a:gd name="T96" fmla="*/ 2099 w 4202"/>
                  <a:gd name="T97" fmla="*/ 1192 h 5540"/>
                  <a:gd name="T98" fmla="*/ 1537 w 4202"/>
                  <a:gd name="T99" fmla="*/ 982 h 5540"/>
                  <a:gd name="T100" fmla="*/ 1397 w 4202"/>
                  <a:gd name="T101" fmla="*/ 1122 h 5540"/>
                  <a:gd name="T102" fmla="*/ 944 w 4202"/>
                  <a:gd name="T103" fmla="*/ 1119 h 5540"/>
                  <a:gd name="T104" fmla="*/ 893 w 4202"/>
                  <a:gd name="T105" fmla="*/ 1106 h 5540"/>
                  <a:gd name="T106" fmla="*/ 839 w 4202"/>
                  <a:gd name="T107" fmla="*/ 1083 h 5540"/>
                  <a:gd name="T108" fmla="*/ 785 w 4202"/>
                  <a:gd name="T109" fmla="*/ 1053 h 5540"/>
                  <a:gd name="T110" fmla="*/ 731 w 4202"/>
                  <a:gd name="T111" fmla="*/ 1017 h 5540"/>
                  <a:gd name="T112" fmla="*/ 663 w 4202"/>
                  <a:gd name="T113" fmla="*/ 962 h 5540"/>
                  <a:gd name="T114" fmla="*/ 572 w 4202"/>
                  <a:gd name="T115" fmla="*/ 876 h 5540"/>
                  <a:gd name="T116" fmla="*/ 504 w 4202"/>
                  <a:gd name="T117" fmla="*/ 794 h 5540"/>
                  <a:gd name="T118" fmla="*/ 206 w 4202"/>
                  <a:gd name="T119" fmla="*/ 0 h 5540"/>
                  <a:gd name="T120" fmla="*/ 333 w 4202"/>
                  <a:gd name="T121" fmla="*/ 368 h 5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202" h="5540">
                    <a:moveTo>
                      <a:pt x="416" y="911"/>
                    </a:moveTo>
                    <a:lnTo>
                      <a:pt x="626" y="1122"/>
                    </a:lnTo>
                    <a:lnTo>
                      <a:pt x="905" y="1200"/>
                    </a:lnTo>
                    <a:lnTo>
                      <a:pt x="907" y="1402"/>
                    </a:lnTo>
                    <a:lnTo>
                      <a:pt x="1226" y="1250"/>
                    </a:lnTo>
                    <a:lnTo>
                      <a:pt x="1197" y="1157"/>
                    </a:lnTo>
                    <a:lnTo>
                      <a:pt x="1819" y="1332"/>
                    </a:lnTo>
                    <a:lnTo>
                      <a:pt x="3002" y="1775"/>
                    </a:lnTo>
                    <a:lnTo>
                      <a:pt x="2802" y="1833"/>
                    </a:lnTo>
                    <a:lnTo>
                      <a:pt x="3550" y="2221"/>
                    </a:lnTo>
                    <a:lnTo>
                      <a:pt x="3781" y="2454"/>
                    </a:lnTo>
                    <a:lnTo>
                      <a:pt x="3224" y="2610"/>
                    </a:lnTo>
                    <a:lnTo>
                      <a:pt x="3231" y="2635"/>
                    </a:lnTo>
                    <a:lnTo>
                      <a:pt x="3237" y="2659"/>
                    </a:lnTo>
                    <a:lnTo>
                      <a:pt x="3243" y="2680"/>
                    </a:lnTo>
                    <a:lnTo>
                      <a:pt x="3249" y="2699"/>
                    </a:lnTo>
                    <a:lnTo>
                      <a:pt x="3260" y="2731"/>
                    </a:lnTo>
                    <a:lnTo>
                      <a:pt x="3271" y="2758"/>
                    </a:lnTo>
                    <a:lnTo>
                      <a:pt x="3280" y="2777"/>
                    </a:lnTo>
                    <a:lnTo>
                      <a:pt x="3287" y="2790"/>
                    </a:lnTo>
                    <a:lnTo>
                      <a:pt x="3289" y="2796"/>
                    </a:lnTo>
                    <a:lnTo>
                      <a:pt x="3291" y="2799"/>
                    </a:lnTo>
                    <a:lnTo>
                      <a:pt x="3292" y="2803"/>
                    </a:lnTo>
                    <a:lnTo>
                      <a:pt x="3291" y="2805"/>
                    </a:lnTo>
                    <a:lnTo>
                      <a:pt x="3290" y="2806"/>
                    </a:lnTo>
                    <a:lnTo>
                      <a:pt x="3287" y="2807"/>
                    </a:lnTo>
                    <a:lnTo>
                      <a:pt x="3283" y="2807"/>
                    </a:lnTo>
                    <a:lnTo>
                      <a:pt x="3278" y="2807"/>
                    </a:lnTo>
                    <a:lnTo>
                      <a:pt x="3263" y="2805"/>
                    </a:lnTo>
                    <a:lnTo>
                      <a:pt x="3242" y="2803"/>
                    </a:lnTo>
                    <a:lnTo>
                      <a:pt x="3213" y="2801"/>
                    </a:lnTo>
                    <a:lnTo>
                      <a:pt x="3178" y="2800"/>
                    </a:lnTo>
                    <a:lnTo>
                      <a:pt x="3157" y="2800"/>
                    </a:lnTo>
                    <a:lnTo>
                      <a:pt x="3134" y="2801"/>
                    </a:lnTo>
                    <a:lnTo>
                      <a:pt x="3109" y="2802"/>
                    </a:lnTo>
                    <a:lnTo>
                      <a:pt x="3080" y="2805"/>
                    </a:lnTo>
                    <a:lnTo>
                      <a:pt x="3080" y="2524"/>
                    </a:lnTo>
                    <a:lnTo>
                      <a:pt x="2709" y="2697"/>
                    </a:lnTo>
                    <a:lnTo>
                      <a:pt x="3010" y="3015"/>
                    </a:lnTo>
                    <a:lnTo>
                      <a:pt x="3510" y="3640"/>
                    </a:lnTo>
                    <a:lnTo>
                      <a:pt x="3366" y="4418"/>
                    </a:lnTo>
                    <a:lnTo>
                      <a:pt x="3220" y="4418"/>
                    </a:lnTo>
                    <a:lnTo>
                      <a:pt x="3220" y="4278"/>
                    </a:lnTo>
                    <a:lnTo>
                      <a:pt x="3019" y="4127"/>
                    </a:lnTo>
                    <a:lnTo>
                      <a:pt x="3238" y="4618"/>
                    </a:lnTo>
                    <a:lnTo>
                      <a:pt x="3219" y="4628"/>
                    </a:lnTo>
                    <a:lnTo>
                      <a:pt x="3204" y="4636"/>
                    </a:lnTo>
                    <a:lnTo>
                      <a:pt x="3191" y="4644"/>
                    </a:lnTo>
                    <a:lnTo>
                      <a:pt x="3181" y="4651"/>
                    </a:lnTo>
                    <a:lnTo>
                      <a:pt x="3172" y="4658"/>
                    </a:lnTo>
                    <a:lnTo>
                      <a:pt x="3165" y="4664"/>
                    </a:lnTo>
                    <a:lnTo>
                      <a:pt x="3159" y="4669"/>
                    </a:lnTo>
                    <a:lnTo>
                      <a:pt x="3155" y="4674"/>
                    </a:lnTo>
                    <a:lnTo>
                      <a:pt x="3152" y="4678"/>
                    </a:lnTo>
                    <a:lnTo>
                      <a:pt x="3149" y="4682"/>
                    </a:lnTo>
                    <a:lnTo>
                      <a:pt x="3148" y="4685"/>
                    </a:lnTo>
                    <a:lnTo>
                      <a:pt x="3148" y="4688"/>
                    </a:lnTo>
                    <a:lnTo>
                      <a:pt x="3148" y="4693"/>
                    </a:lnTo>
                    <a:lnTo>
                      <a:pt x="3149" y="4696"/>
                    </a:lnTo>
                    <a:lnTo>
                      <a:pt x="3149" y="4697"/>
                    </a:lnTo>
                    <a:lnTo>
                      <a:pt x="3149" y="4698"/>
                    </a:lnTo>
                    <a:lnTo>
                      <a:pt x="3148" y="4699"/>
                    </a:lnTo>
                    <a:lnTo>
                      <a:pt x="3147" y="4699"/>
                    </a:lnTo>
                    <a:lnTo>
                      <a:pt x="3141" y="4700"/>
                    </a:lnTo>
                    <a:lnTo>
                      <a:pt x="3131" y="4700"/>
                    </a:lnTo>
                    <a:lnTo>
                      <a:pt x="3114" y="4699"/>
                    </a:lnTo>
                    <a:lnTo>
                      <a:pt x="3088" y="4699"/>
                    </a:lnTo>
                    <a:lnTo>
                      <a:pt x="3055" y="4698"/>
                    </a:lnTo>
                    <a:lnTo>
                      <a:pt x="3010" y="4698"/>
                    </a:lnTo>
                    <a:lnTo>
                      <a:pt x="2995" y="4697"/>
                    </a:lnTo>
                    <a:lnTo>
                      <a:pt x="2978" y="4693"/>
                    </a:lnTo>
                    <a:lnTo>
                      <a:pt x="2960" y="4688"/>
                    </a:lnTo>
                    <a:lnTo>
                      <a:pt x="2943" y="4681"/>
                    </a:lnTo>
                    <a:lnTo>
                      <a:pt x="2925" y="4671"/>
                    </a:lnTo>
                    <a:lnTo>
                      <a:pt x="2907" y="4660"/>
                    </a:lnTo>
                    <a:lnTo>
                      <a:pt x="2889" y="4648"/>
                    </a:lnTo>
                    <a:lnTo>
                      <a:pt x="2870" y="4633"/>
                    </a:lnTo>
                    <a:lnTo>
                      <a:pt x="2851" y="4617"/>
                    </a:lnTo>
                    <a:lnTo>
                      <a:pt x="2831" y="4600"/>
                    </a:lnTo>
                    <a:lnTo>
                      <a:pt x="2812" y="4582"/>
                    </a:lnTo>
                    <a:lnTo>
                      <a:pt x="2793" y="4563"/>
                    </a:lnTo>
                    <a:lnTo>
                      <a:pt x="2774" y="4543"/>
                    </a:lnTo>
                    <a:lnTo>
                      <a:pt x="2756" y="4522"/>
                    </a:lnTo>
                    <a:lnTo>
                      <a:pt x="2737" y="4501"/>
                    </a:lnTo>
                    <a:lnTo>
                      <a:pt x="2719" y="4477"/>
                    </a:lnTo>
                    <a:lnTo>
                      <a:pt x="2700" y="4455"/>
                    </a:lnTo>
                    <a:lnTo>
                      <a:pt x="2683" y="4432"/>
                    </a:lnTo>
                    <a:lnTo>
                      <a:pt x="2666" y="4409"/>
                    </a:lnTo>
                    <a:lnTo>
                      <a:pt x="2650" y="4386"/>
                    </a:lnTo>
                    <a:lnTo>
                      <a:pt x="2634" y="4361"/>
                    </a:lnTo>
                    <a:lnTo>
                      <a:pt x="2619" y="4338"/>
                    </a:lnTo>
                    <a:lnTo>
                      <a:pt x="2605" y="4315"/>
                    </a:lnTo>
                    <a:lnTo>
                      <a:pt x="2591" y="4293"/>
                    </a:lnTo>
                    <a:lnTo>
                      <a:pt x="2579" y="4271"/>
                    </a:lnTo>
                    <a:lnTo>
                      <a:pt x="2566" y="4249"/>
                    </a:lnTo>
                    <a:lnTo>
                      <a:pt x="2555" y="4227"/>
                    </a:lnTo>
                    <a:lnTo>
                      <a:pt x="2546" y="4207"/>
                    </a:lnTo>
                    <a:lnTo>
                      <a:pt x="2537" y="4188"/>
                    </a:lnTo>
                    <a:lnTo>
                      <a:pt x="2530" y="4170"/>
                    </a:lnTo>
                    <a:lnTo>
                      <a:pt x="2524" y="4153"/>
                    </a:lnTo>
                    <a:lnTo>
                      <a:pt x="2519" y="4137"/>
                    </a:lnTo>
                    <a:lnTo>
                      <a:pt x="2379" y="4137"/>
                    </a:lnTo>
                    <a:lnTo>
                      <a:pt x="2913" y="4792"/>
                    </a:lnTo>
                    <a:lnTo>
                      <a:pt x="2659" y="5049"/>
                    </a:lnTo>
                    <a:lnTo>
                      <a:pt x="2239" y="5540"/>
                    </a:lnTo>
                    <a:lnTo>
                      <a:pt x="2450" y="5540"/>
                    </a:lnTo>
                    <a:lnTo>
                      <a:pt x="2590" y="5469"/>
                    </a:lnTo>
                    <a:lnTo>
                      <a:pt x="2659" y="5329"/>
                    </a:lnTo>
                    <a:lnTo>
                      <a:pt x="2730" y="5259"/>
                    </a:lnTo>
                    <a:lnTo>
                      <a:pt x="2800" y="5189"/>
                    </a:lnTo>
                    <a:lnTo>
                      <a:pt x="2940" y="5118"/>
                    </a:lnTo>
                    <a:lnTo>
                      <a:pt x="3010" y="4978"/>
                    </a:lnTo>
                    <a:lnTo>
                      <a:pt x="3080" y="4909"/>
                    </a:lnTo>
                    <a:lnTo>
                      <a:pt x="3080" y="4768"/>
                    </a:lnTo>
                    <a:lnTo>
                      <a:pt x="3291" y="4768"/>
                    </a:lnTo>
                    <a:lnTo>
                      <a:pt x="3361" y="4698"/>
                    </a:lnTo>
                    <a:lnTo>
                      <a:pt x="3361" y="4558"/>
                    </a:lnTo>
                    <a:lnTo>
                      <a:pt x="3501" y="4558"/>
                    </a:lnTo>
                    <a:lnTo>
                      <a:pt x="3501" y="4418"/>
                    </a:lnTo>
                    <a:lnTo>
                      <a:pt x="3501" y="4347"/>
                    </a:lnTo>
                    <a:lnTo>
                      <a:pt x="3571" y="4278"/>
                    </a:lnTo>
                    <a:lnTo>
                      <a:pt x="3641" y="4137"/>
                    </a:lnTo>
                    <a:lnTo>
                      <a:pt x="3641" y="3716"/>
                    </a:lnTo>
                    <a:lnTo>
                      <a:pt x="3782" y="3716"/>
                    </a:lnTo>
                    <a:lnTo>
                      <a:pt x="3851" y="3646"/>
                    </a:lnTo>
                    <a:lnTo>
                      <a:pt x="3922" y="3576"/>
                    </a:lnTo>
                    <a:lnTo>
                      <a:pt x="3991" y="3366"/>
                    </a:lnTo>
                    <a:lnTo>
                      <a:pt x="4062" y="3155"/>
                    </a:lnTo>
                    <a:lnTo>
                      <a:pt x="4062" y="2805"/>
                    </a:lnTo>
                    <a:lnTo>
                      <a:pt x="4202" y="2805"/>
                    </a:lnTo>
                    <a:lnTo>
                      <a:pt x="4202" y="2664"/>
                    </a:lnTo>
                    <a:lnTo>
                      <a:pt x="4202" y="2594"/>
                    </a:lnTo>
                    <a:lnTo>
                      <a:pt x="4202" y="2314"/>
                    </a:lnTo>
                    <a:lnTo>
                      <a:pt x="4062" y="2244"/>
                    </a:lnTo>
                    <a:lnTo>
                      <a:pt x="3991" y="2033"/>
                    </a:lnTo>
                    <a:lnTo>
                      <a:pt x="3851" y="1963"/>
                    </a:lnTo>
                    <a:lnTo>
                      <a:pt x="3782" y="1893"/>
                    </a:lnTo>
                    <a:lnTo>
                      <a:pt x="3711" y="1823"/>
                    </a:lnTo>
                    <a:lnTo>
                      <a:pt x="3571" y="1753"/>
                    </a:lnTo>
                    <a:lnTo>
                      <a:pt x="3431" y="1683"/>
                    </a:lnTo>
                    <a:lnTo>
                      <a:pt x="3220" y="1613"/>
                    </a:lnTo>
                    <a:lnTo>
                      <a:pt x="3010" y="1542"/>
                    </a:lnTo>
                    <a:lnTo>
                      <a:pt x="2870" y="1472"/>
                    </a:lnTo>
                    <a:lnTo>
                      <a:pt x="2659" y="1402"/>
                    </a:lnTo>
                    <a:lnTo>
                      <a:pt x="2450" y="1332"/>
                    </a:lnTo>
                    <a:lnTo>
                      <a:pt x="2309" y="1262"/>
                    </a:lnTo>
                    <a:lnTo>
                      <a:pt x="2099" y="1192"/>
                    </a:lnTo>
                    <a:lnTo>
                      <a:pt x="1959" y="1122"/>
                    </a:lnTo>
                    <a:lnTo>
                      <a:pt x="1748" y="1051"/>
                    </a:lnTo>
                    <a:lnTo>
                      <a:pt x="1537" y="982"/>
                    </a:lnTo>
                    <a:lnTo>
                      <a:pt x="1468" y="911"/>
                    </a:lnTo>
                    <a:lnTo>
                      <a:pt x="1397" y="911"/>
                    </a:lnTo>
                    <a:lnTo>
                      <a:pt x="1397" y="1122"/>
                    </a:lnTo>
                    <a:lnTo>
                      <a:pt x="977" y="1122"/>
                    </a:lnTo>
                    <a:lnTo>
                      <a:pt x="961" y="1121"/>
                    </a:lnTo>
                    <a:lnTo>
                      <a:pt x="944" y="1119"/>
                    </a:lnTo>
                    <a:lnTo>
                      <a:pt x="927" y="1116"/>
                    </a:lnTo>
                    <a:lnTo>
                      <a:pt x="910" y="1112"/>
                    </a:lnTo>
                    <a:lnTo>
                      <a:pt x="893" y="1106"/>
                    </a:lnTo>
                    <a:lnTo>
                      <a:pt x="874" y="1100"/>
                    </a:lnTo>
                    <a:lnTo>
                      <a:pt x="857" y="1092"/>
                    </a:lnTo>
                    <a:lnTo>
                      <a:pt x="839" y="1083"/>
                    </a:lnTo>
                    <a:lnTo>
                      <a:pt x="821" y="1074"/>
                    </a:lnTo>
                    <a:lnTo>
                      <a:pt x="803" y="1064"/>
                    </a:lnTo>
                    <a:lnTo>
                      <a:pt x="785" y="1053"/>
                    </a:lnTo>
                    <a:lnTo>
                      <a:pt x="767" y="1042"/>
                    </a:lnTo>
                    <a:lnTo>
                      <a:pt x="749" y="1030"/>
                    </a:lnTo>
                    <a:lnTo>
                      <a:pt x="731" y="1017"/>
                    </a:lnTo>
                    <a:lnTo>
                      <a:pt x="714" y="1004"/>
                    </a:lnTo>
                    <a:lnTo>
                      <a:pt x="697" y="991"/>
                    </a:lnTo>
                    <a:lnTo>
                      <a:pt x="663" y="962"/>
                    </a:lnTo>
                    <a:lnTo>
                      <a:pt x="631" y="934"/>
                    </a:lnTo>
                    <a:lnTo>
                      <a:pt x="600" y="905"/>
                    </a:lnTo>
                    <a:lnTo>
                      <a:pt x="572" y="876"/>
                    </a:lnTo>
                    <a:lnTo>
                      <a:pt x="546" y="848"/>
                    </a:lnTo>
                    <a:lnTo>
                      <a:pt x="523" y="820"/>
                    </a:lnTo>
                    <a:lnTo>
                      <a:pt x="504" y="794"/>
                    </a:lnTo>
                    <a:lnTo>
                      <a:pt x="486" y="771"/>
                    </a:lnTo>
                    <a:lnTo>
                      <a:pt x="557" y="491"/>
                    </a:lnTo>
                    <a:lnTo>
                      <a:pt x="206" y="0"/>
                    </a:lnTo>
                    <a:lnTo>
                      <a:pt x="136" y="0"/>
                    </a:lnTo>
                    <a:lnTo>
                      <a:pt x="0" y="80"/>
                    </a:lnTo>
                    <a:lnTo>
                      <a:pt x="333" y="368"/>
                    </a:lnTo>
                    <a:lnTo>
                      <a:pt x="416" y="911"/>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81" name="Freeform 16"/>
              <p:cNvSpPr>
                <a:spLocks noEditPoints="1"/>
              </p:cNvSpPr>
              <p:nvPr/>
            </p:nvSpPr>
            <p:spPr bwMode="auto">
              <a:xfrm>
                <a:off x="1146176" y="852488"/>
                <a:ext cx="169863" cy="77788"/>
              </a:xfrm>
              <a:custGeom>
                <a:avLst/>
                <a:gdLst>
                  <a:gd name="T0" fmla="*/ 2635 w 3875"/>
                  <a:gd name="T1" fmla="*/ 581 h 1753"/>
                  <a:gd name="T2" fmla="*/ 2683 w 3875"/>
                  <a:gd name="T3" fmla="*/ 626 h 1753"/>
                  <a:gd name="T4" fmla="*/ 2722 w 3875"/>
                  <a:gd name="T5" fmla="*/ 660 h 1753"/>
                  <a:gd name="T6" fmla="*/ 2765 w 3875"/>
                  <a:gd name="T7" fmla="*/ 686 h 1753"/>
                  <a:gd name="T8" fmla="*/ 2822 w 3875"/>
                  <a:gd name="T9" fmla="*/ 699 h 1753"/>
                  <a:gd name="T10" fmla="*/ 3294 w 3875"/>
                  <a:gd name="T11" fmla="*/ 702 h 1753"/>
                  <a:gd name="T12" fmla="*/ 3290 w 3875"/>
                  <a:gd name="T13" fmla="*/ 799 h 1753"/>
                  <a:gd name="T14" fmla="*/ 3290 w 3875"/>
                  <a:gd name="T15" fmla="*/ 941 h 1753"/>
                  <a:gd name="T16" fmla="*/ 3288 w 3875"/>
                  <a:gd name="T17" fmla="*/ 1015 h 1753"/>
                  <a:gd name="T18" fmla="*/ 3281 w 3875"/>
                  <a:gd name="T19" fmla="*/ 1079 h 1753"/>
                  <a:gd name="T20" fmla="*/ 3263 w 3875"/>
                  <a:gd name="T21" fmla="*/ 1134 h 1753"/>
                  <a:gd name="T22" fmla="*/ 3230 w 3875"/>
                  <a:gd name="T23" fmla="*/ 1180 h 1753"/>
                  <a:gd name="T24" fmla="*/ 3179 w 3875"/>
                  <a:gd name="T25" fmla="*/ 1216 h 1753"/>
                  <a:gd name="T26" fmla="*/ 3105 w 3875"/>
                  <a:gd name="T27" fmla="*/ 1241 h 1753"/>
                  <a:gd name="T28" fmla="*/ 3005 w 3875"/>
                  <a:gd name="T29" fmla="*/ 1257 h 1753"/>
                  <a:gd name="T30" fmla="*/ 2874 w 3875"/>
                  <a:gd name="T31" fmla="*/ 1262 h 1753"/>
                  <a:gd name="T32" fmla="*/ 2789 w 3875"/>
                  <a:gd name="T33" fmla="*/ 1326 h 1753"/>
                  <a:gd name="T34" fmla="*/ 2705 w 3875"/>
                  <a:gd name="T35" fmla="*/ 1386 h 1753"/>
                  <a:gd name="T36" fmla="*/ 2673 w 3875"/>
                  <a:gd name="T37" fmla="*/ 1401 h 1753"/>
                  <a:gd name="T38" fmla="*/ 2582 w 3875"/>
                  <a:gd name="T39" fmla="*/ 1400 h 1753"/>
                  <a:gd name="T40" fmla="*/ 2487 w 3875"/>
                  <a:gd name="T41" fmla="*/ 1390 h 1753"/>
                  <a:gd name="T42" fmla="*/ 2410 w 3875"/>
                  <a:gd name="T43" fmla="*/ 1374 h 1753"/>
                  <a:gd name="T44" fmla="*/ 2279 w 3875"/>
                  <a:gd name="T45" fmla="*/ 1346 h 1753"/>
                  <a:gd name="T46" fmla="*/ 2173 w 3875"/>
                  <a:gd name="T47" fmla="*/ 1333 h 1753"/>
                  <a:gd name="T48" fmla="*/ 1953 w 3875"/>
                  <a:gd name="T49" fmla="*/ 1467 h 1753"/>
                  <a:gd name="T50" fmla="*/ 1939 w 3875"/>
                  <a:gd name="T51" fmla="*/ 1447 h 1753"/>
                  <a:gd name="T52" fmla="*/ 1938 w 3875"/>
                  <a:gd name="T53" fmla="*/ 1431 h 1753"/>
                  <a:gd name="T54" fmla="*/ 1944 w 3875"/>
                  <a:gd name="T55" fmla="*/ 1419 h 1753"/>
                  <a:gd name="T56" fmla="*/ 1958 w 3875"/>
                  <a:gd name="T57" fmla="*/ 1407 h 1753"/>
                  <a:gd name="T58" fmla="*/ 1958 w 3875"/>
                  <a:gd name="T59" fmla="*/ 1402 h 1753"/>
                  <a:gd name="T60" fmla="*/ 1822 w 3875"/>
                  <a:gd name="T61" fmla="*/ 1402 h 1753"/>
                  <a:gd name="T62" fmla="*/ 1147 w 3875"/>
                  <a:gd name="T63" fmla="*/ 1403 h 1753"/>
                  <a:gd name="T64" fmla="*/ 1099 w 3875"/>
                  <a:gd name="T65" fmla="*/ 1409 h 1753"/>
                  <a:gd name="T66" fmla="*/ 1067 w 3875"/>
                  <a:gd name="T67" fmla="*/ 1419 h 1753"/>
                  <a:gd name="T68" fmla="*/ 1009 w 3875"/>
                  <a:gd name="T69" fmla="*/ 1456 h 1753"/>
                  <a:gd name="T70" fmla="*/ 771 w 3875"/>
                  <a:gd name="T71" fmla="*/ 1262 h 1753"/>
                  <a:gd name="T72" fmla="*/ 691 w 3875"/>
                  <a:gd name="T73" fmla="*/ 1256 h 1753"/>
                  <a:gd name="T74" fmla="*/ 650 w 3875"/>
                  <a:gd name="T75" fmla="*/ 1246 h 1753"/>
                  <a:gd name="T76" fmla="*/ 626 w 3875"/>
                  <a:gd name="T77" fmla="*/ 1234 h 1753"/>
                  <a:gd name="T78" fmla="*/ 605 w 3875"/>
                  <a:gd name="T79" fmla="*/ 1218 h 1753"/>
                  <a:gd name="T80" fmla="*/ 589 w 3875"/>
                  <a:gd name="T81" fmla="*/ 1198 h 1753"/>
                  <a:gd name="T82" fmla="*/ 576 w 3875"/>
                  <a:gd name="T83" fmla="*/ 1172 h 1753"/>
                  <a:gd name="T84" fmla="*/ 566 w 3875"/>
                  <a:gd name="T85" fmla="*/ 1131 h 1753"/>
                  <a:gd name="T86" fmla="*/ 560 w 3875"/>
                  <a:gd name="T87" fmla="*/ 1052 h 1753"/>
                  <a:gd name="T88" fmla="*/ 1360 w 3875"/>
                  <a:gd name="T89" fmla="*/ 607 h 1753"/>
                  <a:gd name="T90" fmla="*/ 1962 w 3875"/>
                  <a:gd name="T91" fmla="*/ 1753 h 1753"/>
                  <a:gd name="T92" fmla="*/ 3603 w 3875"/>
                  <a:gd name="T93" fmla="*/ 726 h 1753"/>
                  <a:gd name="T94" fmla="*/ 2313 w 3875"/>
                  <a:gd name="T95" fmla="*/ 140 h 1753"/>
                  <a:gd name="T96" fmla="*/ 2253 w 3875"/>
                  <a:gd name="T97" fmla="*/ 96 h 1753"/>
                  <a:gd name="T98" fmla="*/ 2185 w 3875"/>
                  <a:gd name="T99" fmla="*/ 38 h 1753"/>
                  <a:gd name="T100" fmla="*/ 2141 w 3875"/>
                  <a:gd name="T101" fmla="*/ 15 h 1753"/>
                  <a:gd name="T102" fmla="*/ 2085 w 3875"/>
                  <a:gd name="T103" fmla="*/ 2 h 1753"/>
                  <a:gd name="T104" fmla="*/ 1822 w 3875"/>
                  <a:gd name="T105" fmla="*/ 0 h 1753"/>
                  <a:gd name="T106" fmla="*/ 1748 w 3875"/>
                  <a:gd name="T107" fmla="*/ 5 h 1753"/>
                  <a:gd name="T108" fmla="*/ 1698 w 3875"/>
                  <a:gd name="T109" fmla="*/ 22 h 1753"/>
                  <a:gd name="T110" fmla="*/ 1645 w 3875"/>
                  <a:gd name="T111" fmla="*/ 59 h 1753"/>
                  <a:gd name="T112" fmla="*/ 1584 w 3875"/>
                  <a:gd name="T113" fmla="*/ 110 h 1753"/>
                  <a:gd name="T114" fmla="*/ 1124 w 3875"/>
                  <a:gd name="T115" fmla="*/ 141 h 1753"/>
                  <a:gd name="T116" fmla="*/ 484 w 3875"/>
                  <a:gd name="T117" fmla="*/ 685 h 1753"/>
                  <a:gd name="T118" fmla="*/ 35 w 3875"/>
                  <a:gd name="T119" fmla="*/ 1442 h 1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75" h="1753">
                    <a:moveTo>
                      <a:pt x="2594" y="545"/>
                    </a:moveTo>
                    <a:lnTo>
                      <a:pt x="2616" y="564"/>
                    </a:lnTo>
                    <a:lnTo>
                      <a:pt x="2635" y="581"/>
                    </a:lnTo>
                    <a:lnTo>
                      <a:pt x="2653" y="597"/>
                    </a:lnTo>
                    <a:lnTo>
                      <a:pt x="2669" y="612"/>
                    </a:lnTo>
                    <a:lnTo>
                      <a:pt x="2683" y="626"/>
                    </a:lnTo>
                    <a:lnTo>
                      <a:pt x="2697" y="638"/>
                    </a:lnTo>
                    <a:lnTo>
                      <a:pt x="2710" y="650"/>
                    </a:lnTo>
                    <a:lnTo>
                      <a:pt x="2722" y="660"/>
                    </a:lnTo>
                    <a:lnTo>
                      <a:pt x="2735" y="671"/>
                    </a:lnTo>
                    <a:lnTo>
                      <a:pt x="2749" y="679"/>
                    </a:lnTo>
                    <a:lnTo>
                      <a:pt x="2765" y="686"/>
                    </a:lnTo>
                    <a:lnTo>
                      <a:pt x="2781" y="691"/>
                    </a:lnTo>
                    <a:lnTo>
                      <a:pt x="2801" y="696"/>
                    </a:lnTo>
                    <a:lnTo>
                      <a:pt x="2822" y="699"/>
                    </a:lnTo>
                    <a:lnTo>
                      <a:pt x="2846" y="701"/>
                    </a:lnTo>
                    <a:lnTo>
                      <a:pt x="2874" y="702"/>
                    </a:lnTo>
                    <a:lnTo>
                      <a:pt x="3294" y="702"/>
                    </a:lnTo>
                    <a:lnTo>
                      <a:pt x="3292" y="735"/>
                    </a:lnTo>
                    <a:lnTo>
                      <a:pt x="3290" y="767"/>
                    </a:lnTo>
                    <a:lnTo>
                      <a:pt x="3290" y="799"/>
                    </a:lnTo>
                    <a:lnTo>
                      <a:pt x="3289" y="829"/>
                    </a:lnTo>
                    <a:lnTo>
                      <a:pt x="3289" y="887"/>
                    </a:lnTo>
                    <a:lnTo>
                      <a:pt x="3290" y="941"/>
                    </a:lnTo>
                    <a:lnTo>
                      <a:pt x="3290" y="967"/>
                    </a:lnTo>
                    <a:lnTo>
                      <a:pt x="3289" y="991"/>
                    </a:lnTo>
                    <a:lnTo>
                      <a:pt x="3288" y="1015"/>
                    </a:lnTo>
                    <a:lnTo>
                      <a:pt x="3287" y="1037"/>
                    </a:lnTo>
                    <a:lnTo>
                      <a:pt x="3284" y="1059"/>
                    </a:lnTo>
                    <a:lnTo>
                      <a:pt x="3281" y="1079"/>
                    </a:lnTo>
                    <a:lnTo>
                      <a:pt x="3276" y="1099"/>
                    </a:lnTo>
                    <a:lnTo>
                      <a:pt x="3270" y="1117"/>
                    </a:lnTo>
                    <a:lnTo>
                      <a:pt x="3263" y="1134"/>
                    </a:lnTo>
                    <a:lnTo>
                      <a:pt x="3253" y="1150"/>
                    </a:lnTo>
                    <a:lnTo>
                      <a:pt x="3243" y="1165"/>
                    </a:lnTo>
                    <a:lnTo>
                      <a:pt x="3230" y="1180"/>
                    </a:lnTo>
                    <a:lnTo>
                      <a:pt x="3216" y="1193"/>
                    </a:lnTo>
                    <a:lnTo>
                      <a:pt x="3199" y="1205"/>
                    </a:lnTo>
                    <a:lnTo>
                      <a:pt x="3179" y="1216"/>
                    </a:lnTo>
                    <a:lnTo>
                      <a:pt x="3157" y="1225"/>
                    </a:lnTo>
                    <a:lnTo>
                      <a:pt x="3133" y="1234"/>
                    </a:lnTo>
                    <a:lnTo>
                      <a:pt x="3105" y="1241"/>
                    </a:lnTo>
                    <a:lnTo>
                      <a:pt x="3075" y="1248"/>
                    </a:lnTo>
                    <a:lnTo>
                      <a:pt x="3041" y="1253"/>
                    </a:lnTo>
                    <a:lnTo>
                      <a:pt x="3005" y="1257"/>
                    </a:lnTo>
                    <a:lnTo>
                      <a:pt x="2965" y="1260"/>
                    </a:lnTo>
                    <a:lnTo>
                      <a:pt x="2921" y="1261"/>
                    </a:lnTo>
                    <a:lnTo>
                      <a:pt x="2874" y="1262"/>
                    </a:lnTo>
                    <a:lnTo>
                      <a:pt x="2848" y="1280"/>
                    </a:lnTo>
                    <a:lnTo>
                      <a:pt x="2820" y="1303"/>
                    </a:lnTo>
                    <a:lnTo>
                      <a:pt x="2789" y="1326"/>
                    </a:lnTo>
                    <a:lnTo>
                      <a:pt x="2760" y="1349"/>
                    </a:lnTo>
                    <a:lnTo>
                      <a:pt x="2731" y="1369"/>
                    </a:lnTo>
                    <a:lnTo>
                      <a:pt x="2705" y="1386"/>
                    </a:lnTo>
                    <a:lnTo>
                      <a:pt x="2693" y="1393"/>
                    </a:lnTo>
                    <a:lnTo>
                      <a:pt x="2682" y="1398"/>
                    </a:lnTo>
                    <a:lnTo>
                      <a:pt x="2673" y="1401"/>
                    </a:lnTo>
                    <a:lnTo>
                      <a:pt x="2663" y="1402"/>
                    </a:lnTo>
                    <a:lnTo>
                      <a:pt x="2621" y="1402"/>
                    </a:lnTo>
                    <a:lnTo>
                      <a:pt x="2582" y="1400"/>
                    </a:lnTo>
                    <a:lnTo>
                      <a:pt x="2548" y="1397"/>
                    </a:lnTo>
                    <a:lnTo>
                      <a:pt x="2515" y="1394"/>
                    </a:lnTo>
                    <a:lnTo>
                      <a:pt x="2487" y="1390"/>
                    </a:lnTo>
                    <a:lnTo>
                      <a:pt x="2460" y="1385"/>
                    </a:lnTo>
                    <a:lnTo>
                      <a:pt x="2435" y="1380"/>
                    </a:lnTo>
                    <a:lnTo>
                      <a:pt x="2410" y="1374"/>
                    </a:lnTo>
                    <a:lnTo>
                      <a:pt x="2361" y="1363"/>
                    </a:lnTo>
                    <a:lnTo>
                      <a:pt x="2308" y="1351"/>
                    </a:lnTo>
                    <a:lnTo>
                      <a:pt x="2279" y="1346"/>
                    </a:lnTo>
                    <a:lnTo>
                      <a:pt x="2247" y="1341"/>
                    </a:lnTo>
                    <a:lnTo>
                      <a:pt x="2212" y="1336"/>
                    </a:lnTo>
                    <a:lnTo>
                      <a:pt x="2173" y="1333"/>
                    </a:lnTo>
                    <a:lnTo>
                      <a:pt x="1971" y="1483"/>
                    </a:lnTo>
                    <a:lnTo>
                      <a:pt x="1961" y="1474"/>
                    </a:lnTo>
                    <a:lnTo>
                      <a:pt x="1953" y="1467"/>
                    </a:lnTo>
                    <a:lnTo>
                      <a:pt x="1947" y="1459"/>
                    </a:lnTo>
                    <a:lnTo>
                      <a:pt x="1942" y="1453"/>
                    </a:lnTo>
                    <a:lnTo>
                      <a:pt x="1939" y="1447"/>
                    </a:lnTo>
                    <a:lnTo>
                      <a:pt x="1938" y="1441"/>
                    </a:lnTo>
                    <a:lnTo>
                      <a:pt x="1937" y="1436"/>
                    </a:lnTo>
                    <a:lnTo>
                      <a:pt x="1938" y="1431"/>
                    </a:lnTo>
                    <a:lnTo>
                      <a:pt x="1939" y="1427"/>
                    </a:lnTo>
                    <a:lnTo>
                      <a:pt x="1941" y="1422"/>
                    </a:lnTo>
                    <a:lnTo>
                      <a:pt x="1944" y="1419"/>
                    </a:lnTo>
                    <a:lnTo>
                      <a:pt x="1947" y="1416"/>
                    </a:lnTo>
                    <a:lnTo>
                      <a:pt x="1953" y="1411"/>
                    </a:lnTo>
                    <a:lnTo>
                      <a:pt x="1958" y="1407"/>
                    </a:lnTo>
                    <a:lnTo>
                      <a:pt x="1962" y="1405"/>
                    </a:lnTo>
                    <a:lnTo>
                      <a:pt x="1962" y="1403"/>
                    </a:lnTo>
                    <a:lnTo>
                      <a:pt x="1958" y="1402"/>
                    </a:lnTo>
                    <a:lnTo>
                      <a:pt x="1948" y="1402"/>
                    </a:lnTo>
                    <a:lnTo>
                      <a:pt x="1906" y="1402"/>
                    </a:lnTo>
                    <a:lnTo>
                      <a:pt x="1822" y="1402"/>
                    </a:lnTo>
                    <a:lnTo>
                      <a:pt x="1191" y="1402"/>
                    </a:lnTo>
                    <a:lnTo>
                      <a:pt x="1168" y="1402"/>
                    </a:lnTo>
                    <a:lnTo>
                      <a:pt x="1147" y="1403"/>
                    </a:lnTo>
                    <a:lnTo>
                      <a:pt x="1129" y="1404"/>
                    </a:lnTo>
                    <a:lnTo>
                      <a:pt x="1114" y="1406"/>
                    </a:lnTo>
                    <a:lnTo>
                      <a:pt x="1099" y="1409"/>
                    </a:lnTo>
                    <a:lnTo>
                      <a:pt x="1088" y="1412"/>
                    </a:lnTo>
                    <a:lnTo>
                      <a:pt x="1077" y="1415"/>
                    </a:lnTo>
                    <a:lnTo>
                      <a:pt x="1067" y="1419"/>
                    </a:lnTo>
                    <a:lnTo>
                      <a:pt x="1049" y="1430"/>
                    </a:lnTo>
                    <a:lnTo>
                      <a:pt x="1031" y="1442"/>
                    </a:lnTo>
                    <a:lnTo>
                      <a:pt x="1009" y="1456"/>
                    </a:lnTo>
                    <a:lnTo>
                      <a:pt x="982" y="1473"/>
                    </a:lnTo>
                    <a:lnTo>
                      <a:pt x="982" y="1262"/>
                    </a:lnTo>
                    <a:lnTo>
                      <a:pt x="771" y="1262"/>
                    </a:lnTo>
                    <a:lnTo>
                      <a:pt x="742" y="1261"/>
                    </a:lnTo>
                    <a:lnTo>
                      <a:pt x="715" y="1260"/>
                    </a:lnTo>
                    <a:lnTo>
                      <a:pt x="691" y="1256"/>
                    </a:lnTo>
                    <a:lnTo>
                      <a:pt x="670" y="1252"/>
                    </a:lnTo>
                    <a:lnTo>
                      <a:pt x="660" y="1249"/>
                    </a:lnTo>
                    <a:lnTo>
                      <a:pt x="650" y="1246"/>
                    </a:lnTo>
                    <a:lnTo>
                      <a:pt x="642" y="1242"/>
                    </a:lnTo>
                    <a:lnTo>
                      <a:pt x="633" y="1238"/>
                    </a:lnTo>
                    <a:lnTo>
                      <a:pt x="626" y="1234"/>
                    </a:lnTo>
                    <a:lnTo>
                      <a:pt x="618" y="1229"/>
                    </a:lnTo>
                    <a:lnTo>
                      <a:pt x="612" y="1224"/>
                    </a:lnTo>
                    <a:lnTo>
                      <a:pt x="605" y="1218"/>
                    </a:lnTo>
                    <a:lnTo>
                      <a:pt x="600" y="1212"/>
                    </a:lnTo>
                    <a:lnTo>
                      <a:pt x="594" y="1205"/>
                    </a:lnTo>
                    <a:lnTo>
                      <a:pt x="589" y="1198"/>
                    </a:lnTo>
                    <a:lnTo>
                      <a:pt x="584" y="1190"/>
                    </a:lnTo>
                    <a:lnTo>
                      <a:pt x="580" y="1181"/>
                    </a:lnTo>
                    <a:lnTo>
                      <a:pt x="576" y="1172"/>
                    </a:lnTo>
                    <a:lnTo>
                      <a:pt x="573" y="1162"/>
                    </a:lnTo>
                    <a:lnTo>
                      <a:pt x="570" y="1153"/>
                    </a:lnTo>
                    <a:lnTo>
                      <a:pt x="566" y="1131"/>
                    </a:lnTo>
                    <a:lnTo>
                      <a:pt x="563" y="1107"/>
                    </a:lnTo>
                    <a:lnTo>
                      <a:pt x="561" y="1081"/>
                    </a:lnTo>
                    <a:lnTo>
                      <a:pt x="560" y="1052"/>
                    </a:lnTo>
                    <a:lnTo>
                      <a:pt x="560" y="771"/>
                    </a:lnTo>
                    <a:lnTo>
                      <a:pt x="982" y="838"/>
                    </a:lnTo>
                    <a:lnTo>
                      <a:pt x="1360" y="607"/>
                    </a:lnTo>
                    <a:lnTo>
                      <a:pt x="1542" y="538"/>
                    </a:lnTo>
                    <a:lnTo>
                      <a:pt x="2594" y="545"/>
                    </a:lnTo>
                    <a:close/>
                    <a:moveTo>
                      <a:pt x="1962" y="1753"/>
                    </a:moveTo>
                    <a:lnTo>
                      <a:pt x="3225" y="1473"/>
                    </a:lnTo>
                    <a:lnTo>
                      <a:pt x="3875" y="1232"/>
                    </a:lnTo>
                    <a:lnTo>
                      <a:pt x="3603" y="726"/>
                    </a:lnTo>
                    <a:lnTo>
                      <a:pt x="3227" y="620"/>
                    </a:lnTo>
                    <a:lnTo>
                      <a:pt x="2944" y="280"/>
                    </a:lnTo>
                    <a:lnTo>
                      <a:pt x="2313" y="140"/>
                    </a:lnTo>
                    <a:lnTo>
                      <a:pt x="2291" y="125"/>
                    </a:lnTo>
                    <a:lnTo>
                      <a:pt x="2271" y="110"/>
                    </a:lnTo>
                    <a:lnTo>
                      <a:pt x="2253" y="96"/>
                    </a:lnTo>
                    <a:lnTo>
                      <a:pt x="2238" y="83"/>
                    </a:lnTo>
                    <a:lnTo>
                      <a:pt x="2210" y="59"/>
                    </a:lnTo>
                    <a:lnTo>
                      <a:pt x="2185" y="38"/>
                    </a:lnTo>
                    <a:lnTo>
                      <a:pt x="2171" y="29"/>
                    </a:lnTo>
                    <a:lnTo>
                      <a:pt x="2158" y="22"/>
                    </a:lnTo>
                    <a:lnTo>
                      <a:pt x="2141" y="15"/>
                    </a:lnTo>
                    <a:lnTo>
                      <a:pt x="2125" y="10"/>
                    </a:lnTo>
                    <a:lnTo>
                      <a:pt x="2106" y="5"/>
                    </a:lnTo>
                    <a:lnTo>
                      <a:pt x="2085" y="2"/>
                    </a:lnTo>
                    <a:lnTo>
                      <a:pt x="2060" y="0"/>
                    </a:lnTo>
                    <a:lnTo>
                      <a:pt x="2033" y="0"/>
                    </a:lnTo>
                    <a:lnTo>
                      <a:pt x="1822" y="0"/>
                    </a:lnTo>
                    <a:lnTo>
                      <a:pt x="1795" y="0"/>
                    </a:lnTo>
                    <a:lnTo>
                      <a:pt x="1771" y="2"/>
                    </a:lnTo>
                    <a:lnTo>
                      <a:pt x="1748" y="5"/>
                    </a:lnTo>
                    <a:lnTo>
                      <a:pt x="1730" y="10"/>
                    </a:lnTo>
                    <a:lnTo>
                      <a:pt x="1713" y="15"/>
                    </a:lnTo>
                    <a:lnTo>
                      <a:pt x="1698" y="22"/>
                    </a:lnTo>
                    <a:lnTo>
                      <a:pt x="1684" y="29"/>
                    </a:lnTo>
                    <a:lnTo>
                      <a:pt x="1671" y="38"/>
                    </a:lnTo>
                    <a:lnTo>
                      <a:pt x="1645" y="59"/>
                    </a:lnTo>
                    <a:lnTo>
                      <a:pt x="1617" y="83"/>
                    </a:lnTo>
                    <a:lnTo>
                      <a:pt x="1601" y="96"/>
                    </a:lnTo>
                    <a:lnTo>
                      <a:pt x="1584" y="110"/>
                    </a:lnTo>
                    <a:lnTo>
                      <a:pt x="1564" y="125"/>
                    </a:lnTo>
                    <a:lnTo>
                      <a:pt x="1542" y="140"/>
                    </a:lnTo>
                    <a:lnTo>
                      <a:pt x="1124" y="141"/>
                    </a:lnTo>
                    <a:lnTo>
                      <a:pt x="840" y="631"/>
                    </a:lnTo>
                    <a:lnTo>
                      <a:pt x="420" y="631"/>
                    </a:lnTo>
                    <a:lnTo>
                      <a:pt x="484" y="685"/>
                    </a:lnTo>
                    <a:lnTo>
                      <a:pt x="65" y="1178"/>
                    </a:lnTo>
                    <a:lnTo>
                      <a:pt x="0" y="1122"/>
                    </a:lnTo>
                    <a:lnTo>
                      <a:pt x="35" y="1442"/>
                    </a:lnTo>
                    <a:lnTo>
                      <a:pt x="209" y="1712"/>
                    </a:lnTo>
                    <a:lnTo>
                      <a:pt x="1962" y="1753"/>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82" name="Freeform 17"/>
              <p:cNvSpPr>
                <a:spLocks/>
              </p:cNvSpPr>
              <p:nvPr/>
            </p:nvSpPr>
            <p:spPr bwMode="auto">
              <a:xfrm>
                <a:off x="1387476" y="642938"/>
                <a:ext cx="147638" cy="176213"/>
              </a:xfrm>
              <a:custGeom>
                <a:avLst/>
                <a:gdLst>
                  <a:gd name="T0" fmla="*/ 2005 w 3367"/>
                  <a:gd name="T1" fmla="*/ 2367 h 3998"/>
                  <a:gd name="T2" fmla="*/ 2116 w 3367"/>
                  <a:gd name="T3" fmla="*/ 2410 h 3998"/>
                  <a:gd name="T4" fmla="*/ 2218 w 3367"/>
                  <a:gd name="T5" fmla="*/ 2469 h 3998"/>
                  <a:gd name="T6" fmla="*/ 2302 w 3367"/>
                  <a:gd name="T7" fmla="*/ 2547 h 3998"/>
                  <a:gd name="T8" fmla="*/ 2358 w 3367"/>
                  <a:gd name="T9" fmla="*/ 2647 h 3998"/>
                  <a:gd name="T10" fmla="*/ 2175 w 3367"/>
                  <a:gd name="T11" fmla="*/ 2665 h 3998"/>
                  <a:gd name="T12" fmla="*/ 1925 w 3367"/>
                  <a:gd name="T13" fmla="*/ 3137 h 3998"/>
                  <a:gd name="T14" fmla="*/ 1736 w 3367"/>
                  <a:gd name="T15" fmla="*/ 3564 h 3998"/>
                  <a:gd name="T16" fmla="*/ 1864 w 3367"/>
                  <a:gd name="T17" fmla="*/ 3523 h 3998"/>
                  <a:gd name="T18" fmla="*/ 1972 w 3367"/>
                  <a:gd name="T19" fmla="*/ 3508 h 3998"/>
                  <a:gd name="T20" fmla="*/ 2099 w 3367"/>
                  <a:gd name="T21" fmla="*/ 3513 h 3998"/>
                  <a:gd name="T22" fmla="*/ 2175 w 3367"/>
                  <a:gd name="T23" fmla="*/ 3547 h 3998"/>
                  <a:gd name="T24" fmla="*/ 2222 w 3367"/>
                  <a:gd name="T25" fmla="*/ 3610 h 3998"/>
                  <a:gd name="T26" fmla="*/ 2296 w 3367"/>
                  <a:gd name="T27" fmla="*/ 3815 h 3998"/>
                  <a:gd name="T28" fmla="*/ 2344 w 3367"/>
                  <a:gd name="T29" fmla="*/ 3928 h 3998"/>
                  <a:gd name="T30" fmla="*/ 2717 w 3367"/>
                  <a:gd name="T31" fmla="*/ 3972 h 3998"/>
                  <a:gd name="T32" fmla="*/ 2605 w 3367"/>
                  <a:gd name="T33" fmla="*/ 3867 h 3998"/>
                  <a:gd name="T34" fmla="*/ 2436 w 3367"/>
                  <a:gd name="T35" fmla="*/ 3762 h 3998"/>
                  <a:gd name="T36" fmla="*/ 2338 w 3367"/>
                  <a:gd name="T37" fmla="*/ 3690 h 3998"/>
                  <a:gd name="T38" fmla="*/ 2287 w 3367"/>
                  <a:gd name="T39" fmla="*/ 3593 h 3998"/>
                  <a:gd name="T40" fmla="*/ 2305 w 3367"/>
                  <a:gd name="T41" fmla="*/ 3454 h 3998"/>
                  <a:gd name="T42" fmla="*/ 2525 w 3367"/>
                  <a:gd name="T43" fmla="*/ 3226 h 3998"/>
                  <a:gd name="T44" fmla="*/ 3154 w 3367"/>
                  <a:gd name="T45" fmla="*/ 3917 h 3998"/>
                  <a:gd name="T46" fmla="*/ 3365 w 3367"/>
                  <a:gd name="T47" fmla="*/ 3663 h 3998"/>
                  <a:gd name="T48" fmla="*/ 3350 w 3367"/>
                  <a:gd name="T49" fmla="*/ 3557 h 3998"/>
                  <a:gd name="T50" fmla="*/ 3296 w 3367"/>
                  <a:gd name="T51" fmla="*/ 3410 h 3998"/>
                  <a:gd name="T52" fmla="*/ 3254 w 3367"/>
                  <a:gd name="T53" fmla="*/ 3268 h 3998"/>
                  <a:gd name="T54" fmla="*/ 3233 w 3367"/>
                  <a:gd name="T55" fmla="*/ 3116 h 3998"/>
                  <a:gd name="T56" fmla="*/ 3166 w 3367"/>
                  <a:gd name="T57" fmla="*/ 2925 h 3998"/>
                  <a:gd name="T58" fmla="*/ 2865 w 3367"/>
                  <a:gd name="T59" fmla="*/ 2809 h 3998"/>
                  <a:gd name="T60" fmla="*/ 2725 w 3367"/>
                  <a:gd name="T61" fmla="*/ 2739 h 3998"/>
                  <a:gd name="T62" fmla="*/ 2601 w 3367"/>
                  <a:gd name="T63" fmla="*/ 2657 h 3998"/>
                  <a:gd name="T64" fmla="*/ 2499 w 3367"/>
                  <a:gd name="T65" fmla="*/ 2559 h 3998"/>
                  <a:gd name="T66" fmla="*/ 2427 w 3367"/>
                  <a:gd name="T67" fmla="*/ 2440 h 3998"/>
                  <a:gd name="T68" fmla="*/ 843 w 3367"/>
                  <a:gd name="T69" fmla="*/ 1992 h 3998"/>
                  <a:gd name="T70" fmla="*/ 720 w 3367"/>
                  <a:gd name="T71" fmla="*/ 1937 h 3998"/>
                  <a:gd name="T72" fmla="*/ 618 w 3367"/>
                  <a:gd name="T73" fmla="*/ 1849 h 3998"/>
                  <a:gd name="T74" fmla="*/ 538 w 3367"/>
                  <a:gd name="T75" fmla="*/ 1735 h 3998"/>
                  <a:gd name="T76" fmla="*/ 479 w 3367"/>
                  <a:gd name="T77" fmla="*/ 1601 h 3998"/>
                  <a:gd name="T78" fmla="*/ 441 w 3367"/>
                  <a:gd name="T79" fmla="*/ 1453 h 3998"/>
                  <a:gd name="T80" fmla="*/ 423 w 3367"/>
                  <a:gd name="T81" fmla="*/ 1295 h 3998"/>
                  <a:gd name="T82" fmla="*/ 559 w 3367"/>
                  <a:gd name="T83" fmla="*/ 854 h 3998"/>
                  <a:gd name="T84" fmla="*/ 999 w 3367"/>
                  <a:gd name="T85" fmla="*/ 568 h 3998"/>
                  <a:gd name="T86" fmla="*/ 1179 w 3367"/>
                  <a:gd name="T87" fmla="*/ 604 h 3998"/>
                  <a:gd name="T88" fmla="*/ 1293 w 3367"/>
                  <a:gd name="T89" fmla="*/ 660 h 3998"/>
                  <a:gd name="T90" fmla="*/ 1409 w 3367"/>
                  <a:gd name="T91" fmla="*/ 748 h 3998"/>
                  <a:gd name="T92" fmla="*/ 1510 w 3367"/>
                  <a:gd name="T93" fmla="*/ 804 h 3998"/>
                  <a:gd name="T94" fmla="*/ 1668 w 3367"/>
                  <a:gd name="T95" fmla="*/ 837 h 3998"/>
                  <a:gd name="T96" fmla="*/ 212 w 3367"/>
                  <a:gd name="T97" fmla="*/ 0 h 3998"/>
                  <a:gd name="T98" fmla="*/ 46 w 3367"/>
                  <a:gd name="T99" fmla="*/ 270 h 3998"/>
                  <a:gd name="T100" fmla="*/ 138 w 3367"/>
                  <a:gd name="T101" fmla="*/ 416 h 3998"/>
                  <a:gd name="T102" fmla="*/ 239 w 3367"/>
                  <a:gd name="T103" fmla="*/ 499 h 3998"/>
                  <a:gd name="T104" fmla="*/ 374 w 3367"/>
                  <a:gd name="T105" fmla="*/ 569 h 3998"/>
                  <a:gd name="T106" fmla="*/ 449 w 3367"/>
                  <a:gd name="T107" fmla="*/ 624 h 3998"/>
                  <a:gd name="T108" fmla="*/ 489 w 3367"/>
                  <a:gd name="T109" fmla="*/ 717 h 3998"/>
                  <a:gd name="T110" fmla="*/ 0 w 3367"/>
                  <a:gd name="T111" fmla="*/ 1683 h 3998"/>
                  <a:gd name="T112" fmla="*/ 1550 w 3367"/>
                  <a:gd name="T113" fmla="*/ 2177 h 3998"/>
                  <a:gd name="T114" fmla="*/ 1673 w 3367"/>
                  <a:gd name="T115" fmla="*/ 2198 h 3998"/>
                  <a:gd name="T116" fmla="*/ 1752 w 3367"/>
                  <a:gd name="T117" fmla="*/ 2249 h 3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67" h="3998">
                    <a:moveTo>
                      <a:pt x="1824" y="2315"/>
                    </a:moveTo>
                    <a:lnTo>
                      <a:pt x="1868" y="2327"/>
                    </a:lnTo>
                    <a:lnTo>
                      <a:pt x="1914" y="2339"/>
                    </a:lnTo>
                    <a:lnTo>
                      <a:pt x="1959" y="2352"/>
                    </a:lnTo>
                    <a:lnTo>
                      <a:pt x="2005" y="2367"/>
                    </a:lnTo>
                    <a:lnTo>
                      <a:pt x="2028" y="2375"/>
                    </a:lnTo>
                    <a:lnTo>
                      <a:pt x="2051" y="2383"/>
                    </a:lnTo>
                    <a:lnTo>
                      <a:pt x="2073" y="2391"/>
                    </a:lnTo>
                    <a:lnTo>
                      <a:pt x="2095" y="2401"/>
                    </a:lnTo>
                    <a:lnTo>
                      <a:pt x="2116" y="2410"/>
                    </a:lnTo>
                    <a:lnTo>
                      <a:pt x="2138" y="2422"/>
                    </a:lnTo>
                    <a:lnTo>
                      <a:pt x="2159" y="2432"/>
                    </a:lnTo>
                    <a:lnTo>
                      <a:pt x="2179" y="2444"/>
                    </a:lnTo>
                    <a:lnTo>
                      <a:pt x="2199" y="2456"/>
                    </a:lnTo>
                    <a:lnTo>
                      <a:pt x="2218" y="2469"/>
                    </a:lnTo>
                    <a:lnTo>
                      <a:pt x="2236" y="2483"/>
                    </a:lnTo>
                    <a:lnTo>
                      <a:pt x="2254" y="2497"/>
                    </a:lnTo>
                    <a:lnTo>
                      <a:pt x="2271" y="2512"/>
                    </a:lnTo>
                    <a:lnTo>
                      <a:pt x="2287" y="2529"/>
                    </a:lnTo>
                    <a:lnTo>
                      <a:pt x="2302" y="2547"/>
                    </a:lnTo>
                    <a:lnTo>
                      <a:pt x="2315" y="2565"/>
                    </a:lnTo>
                    <a:lnTo>
                      <a:pt x="2328" y="2584"/>
                    </a:lnTo>
                    <a:lnTo>
                      <a:pt x="2339" y="2604"/>
                    </a:lnTo>
                    <a:lnTo>
                      <a:pt x="2349" y="2625"/>
                    </a:lnTo>
                    <a:lnTo>
                      <a:pt x="2358" y="2647"/>
                    </a:lnTo>
                    <a:lnTo>
                      <a:pt x="2366" y="2671"/>
                    </a:lnTo>
                    <a:lnTo>
                      <a:pt x="2372" y="2696"/>
                    </a:lnTo>
                    <a:lnTo>
                      <a:pt x="2377" y="2722"/>
                    </a:lnTo>
                    <a:lnTo>
                      <a:pt x="2380" y="2748"/>
                    </a:lnTo>
                    <a:lnTo>
                      <a:pt x="2175" y="2665"/>
                    </a:lnTo>
                    <a:lnTo>
                      <a:pt x="2175" y="2806"/>
                    </a:lnTo>
                    <a:lnTo>
                      <a:pt x="1895" y="2806"/>
                    </a:lnTo>
                    <a:lnTo>
                      <a:pt x="1684" y="2876"/>
                    </a:lnTo>
                    <a:lnTo>
                      <a:pt x="1961" y="2945"/>
                    </a:lnTo>
                    <a:lnTo>
                      <a:pt x="1925" y="3137"/>
                    </a:lnTo>
                    <a:lnTo>
                      <a:pt x="2032" y="3352"/>
                    </a:lnTo>
                    <a:lnTo>
                      <a:pt x="1684" y="3437"/>
                    </a:lnTo>
                    <a:lnTo>
                      <a:pt x="1684" y="3577"/>
                    </a:lnTo>
                    <a:lnTo>
                      <a:pt x="1712" y="3570"/>
                    </a:lnTo>
                    <a:lnTo>
                      <a:pt x="1736" y="3564"/>
                    </a:lnTo>
                    <a:lnTo>
                      <a:pt x="1759" y="3557"/>
                    </a:lnTo>
                    <a:lnTo>
                      <a:pt x="1779" y="3551"/>
                    </a:lnTo>
                    <a:lnTo>
                      <a:pt x="1814" y="3538"/>
                    </a:lnTo>
                    <a:lnTo>
                      <a:pt x="1847" y="3528"/>
                    </a:lnTo>
                    <a:lnTo>
                      <a:pt x="1864" y="3523"/>
                    </a:lnTo>
                    <a:lnTo>
                      <a:pt x="1883" y="3519"/>
                    </a:lnTo>
                    <a:lnTo>
                      <a:pt x="1902" y="3516"/>
                    </a:lnTo>
                    <a:lnTo>
                      <a:pt x="1923" y="3512"/>
                    </a:lnTo>
                    <a:lnTo>
                      <a:pt x="1946" y="3510"/>
                    </a:lnTo>
                    <a:lnTo>
                      <a:pt x="1972" y="3508"/>
                    </a:lnTo>
                    <a:lnTo>
                      <a:pt x="2001" y="3507"/>
                    </a:lnTo>
                    <a:lnTo>
                      <a:pt x="2035" y="3507"/>
                    </a:lnTo>
                    <a:lnTo>
                      <a:pt x="2058" y="3507"/>
                    </a:lnTo>
                    <a:lnTo>
                      <a:pt x="2079" y="3509"/>
                    </a:lnTo>
                    <a:lnTo>
                      <a:pt x="2099" y="3513"/>
                    </a:lnTo>
                    <a:lnTo>
                      <a:pt x="2117" y="3517"/>
                    </a:lnTo>
                    <a:lnTo>
                      <a:pt x="2133" y="3523"/>
                    </a:lnTo>
                    <a:lnTo>
                      <a:pt x="2149" y="3530"/>
                    </a:lnTo>
                    <a:lnTo>
                      <a:pt x="2162" y="3538"/>
                    </a:lnTo>
                    <a:lnTo>
                      <a:pt x="2175" y="3547"/>
                    </a:lnTo>
                    <a:lnTo>
                      <a:pt x="2186" y="3559"/>
                    </a:lnTo>
                    <a:lnTo>
                      <a:pt x="2196" y="3570"/>
                    </a:lnTo>
                    <a:lnTo>
                      <a:pt x="2205" y="3582"/>
                    </a:lnTo>
                    <a:lnTo>
                      <a:pt x="2214" y="3596"/>
                    </a:lnTo>
                    <a:lnTo>
                      <a:pt x="2222" y="3610"/>
                    </a:lnTo>
                    <a:lnTo>
                      <a:pt x="2229" y="3625"/>
                    </a:lnTo>
                    <a:lnTo>
                      <a:pt x="2236" y="3640"/>
                    </a:lnTo>
                    <a:lnTo>
                      <a:pt x="2243" y="3657"/>
                    </a:lnTo>
                    <a:lnTo>
                      <a:pt x="2268" y="3731"/>
                    </a:lnTo>
                    <a:lnTo>
                      <a:pt x="2296" y="3815"/>
                    </a:lnTo>
                    <a:lnTo>
                      <a:pt x="2304" y="3836"/>
                    </a:lnTo>
                    <a:lnTo>
                      <a:pt x="2312" y="3858"/>
                    </a:lnTo>
                    <a:lnTo>
                      <a:pt x="2322" y="3881"/>
                    </a:lnTo>
                    <a:lnTo>
                      <a:pt x="2332" y="3904"/>
                    </a:lnTo>
                    <a:lnTo>
                      <a:pt x="2344" y="3928"/>
                    </a:lnTo>
                    <a:lnTo>
                      <a:pt x="2356" y="3951"/>
                    </a:lnTo>
                    <a:lnTo>
                      <a:pt x="2370" y="3974"/>
                    </a:lnTo>
                    <a:lnTo>
                      <a:pt x="2385" y="3998"/>
                    </a:lnTo>
                    <a:lnTo>
                      <a:pt x="2736" y="3998"/>
                    </a:lnTo>
                    <a:lnTo>
                      <a:pt x="2717" y="3972"/>
                    </a:lnTo>
                    <a:lnTo>
                      <a:pt x="2697" y="3948"/>
                    </a:lnTo>
                    <a:lnTo>
                      <a:pt x="2676" y="3925"/>
                    </a:lnTo>
                    <a:lnTo>
                      <a:pt x="2652" y="3904"/>
                    </a:lnTo>
                    <a:lnTo>
                      <a:pt x="2629" y="3885"/>
                    </a:lnTo>
                    <a:lnTo>
                      <a:pt x="2605" y="3867"/>
                    </a:lnTo>
                    <a:lnTo>
                      <a:pt x="2581" y="3850"/>
                    </a:lnTo>
                    <a:lnTo>
                      <a:pt x="2557" y="3835"/>
                    </a:lnTo>
                    <a:lnTo>
                      <a:pt x="2507" y="3805"/>
                    </a:lnTo>
                    <a:lnTo>
                      <a:pt x="2459" y="3776"/>
                    </a:lnTo>
                    <a:lnTo>
                      <a:pt x="2436" y="3762"/>
                    </a:lnTo>
                    <a:lnTo>
                      <a:pt x="2414" y="3749"/>
                    </a:lnTo>
                    <a:lnTo>
                      <a:pt x="2393" y="3735"/>
                    </a:lnTo>
                    <a:lnTo>
                      <a:pt x="2373" y="3720"/>
                    </a:lnTo>
                    <a:lnTo>
                      <a:pt x="2355" y="3705"/>
                    </a:lnTo>
                    <a:lnTo>
                      <a:pt x="2338" y="3690"/>
                    </a:lnTo>
                    <a:lnTo>
                      <a:pt x="2324" y="3672"/>
                    </a:lnTo>
                    <a:lnTo>
                      <a:pt x="2311" y="3654"/>
                    </a:lnTo>
                    <a:lnTo>
                      <a:pt x="2300" y="3635"/>
                    </a:lnTo>
                    <a:lnTo>
                      <a:pt x="2292" y="3615"/>
                    </a:lnTo>
                    <a:lnTo>
                      <a:pt x="2287" y="3593"/>
                    </a:lnTo>
                    <a:lnTo>
                      <a:pt x="2284" y="3570"/>
                    </a:lnTo>
                    <a:lnTo>
                      <a:pt x="2284" y="3543"/>
                    </a:lnTo>
                    <a:lnTo>
                      <a:pt x="2288" y="3516"/>
                    </a:lnTo>
                    <a:lnTo>
                      <a:pt x="2294" y="3486"/>
                    </a:lnTo>
                    <a:lnTo>
                      <a:pt x="2305" y="3454"/>
                    </a:lnTo>
                    <a:lnTo>
                      <a:pt x="2319" y="3418"/>
                    </a:lnTo>
                    <a:lnTo>
                      <a:pt x="2337" y="3381"/>
                    </a:lnTo>
                    <a:lnTo>
                      <a:pt x="2359" y="3340"/>
                    </a:lnTo>
                    <a:lnTo>
                      <a:pt x="2385" y="3296"/>
                    </a:lnTo>
                    <a:lnTo>
                      <a:pt x="2525" y="3226"/>
                    </a:lnTo>
                    <a:lnTo>
                      <a:pt x="2666" y="2946"/>
                    </a:lnTo>
                    <a:lnTo>
                      <a:pt x="2989" y="2967"/>
                    </a:lnTo>
                    <a:lnTo>
                      <a:pt x="2740" y="3497"/>
                    </a:lnTo>
                    <a:lnTo>
                      <a:pt x="3156" y="3647"/>
                    </a:lnTo>
                    <a:lnTo>
                      <a:pt x="3154" y="3917"/>
                    </a:lnTo>
                    <a:lnTo>
                      <a:pt x="2947" y="3998"/>
                    </a:lnTo>
                    <a:lnTo>
                      <a:pt x="3367" y="3998"/>
                    </a:lnTo>
                    <a:lnTo>
                      <a:pt x="3367" y="3717"/>
                    </a:lnTo>
                    <a:lnTo>
                      <a:pt x="3367" y="3690"/>
                    </a:lnTo>
                    <a:lnTo>
                      <a:pt x="3365" y="3663"/>
                    </a:lnTo>
                    <a:lnTo>
                      <a:pt x="3364" y="3639"/>
                    </a:lnTo>
                    <a:lnTo>
                      <a:pt x="3361" y="3616"/>
                    </a:lnTo>
                    <a:lnTo>
                      <a:pt x="3358" y="3595"/>
                    </a:lnTo>
                    <a:lnTo>
                      <a:pt x="3354" y="3576"/>
                    </a:lnTo>
                    <a:lnTo>
                      <a:pt x="3350" y="3557"/>
                    </a:lnTo>
                    <a:lnTo>
                      <a:pt x="3345" y="3539"/>
                    </a:lnTo>
                    <a:lnTo>
                      <a:pt x="3335" y="3506"/>
                    </a:lnTo>
                    <a:lnTo>
                      <a:pt x="3323" y="3474"/>
                    </a:lnTo>
                    <a:lnTo>
                      <a:pt x="3310" y="3443"/>
                    </a:lnTo>
                    <a:lnTo>
                      <a:pt x="3296" y="3410"/>
                    </a:lnTo>
                    <a:lnTo>
                      <a:pt x="3283" y="3376"/>
                    </a:lnTo>
                    <a:lnTo>
                      <a:pt x="3271" y="3337"/>
                    </a:lnTo>
                    <a:lnTo>
                      <a:pt x="3265" y="3316"/>
                    </a:lnTo>
                    <a:lnTo>
                      <a:pt x="3259" y="3293"/>
                    </a:lnTo>
                    <a:lnTo>
                      <a:pt x="3254" y="3268"/>
                    </a:lnTo>
                    <a:lnTo>
                      <a:pt x="3249" y="3242"/>
                    </a:lnTo>
                    <a:lnTo>
                      <a:pt x="3244" y="3214"/>
                    </a:lnTo>
                    <a:lnTo>
                      <a:pt x="3240" y="3184"/>
                    </a:lnTo>
                    <a:lnTo>
                      <a:pt x="3236" y="3151"/>
                    </a:lnTo>
                    <a:lnTo>
                      <a:pt x="3233" y="3116"/>
                    </a:lnTo>
                    <a:lnTo>
                      <a:pt x="3230" y="3078"/>
                    </a:lnTo>
                    <a:lnTo>
                      <a:pt x="3228" y="3036"/>
                    </a:lnTo>
                    <a:lnTo>
                      <a:pt x="3227" y="2993"/>
                    </a:lnTo>
                    <a:lnTo>
                      <a:pt x="3227" y="2946"/>
                    </a:lnTo>
                    <a:lnTo>
                      <a:pt x="3166" y="2925"/>
                    </a:lnTo>
                    <a:lnTo>
                      <a:pt x="3106" y="2902"/>
                    </a:lnTo>
                    <a:lnTo>
                      <a:pt x="3045" y="2880"/>
                    </a:lnTo>
                    <a:lnTo>
                      <a:pt x="2985" y="2858"/>
                    </a:lnTo>
                    <a:lnTo>
                      <a:pt x="2925" y="2834"/>
                    </a:lnTo>
                    <a:lnTo>
                      <a:pt x="2865" y="2809"/>
                    </a:lnTo>
                    <a:lnTo>
                      <a:pt x="2837" y="2796"/>
                    </a:lnTo>
                    <a:lnTo>
                      <a:pt x="2808" y="2782"/>
                    </a:lnTo>
                    <a:lnTo>
                      <a:pt x="2779" y="2768"/>
                    </a:lnTo>
                    <a:lnTo>
                      <a:pt x="2752" y="2754"/>
                    </a:lnTo>
                    <a:lnTo>
                      <a:pt x="2725" y="2739"/>
                    </a:lnTo>
                    <a:lnTo>
                      <a:pt x="2699" y="2724"/>
                    </a:lnTo>
                    <a:lnTo>
                      <a:pt x="2673" y="2709"/>
                    </a:lnTo>
                    <a:lnTo>
                      <a:pt x="2648" y="2692"/>
                    </a:lnTo>
                    <a:lnTo>
                      <a:pt x="2624" y="2675"/>
                    </a:lnTo>
                    <a:lnTo>
                      <a:pt x="2601" y="2657"/>
                    </a:lnTo>
                    <a:lnTo>
                      <a:pt x="2578" y="2639"/>
                    </a:lnTo>
                    <a:lnTo>
                      <a:pt x="2557" y="2620"/>
                    </a:lnTo>
                    <a:lnTo>
                      <a:pt x="2537" y="2600"/>
                    </a:lnTo>
                    <a:lnTo>
                      <a:pt x="2517" y="2580"/>
                    </a:lnTo>
                    <a:lnTo>
                      <a:pt x="2499" y="2559"/>
                    </a:lnTo>
                    <a:lnTo>
                      <a:pt x="2482" y="2536"/>
                    </a:lnTo>
                    <a:lnTo>
                      <a:pt x="2466" y="2513"/>
                    </a:lnTo>
                    <a:lnTo>
                      <a:pt x="2452" y="2490"/>
                    </a:lnTo>
                    <a:lnTo>
                      <a:pt x="2439" y="2465"/>
                    </a:lnTo>
                    <a:lnTo>
                      <a:pt x="2427" y="2440"/>
                    </a:lnTo>
                    <a:lnTo>
                      <a:pt x="1823" y="2118"/>
                    </a:lnTo>
                    <a:lnTo>
                      <a:pt x="1193" y="2034"/>
                    </a:lnTo>
                    <a:lnTo>
                      <a:pt x="1114" y="2244"/>
                    </a:lnTo>
                    <a:lnTo>
                      <a:pt x="871" y="1998"/>
                    </a:lnTo>
                    <a:lnTo>
                      <a:pt x="843" y="1992"/>
                    </a:lnTo>
                    <a:lnTo>
                      <a:pt x="816" y="1984"/>
                    </a:lnTo>
                    <a:lnTo>
                      <a:pt x="791" y="1974"/>
                    </a:lnTo>
                    <a:lnTo>
                      <a:pt x="766" y="1963"/>
                    </a:lnTo>
                    <a:lnTo>
                      <a:pt x="742" y="1951"/>
                    </a:lnTo>
                    <a:lnTo>
                      <a:pt x="720" y="1937"/>
                    </a:lnTo>
                    <a:lnTo>
                      <a:pt x="697" y="1922"/>
                    </a:lnTo>
                    <a:lnTo>
                      <a:pt x="676" y="1905"/>
                    </a:lnTo>
                    <a:lnTo>
                      <a:pt x="656" y="1887"/>
                    </a:lnTo>
                    <a:lnTo>
                      <a:pt x="636" y="1869"/>
                    </a:lnTo>
                    <a:lnTo>
                      <a:pt x="618" y="1849"/>
                    </a:lnTo>
                    <a:lnTo>
                      <a:pt x="600" y="1828"/>
                    </a:lnTo>
                    <a:lnTo>
                      <a:pt x="584" y="1807"/>
                    </a:lnTo>
                    <a:lnTo>
                      <a:pt x="567" y="1783"/>
                    </a:lnTo>
                    <a:lnTo>
                      <a:pt x="552" y="1760"/>
                    </a:lnTo>
                    <a:lnTo>
                      <a:pt x="538" y="1735"/>
                    </a:lnTo>
                    <a:lnTo>
                      <a:pt x="524" y="1710"/>
                    </a:lnTo>
                    <a:lnTo>
                      <a:pt x="512" y="1684"/>
                    </a:lnTo>
                    <a:lnTo>
                      <a:pt x="500" y="1656"/>
                    </a:lnTo>
                    <a:lnTo>
                      <a:pt x="489" y="1629"/>
                    </a:lnTo>
                    <a:lnTo>
                      <a:pt x="479" y="1601"/>
                    </a:lnTo>
                    <a:lnTo>
                      <a:pt x="470" y="1573"/>
                    </a:lnTo>
                    <a:lnTo>
                      <a:pt x="462" y="1544"/>
                    </a:lnTo>
                    <a:lnTo>
                      <a:pt x="454" y="1513"/>
                    </a:lnTo>
                    <a:lnTo>
                      <a:pt x="447" y="1483"/>
                    </a:lnTo>
                    <a:lnTo>
                      <a:pt x="441" y="1453"/>
                    </a:lnTo>
                    <a:lnTo>
                      <a:pt x="436" y="1422"/>
                    </a:lnTo>
                    <a:lnTo>
                      <a:pt x="431" y="1390"/>
                    </a:lnTo>
                    <a:lnTo>
                      <a:pt x="428" y="1358"/>
                    </a:lnTo>
                    <a:lnTo>
                      <a:pt x="425" y="1327"/>
                    </a:lnTo>
                    <a:lnTo>
                      <a:pt x="423" y="1295"/>
                    </a:lnTo>
                    <a:lnTo>
                      <a:pt x="422" y="1263"/>
                    </a:lnTo>
                    <a:lnTo>
                      <a:pt x="702" y="1263"/>
                    </a:lnTo>
                    <a:lnTo>
                      <a:pt x="637" y="1051"/>
                    </a:lnTo>
                    <a:lnTo>
                      <a:pt x="862" y="942"/>
                    </a:lnTo>
                    <a:lnTo>
                      <a:pt x="559" y="854"/>
                    </a:lnTo>
                    <a:lnTo>
                      <a:pt x="641" y="565"/>
                    </a:lnTo>
                    <a:lnTo>
                      <a:pt x="844" y="562"/>
                    </a:lnTo>
                    <a:lnTo>
                      <a:pt x="900" y="563"/>
                    </a:lnTo>
                    <a:lnTo>
                      <a:pt x="951" y="565"/>
                    </a:lnTo>
                    <a:lnTo>
                      <a:pt x="999" y="568"/>
                    </a:lnTo>
                    <a:lnTo>
                      <a:pt x="1042" y="573"/>
                    </a:lnTo>
                    <a:lnTo>
                      <a:pt x="1081" y="579"/>
                    </a:lnTo>
                    <a:lnTo>
                      <a:pt x="1117" y="587"/>
                    </a:lnTo>
                    <a:lnTo>
                      <a:pt x="1149" y="595"/>
                    </a:lnTo>
                    <a:lnTo>
                      <a:pt x="1179" y="604"/>
                    </a:lnTo>
                    <a:lnTo>
                      <a:pt x="1206" y="614"/>
                    </a:lnTo>
                    <a:lnTo>
                      <a:pt x="1231" y="624"/>
                    </a:lnTo>
                    <a:lnTo>
                      <a:pt x="1253" y="635"/>
                    </a:lnTo>
                    <a:lnTo>
                      <a:pt x="1274" y="647"/>
                    </a:lnTo>
                    <a:lnTo>
                      <a:pt x="1293" y="660"/>
                    </a:lnTo>
                    <a:lnTo>
                      <a:pt x="1311" y="672"/>
                    </a:lnTo>
                    <a:lnTo>
                      <a:pt x="1327" y="685"/>
                    </a:lnTo>
                    <a:lnTo>
                      <a:pt x="1344" y="698"/>
                    </a:lnTo>
                    <a:lnTo>
                      <a:pt x="1376" y="723"/>
                    </a:lnTo>
                    <a:lnTo>
                      <a:pt x="1409" y="748"/>
                    </a:lnTo>
                    <a:lnTo>
                      <a:pt x="1426" y="760"/>
                    </a:lnTo>
                    <a:lnTo>
                      <a:pt x="1445" y="772"/>
                    </a:lnTo>
                    <a:lnTo>
                      <a:pt x="1465" y="784"/>
                    </a:lnTo>
                    <a:lnTo>
                      <a:pt x="1486" y="794"/>
                    </a:lnTo>
                    <a:lnTo>
                      <a:pt x="1510" y="804"/>
                    </a:lnTo>
                    <a:lnTo>
                      <a:pt x="1536" y="812"/>
                    </a:lnTo>
                    <a:lnTo>
                      <a:pt x="1564" y="820"/>
                    </a:lnTo>
                    <a:lnTo>
                      <a:pt x="1595" y="827"/>
                    </a:lnTo>
                    <a:lnTo>
                      <a:pt x="1630" y="833"/>
                    </a:lnTo>
                    <a:lnTo>
                      <a:pt x="1668" y="837"/>
                    </a:lnTo>
                    <a:lnTo>
                      <a:pt x="1709" y="840"/>
                    </a:lnTo>
                    <a:lnTo>
                      <a:pt x="1755" y="842"/>
                    </a:lnTo>
                    <a:lnTo>
                      <a:pt x="1684" y="702"/>
                    </a:lnTo>
                    <a:lnTo>
                      <a:pt x="1236" y="238"/>
                    </a:lnTo>
                    <a:lnTo>
                      <a:pt x="212" y="0"/>
                    </a:lnTo>
                    <a:lnTo>
                      <a:pt x="212" y="141"/>
                    </a:lnTo>
                    <a:lnTo>
                      <a:pt x="2" y="141"/>
                    </a:lnTo>
                    <a:lnTo>
                      <a:pt x="15" y="188"/>
                    </a:lnTo>
                    <a:lnTo>
                      <a:pt x="30" y="231"/>
                    </a:lnTo>
                    <a:lnTo>
                      <a:pt x="46" y="270"/>
                    </a:lnTo>
                    <a:lnTo>
                      <a:pt x="64" y="306"/>
                    </a:lnTo>
                    <a:lnTo>
                      <a:pt x="81" y="338"/>
                    </a:lnTo>
                    <a:lnTo>
                      <a:pt x="100" y="367"/>
                    </a:lnTo>
                    <a:lnTo>
                      <a:pt x="118" y="392"/>
                    </a:lnTo>
                    <a:lnTo>
                      <a:pt x="138" y="416"/>
                    </a:lnTo>
                    <a:lnTo>
                      <a:pt x="157" y="437"/>
                    </a:lnTo>
                    <a:lnTo>
                      <a:pt x="177" y="455"/>
                    </a:lnTo>
                    <a:lnTo>
                      <a:pt x="199" y="472"/>
                    </a:lnTo>
                    <a:lnTo>
                      <a:pt x="219" y="486"/>
                    </a:lnTo>
                    <a:lnTo>
                      <a:pt x="239" y="499"/>
                    </a:lnTo>
                    <a:lnTo>
                      <a:pt x="260" y="511"/>
                    </a:lnTo>
                    <a:lnTo>
                      <a:pt x="280" y="522"/>
                    </a:lnTo>
                    <a:lnTo>
                      <a:pt x="300" y="533"/>
                    </a:lnTo>
                    <a:lnTo>
                      <a:pt x="339" y="551"/>
                    </a:lnTo>
                    <a:lnTo>
                      <a:pt x="374" y="569"/>
                    </a:lnTo>
                    <a:lnTo>
                      <a:pt x="391" y="578"/>
                    </a:lnTo>
                    <a:lnTo>
                      <a:pt x="407" y="588"/>
                    </a:lnTo>
                    <a:lnTo>
                      <a:pt x="422" y="599"/>
                    </a:lnTo>
                    <a:lnTo>
                      <a:pt x="435" y="610"/>
                    </a:lnTo>
                    <a:lnTo>
                      <a:pt x="449" y="624"/>
                    </a:lnTo>
                    <a:lnTo>
                      <a:pt x="460" y="638"/>
                    </a:lnTo>
                    <a:lnTo>
                      <a:pt x="469" y="655"/>
                    </a:lnTo>
                    <a:lnTo>
                      <a:pt x="478" y="674"/>
                    </a:lnTo>
                    <a:lnTo>
                      <a:pt x="484" y="694"/>
                    </a:lnTo>
                    <a:lnTo>
                      <a:pt x="489" y="717"/>
                    </a:lnTo>
                    <a:lnTo>
                      <a:pt x="492" y="743"/>
                    </a:lnTo>
                    <a:lnTo>
                      <a:pt x="493" y="772"/>
                    </a:lnTo>
                    <a:lnTo>
                      <a:pt x="493" y="1053"/>
                    </a:lnTo>
                    <a:lnTo>
                      <a:pt x="212" y="1053"/>
                    </a:lnTo>
                    <a:lnTo>
                      <a:pt x="0" y="1683"/>
                    </a:lnTo>
                    <a:lnTo>
                      <a:pt x="904" y="2464"/>
                    </a:lnTo>
                    <a:lnTo>
                      <a:pt x="1224" y="2210"/>
                    </a:lnTo>
                    <a:lnTo>
                      <a:pt x="1474" y="2175"/>
                    </a:lnTo>
                    <a:lnTo>
                      <a:pt x="1515" y="2175"/>
                    </a:lnTo>
                    <a:lnTo>
                      <a:pt x="1550" y="2177"/>
                    </a:lnTo>
                    <a:lnTo>
                      <a:pt x="1581" y="2179"/>
                    </a:lnTo>
                    <a:lnTo>
                      <a:pt x="1608" y="2182"/>
                    </a:lnTo>
                    <a:lnTo>
                      <a:pt x="1633" y="2186"/>
                    </a:lnTo>
                    <a:lnTo>
                      <a:pt x="1654" y="2192"/>
                    </a:lnTo>
                    <a:lnTo>
                      <a:pt x="1673" y="2198"/>
                    </a:lnTo>
                    <a:lnTo>
                      <a:pt x="1690" y="2206"/>
                    </a:lnTo>
                    <a:lnTo>
                      <a:pt x="1706" y="2215"/>
                    </a:lnTo>
                    <a:lnTo>
                      <a:pt x="1721" y="2225"/>
                    </a:lnTo>
                    <a:lnTo>
                      <a:pt x="1736" y="2236"/>
                    </a:lnTo>
                    <a:lnTo>
                      <a:pt x="1752" y="2249"/>
                    </a:lnTo>
                    <a:lnTo>
                      <a:pt x="1785" y="2278"/>
                    </a:lnTo>
                    <a:lnTo>
                      <a:pt x="1824" y="2315"/>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83" name="Freeform 18"/>
              <p:cNvSpPr>
                <a:spLocks/>
              </p:cNvSpPr>
              <p:nvPr/>
            </p:nvSpPr>
            <p:spPr bwMode="auto">
              <a:xfrm>
                <a:off x="1333501" y="787401"/>
                <a:ext cx="115888" cy="96838"/>
              </a:xfrm>
              <a:custGeom>
                <a:avLst/>
                <a:gdLst>
                  <a:gd name="T0" fmla="*/ 1192 w 2594"/>
                  <a:gd name="T1" fmla="*/ 421 h 2175"/>
                  <a:gd name="T2" fmla="*/ 771 w 2594"/>
                  <a:gd name="T3" fmla="*/ 772 h 2175"/>
                  <a:gd name="T4" fmla="*/ 351 w 2594"/>
                  <a:gd name="T5" fmla="*/ 1403 h 2175"/>
                  <a:gd name="T6" fmla="*/ 280 w 2594"/>
                  <a:gd name="T7" fmla="*/ 1543 h 2175"/>
                  <a:gd name="T8" fmla="*/ 0 w 2594"/>
                  <a:gd name="T9" fmla="*/ 1964 h 2175"/>
                  <a:gd name="T10" fmla="*/ 74 w 2594"/>
                  <a:gd name="T11" fmla="*/ 1995 h 2175"/>
                  <a:gd name="T12" fmla="*/ 124 w 2594"/>
                  <a:gd name="T13" fmla="*/ 2026 h 2175"/>
                  <a:gd name="T14" fmla="*/ 154 w 2594"/>
                  <a:gd name="T15" fmla="*/ 2054 h 2175"/>
                  <a:gd name="T16" fmla="*/ 170 w 2594"/>
                  <a:gd name="T17" fmla="*/ 2080 h 2175"/>
                  <a:gd name="T18" fmla="*/ 186 w 2594"/>
                  <a:gd name="T19" fmla="*/ 2125 h 2175"/>
                  <a:gd name="T20" fmla="*/ 200 w 2594"/>
                  <a:gd name="T21" fmla="*/ 2149 h 2175"/>
                  <a:gd name="T22" fmla="*/ 224 w 2594"/>
                  <a:gd name="T23" fmla="*/ 2162 h 2175"/>
                  <a:gd name="T24" fmla="*/ 263 w 2594"/>
                  <a:gd name="T25" fmla="*/ 2170 h 2175"/>
                  <a:gd name="T26" fmla="*/ 324 w 2594"/>
                  <a:gd name="T27" fmla="*/ 2174 h 2175"/>
                  <a:gd name="T28" fmla="*/ 716 w 2594"/>
                  <a:gd name="T29" fmla="*/ 2129 h 2175"/>
                  <a:gd name="T30" fmla="*/ 750 w 2594"/>
                  <a:gd name="T31" fmla="*/ 2053 h 2175"/>
                  <a:gd name="T32" fmla="*/ 766 w 2594"/>
                  <a:gd name="T33" fmla="*/ 2029 h 2175"/>
                  <a:gd name="T34" fmla="*/ 787 w 2594"/>
                  <a:gd name="T35" fmla="*/ 2008 h 2175"/>
                  <a:gd name="T36" fmla="*/ 813 w 2594"/>
                  <a:gd name="T37" fmla="*/ 1992 h 2175"/>
                  <a:gd name="T38" fmla="*/ 847 w 2594"/>
                  <a:gd name="T39" fmla="*/ 1979 h 2175"/>
                  <a:gd name="T40" fmla="*/ 890 w 2594"/>
                  <a:gd name="T41" fmla="*/ 1970 h 2175"/>
                  <a:gd name="T42" fmla="*/ 941 w 2594"/>
                  <a:gd name="T43" fmla="*/ 1965 h 2175"/>
                  <a:gd name="T44" fmla="*/ 1003 w 2594"/>
                  <a:gd name="T45" fmla="*/ 1964 h 2175"/>
                  <a:gd name="T46" fmla="*/ 1055 w 2594"/>
                  <a:gd name="T47" fmla="*/ 1970 h 2175"/>
                  <a:gd name="T48" fmla="*/ 1094 w 2594"/>
                  <a:gd name="T49" fmla="*/ 1981 h 2175"/>
                  <a:gd name="T50" fmla="*/ 1123 w 2594"/>
                  <a:gd name="T51" fmla="*/ 1996 h 2175"/>
                  <a:gd name="T52" fmla="*/ 1149 w 2594"/>
                  <a:gd name="T53" fmla="*/ 2021 h 2175"/>
                  <a:gd name="T54" fmla="*/ 1176 w 2594"/>
                  <a:gd name="T55" fmla="*/ 2060 h 2175"/>
                  <a:gd name="T56" fmla="*/ 1200 w 2594"/>
                  <a:gd name="T57" fmla="*/ 2087 h 2175"/>
                  <a:gd name="T58" fmla="*/ 1221 w 2594"/>
                  <a:gd name="T59" fmla="*/ 2098 h 2175"/>
                  <a:gd name="T60" fmla="*/ 1250 w 2594"/>
                  <a:gd name="T61" fmla="*/ 2103 h 2175"/>
                  <a:gd name="T62" fmla="*/ 1324 w 2594"/>
                  <a:gd name="T63" fmla="*/ 2102 h 2175"/>
                  <a:gd name="T64" fmla="*/ 1382 w 2594"/>
                  <a:gd name="T65" fmla="*/ 2095 h 2175"/>
                  <a:gd name="T66" fmla="*/ 1401 w 2594"/>
                  <a:gd name="T67" fmla="*/ 2085 h 2175"/>
                  <a:gd name="T68" fmla="*/ 1412 w 2594"/>
                  <a:gd name="T69" fmla="*/ 2072 h 2175"/>
                  <a:gd name="T70" fmla="*/ 1420 w 2594"/>
                  <a:gd name="T71" fmla="*/ 2046 h 2175"/>
                  <a:gd name="T72" fmla="*/ 1433 w 2594"/>
                  <a:gd name="T73" fmla="*/ 2009 h 2175"/>
                  <a:gd name="T74" fmla="*/ 1664 w 2594"/>
                  <a:gd name="T75" fmla="*/ 1652 h 2175"/>
                  <a:gd name="T76" fmla="*/ 1802 w 2594"/>
                  <a:gd name="T77" fmla="*/ 1108 h 2175"/>
                  <a:gd name="T78" fmla="*/ 1767 w 2594"/>
                  <a:gd name="T79" fmla="*/ 926 h 2175"/>
                  <a:gd name="T80" fmla="*/ 1773 w 2594"/>
                  <a:gd name="T81" fmla="*/ 831 h 2175"/>
                  <a:gd name="T82" fmla="*/ 1808 w 2594"/>
                  <a:gd name="T83" fmla="*/ 801 h 2175"/>
                  <a:gd name="T84" fmla="*/ 1865 w 2594"/>
                  <a:gd name="T85" fmla="*/ 813 h 2175"/>
                  <a:gd name="T86" fmla="*/ 1935 w 2594"/>
                  <a:gd name="T87" fmla="*/ 845 h 2175"/>
                  <a:gd name="T88" fmla="*/ 2010 w 2594"/>
                  <a:gd name="T89" fmla="*/ 873 h 2175"/>
                  <a:gd name="T90" fmla="*/ 2081 w 2594"/>
                  <a:gd name="T91" fmla="*/ 876 h 2175"/>
                  <a:gd name="T92" fmla="*/ 2139 w 2594"/>
                  <a:gd name="T93" fmla="*/ 830 h 2175"/>
                  <a:gd name="T94" fmla="*/ 2176 w 2594"/>
                  <a:gd name="T95" fmla="*/ 713 h 2175"/>
                  <a:gd name="T96" fmla="*/ 2183 w 2594"/>
                  <a:gd name="T97" fmla="*/ 501 h 2175"/>
                  <a:gd name="T98" fmla="*/ 2594 w 2594"/>
                  <a:gd name="T99" fmla="*/ 281 h 2175"/>
                  <a:gd name="T100" fmla="*/ 1543 w 2594"/>
                  <a:gd name="T101" fmla="*/ 71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94" h="2175">
                    <a:moveTo>
                      <a:pt x="1543" y="71"/>
                    </a:moveTo>
                    <a:lnTo>
                      <a:pt x="1192" y="141"/>
                    </a:lnTo>
                    <a:lnTo>
                      <a:pt x="1192" y="421"/>
                    </a:lnTo>
                    <a:lnTo>
                      <a:pt x="967" y="425"/>
                    </a:lnTo>
                    <a:lnTo>
                      <a:pt x="1052" y="772"/>
                    </a:lnTo>
                    <a:lnTo>
                      <a:pt x="771" y="772"/>
                    </a:lnTo>
                    <a:lnTo>
                      <a:pt x="771" y="1125"/>
                    </a:lnTo>
                    <a:lnTo>
                      <a:pt x="435" y="1056"/>
                    </a:lnTo>
                    <a:lnTo>
                      <a:pt x="351" y="1403"/>
                    </a:lnTo>
                    <a:lnTo>
                      <a:pt x="491" y="1403"/>
                    </a:lnTo>
                    <a:lnTo>
                      <a:pt x="491" y="1543"/>
                    </a:lnTo>
                    <a:lnTo>
                      <a:pt x="280" y="1543"/>
                    </a:lnTo>
                    <a:lnTo>
                      <a:pt x="280" y="1753"/>
                    </a:lnTo>
                    <a:lnTo>
                      <a:pt x="0" y="1753"/>
                    </a:lnTo>
                    <a:lnTo>
                      <a:pt x="0" y="1964"/>
                    </a:lnTo>
                    <a:lnTo>
                      <a:pt x="28" y="1974"/>
                    </a:lnTo>
                    <a:lnTo>
                      <a:pt x="52" y="1985"/>
                    </a:lnTo>
                    <a:lnTo>
                      <a:pt x="74" y="1995"/>
                    </a:lnTo>
                    <a:lnTo>
                      <a:pt x="93" y="2005"/>
                    </a:lnTo>
                    <a:lnTo>
                      <a:pt x="110" y="2015"/>
                    </a:lnTo>
                    <a:lnTo>
                      <a:pt x="124" y="2026"/>
                    </a:lnTo>
                    <a:lnTo>
                      <a:pt x="135" y="2035"/>
                    </a:lnTo>
                    <a:lnTo>
                      <a:pt x="145" y="2045"/>
                    </a:lnTo>
                    <a:lnTo>
                      <a:pt x="154" y="2054"/>
                    </a:lnTo>
                    <a:lnTo>
                      <a:pt x="160" y="2063"/>
                    </a:lnTo>
                    <a:lnTo>
                      <a:pt x="166" y="2072"/>
                    </a:lnTo>
                    <a:lnTo>
                      <a:pt x="170" y="2080"/>
                    </a:lnTo>
                    <a:lnTo>
                      <a:pt x="177" y="2096"/>
                    </a:lnTo>
                    <a:lnTo>
                      <a:pt x="181" y="2111"/>
                    </a:lnTo>
                    <a:lnTo>
                      <a:pt x="186" y="2125"/>
                    </a:lnTo>
                    <a:lnTo>
                      <a:pt x="192" y="2137"/>
                    </a:lnTo>
                    <a:lnTo>
                      <a:pt x="195" y="2144"/>
                    </a:lnTo>
                    <a:lnTo>
                      <a:pt x="200" y="2149"/>
                    </a:lnTo>
                    <a:lnTo>
                      <a:pt x="207" y="2153"/>
                    </a:lnTo>
                    <a:lnTo>
                      <a:pt x="215" y="2158"/>
                    </a:lnTo>
                    <a:lnTo>
                      <a:pt x="224" y="2162"/>
                    </a:lnTo>
                    <a:lnTo>
                      <a:pt x="235" y="2165"/>
                    </a:lnTo>
                    <a:lnTo>
                      <a:pt x="248" y="2168"/>
                    </a:lnTo>
                    <a:lnTo>
                      <a:pt x="263" y="2170"/>
                    </a:lnTo>
                    <a:lnTo>
                      <a:pt x="281" y="2172"/>
                    </a:lnTo>
                    <a:lnTo>
                      <a:pt x="301" y="2173"/>
                    </a:lnTo>
                    <a:lnTo>
                      <a:pt x="324" y="2174"/>
                    </a:lnTo>
                    <a:lnTo>
                      <a:pt x="351" y="2175"/>
                    </a:lnTo>
                    <a:lnTo>
                      <a:pt x="701" y="2175"/>
                    </a:lnTo>
                    <a:lnTo>
                      <a:pt x="716" y="2129"/>
                    </a:lnTo>
                    <a:lnTo>
                      <a:pt x="732" y="2088"/>
                    </a:lnTo>
                    <a:lnTo>
                      <a:pt x="740" y="2070"/>
                    </a:lnTo>
                    <a:lnTo>
                      <a:pt x="750" y="2053"/>
                    </a:lnTo>
                    <a:lnTo>
                      <a:pt x="755" y="2045"/>
                    </a:lnTo>
                    <a:lnTo>
                      <a:pt x="760" y="2037"/>
                    </a:lnTo>
                    <a:lnTo>
                      <a:pt x="766" y="2029"/>
                    </a:lnTo>
                    <a:lnTo>
                      <a:pt x="772" y="2022"/>
                    </a:lnTo>
                    <a:lnTo>
                      <a:pt x="779" y="2015"/>
                    </a:lnTo>
                    <a:lnTo>
                      <a:pt x="787" y="2008"/>
                    </a:lnTo>
                    <a:lnTo>
                      <a:pt x="795" y="2002"/>
                    </a:lnTo>
                    <a:lnTo>
                      <a:pt x="804" y="1997"/>
                    </a:lnTo>
                    <a:lnTo>
                      <a:pt x="813" y="1992"/>
                    </a:lnTo>
                    <a:lnTo>
                      <a:pt x="824" y="1987"/>
                    </a:lnTo>
                    <a:lnTo>
                      <a:pt x="835" y="1983"/>
                    </a:lnTo>
                    <a:lnTo>
                      <a:pt x="847" y="1979"/>
                    </a:lnTo>
                    <a:lnTo>
                      <a:pt x="861" y="1975"/>
                    </a:lnTo>
                    <a:lnTo>
                      <a:pt x="875" y="1972"/>
                    </a:lnTo>
                    <a:lnTo>
                      <a:pt x="890" y="1970"/>
                    </a:lnTo>
                    <a:lnTo>
                      <a:pt x="906" y="1968"/>
                    </a:lnTo>
                    <a:lnTo>
                      <a:pt x="923" y="1966"/>
                    </a:lnTo>
                    <a:lnTo>
                      <a:pt x="941" y="1965"/>
                    </a:lnTo>
                    <a:lnTo>
                      <a:pt x="960" y="1964"/>
                    </a:lnTo>
                    <a:lnTo>
                      <a:pt x="981" y="1964"/>
                    </a:lnTo>
                    <a:lnTo>
                      <a:pt x="1003" y="1964"/>
                    </a:lnTo>
                    <a:lnTo>
                      <a:pt x="1022" y="1965"/>
                    </a:lnTo>
                    <a:lnTo>
                      <a:pt x="1039" y="1967"/>
                    </a:lnTo>
                    <a:lnTo>
                      <a:pt x="1055" y="1970"/>
                    </a:lnTo>
                    <a:lnTo>
                      <a:pt x="1069" y="1973"/>
                    </a:lnTo>
                    <a:lnTo>
                      <a:pt x="1082" y="1977"/>
                    </a:lnTo>
                    <a:lnTo>
                      <a:pt x="1094" y="1981"/>
                    </a:lnTo>
                    <a:lnTo>
                      <a:pt x="1104" y="1985"/>
                    </a:lnTo>
                    <a:lnTo>
                      <a:pt x="1114" y="1991"/>
                    </a:lnTo>
                    <a:lnTo>
                      <a:pt x="1123" y="1996"/>
                    </a:lnTo>
                    <a:lnTo>
                      <a:pt x="1131" y="2002"/>
                    </a:lnTo>
                    <a:lnTo>
                      <a:pt x="1138" y="2008"/>
                    </a:lnTo>
                    <a:lnTo>
                      <a:pt x="1149" y="2021"/>
                    </a:lnTo>
                    <a:lnTo>
                      <a:pt x="1159" y="2034"/>
                    </a:lnTo>
                    <a:lnTo>
                      <a:pt x="1167" y="2047"/>
                    </a:lnTo>
                    <a:lnTo>
                      <a:pt x="1176" y="2060"/>
                    </a:lnTo>
                    <a:lnTo>
                      <a:pt x="1184" y="2072"/>
                    </a:lnTo>
                    <a:lnTo>
                      <a:pt x="1194" y="2082"/>
                    </a:lnTo>
                    <a:lnTo>
                      <a:pt x="1200" y="2087"/>
                    </a:lnTo>
                    <a:lnTo>
                      <a:pt x="1206" y="2091"/>
                    </a:lnTo>
                    <a:lnTo>
                      <a:pt x="1213" y="2095"/>
                    </a:lnTo>
                    <a:lnTo>
                      <a:pt x="1221" y="2098"/>
                    </a:lnTo>
                    <a:lnTo>
                      <a:pt x="1229" y="2100"/>
                    </a:lnTo>
                    <a:lnTo>
                      <a:pt x="1239" y="2102"/>
                    </a:lnTo>
                    <a:lnTo>
                      <a:pt x="1250" y="2103"/>
                    </a:lnTo>
                    <a:lnTo>
                      <a:pt x="1262" y="2104"/>
                    </a:lnTo>
                    <a:lnTo>
                      <a:pt x="1296" y="2104"/>
                    </a:lnTo>
                    <a:lnTo>
                      <a:pt x="1324" y="2102"/>
                    </a:lnTo>
                    <a:lnTo>
                      <a:pt x="1347" y="2101"/>
                    </a:lnTo>
                    <a:lnTo>
                      <a:pt x="1366" y="2098"/>
                    </a:lnTo>
                    <a:lnTo>
                      <a:pt x="1382" y="2095"/>
                    </a:lnTo>
                    <a:lnTo>
                      <a:pt x="1393" y="2090"/>
                    </a:lnTo>
                    <a:lnTo>
                      <a:pt x="1397" y="2088"/>
                    </a:lnTo>
                    <a:lnTo>
                      <a:pt x="1401" y="2085"/>
                    </a:lnTo>
                    <a:lnTo>
                      <a:pt x="1405" y="2082"/>
                    </a:lnTo>
                    <a:lnTo>
                      <a:pt x="1407" y="2079"/>
                    </a:lnTo>
                    <a:lnTo>
                      <a:pt x="1412" y="2072"/>
                    </a:lnTo>
                    <a:lnTo>
                      <a:pt x="1415" y="2064"/>
                    </a:lnTo>
                    <a:lnTo>
                      <a:pt x="1418" y="2055"/>
                    </a:lnTo>
                    <a:lnTo>
                      <a:pt x="1420" y="2046"/>
                    </a:lnTo>
                    <a:lnTo>
                      <a:pt x="1423" y="2035"/>
                    </a:lnTo>
                    <a:lnTo>
                      <a:pt x="1427" y="2023"/>
                    </a:lnTo>
                    <a:lnTo>
                      <a:pt x="1433" y="2009"/>
                    </a:lnTo>
                    <a:lnTo>
                      <a:pt x="1441" y="1995"/>
                    </a:lnTo>
                    <a:lnTo>
                      <a:pt x="1192" y="1684"/>
                    </a:lnTo>
                    <a:lnTo>
                      <a:pt x="1664" y="1652"/>
                    </a:lnTo>
                    <a:lnTo>
                      <a:pt x="1406" y="1280"/>
                    </a:lnTo>
                    <a:lnTo>
                      <a:pt x="1823" y="1193"/>
                    </a:lnTo>
                    <a:lnTo>
                      <a:pt x="1802" y="1108"/>
                    </a:lnTo>
                    <a:lnTo>
                      <a:pt x="1785" y="1036"/>
                    </a:lnTo>
                    <a:lnTo>
                      <a:pt x="1774" y="975"/>
                    </a:lnTo>
                    <a:lnTo>
                      <a:pt x="1767" y="926"/>
                    </a:lnTo>
                    <a:lnTo>
                      <a:pt x="1765" y="886"/>
                    </a:lnTo>
                    <a:lnTo>
                      <a:pt x="1766" y="854"/>
                    </a:lnTo>
                    <a:lnTo>
                      <a:pt x="1773" y="831"/>
                    </a:lnTo>
                    <a:lnTo>
                      <a:pt x="1782" y="815"/>
                    </a:lnTo>
                    <a:lnTo>
                      <a:pt x="1793" y="805"/>
                    </a:lnTo>
                    <a:lnTo>
                      <a:pt x="1808" y="801"/>
                    </a:lnTo>
                    <a:lnTo>
                      <a:pt x="1825" y="801"/>
                    </a:lnTo>
                    <a:lnTo>
                      <a:pt x="1844" y="806"/>
                    </a:lnTo>
                    <a:lnTo>
                      <a:pt x="1865" y="813"/>
                    </a:lnTo>
                    <a:lnTo>
                      <a:pt x="1887" y="823"/>
                    </a:lnTo>
                    <a:lnTo>
                      <a:pt x="1911" y="833"/>
                    </a:lnTo>
                    <a:lnTo>
                      <a:pt x="1935" y="845"/>
                    </a:lnTo>
                    <a:lnTo>
                      <a:pt x="1960" y="856"/>
                    </a:lnTo>
                    <a:lnTo>
                      <a:pt x="1985" y="865"/>
                    </a:lnTo>
                    <a:lnTo>
                      <a:pt x="2010" y="873"/>
                    </a:lnTo>
                    <a:lnTo>
                      <a:pt x="2035" y="878"/>
                    </a:lnTo>
                    <a:lnTo>
                      <a:pt x="2059" y="879"/>
                    </a:lnTo>
                    <a:lnTo>
                      <a:pt x="2081" y="876"/>
                    </a:lnTo>
                    <a:lnTo>
                      <a:pt x="2102" y="867"/>
                    </a:lnTo>
                    <a:lnTo>
                      <a:pt x="2121" y="852"/>
                    </a:lnTo>
                    <a:lnTo>
                      <a:pt x="2139" y="830"/>
                    </a:lnTo>
                    <a:lnTo>
                      <a:pt x="2154" y="800"/>
                    </a:lnTo>
                    <a:lnTo>
                      <a:pt x="2167" y="762"/>
                    </a:lnTo>
                    <a:lnTo>
                      <a:pt x="2176" y="713"/>
                    </a:lnTo>
                    <a:lnTo>
                      <a:pt x="2182" y="654"/>
                    </a:lnTo>
                    <a:lnTo>
                      <a:pt x="2185" y="584"/>
                    </a:lnTo>
                    <a:lnTo>
                      <a:pt x="2183" y="501"/>
                    </a:lnTo>
                    <a:lnTo>
                      <a:pt x="2178" y="406"/>
                    </a:lnTo>
                    <a:lnTo>
                      <a:pt x="2454" y="491"/>
                    </a:lnTo>
                    <a:lnTo>
                      <a:pt x="2594" y="281"/>
                    </a:lnTo>
                    <a:lnTo>
                      <a:pt x="2243" y="141"/>
                    </a:lnTo>
                    <a:lnTo>
                      <a:pt x="1823" y="0"/>
                    </a:lnTo>
                    <a:lnTo>
                      <a:pt x="1543" y="71"/>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84" name="Freeform 19"/>
              <p:cNvSpPr>
                <a:spLocks/>
              </p:cNvSpPr>
              <p:nvPr/>
            </p:nvSpPr>
            <p:spPr bwMode="auto">
              <a:xfrm>
                <a:off x="1414463" y="790576"/>
                <a:ext cx="166688" cy="101600"/>
              </a:xfrm>
              <a:custGeom>
                <a:avLst/>
                <a:gdLst>
                  <a:gd name="T0" fmla="*/ 771 w 3785"/>
                  <a:gd name="T1" fmla="*/ 210 h 2313"/>
                  <a:gd name="T2" fmla="*/ 431 w 3785"/>
                  <a:gd name="T3" fmla="*/ 958 h 2313"/>
                  <a:gd name="T4" fmla="*/ 69 w 3785"/>
                  <a:gd name="T5" fmla="*/ 1823 h 2313"/>
                  <a:gd name="T6" fmla="*/ 211 w 3785"/>
                  <a:gd name="T7" fmla="*/ 1682 h 2313"/>
                  <a:gd name="T8" fmla="*/ 280 w 3785"/>
                  <a:gd name="T9" fmla="*/ 1402 h 2313"/>
                  <a:gd name="T10" fmla="*/ 491 w 3785"/>
                  <a:gd name="T11" fmla="*/ 1332 h 2313"/>
                  <a:gd name="T12" fmla="*/ 560 w 3785"/>
                  <a:gd name="T13" fmla="*/ 981 h 2313"/>
                  <a:gd name="T14" fmla="*/ 700 w 3785"/>
                  <a:gd name="T15" fmla="*/ 771 h 2313"/>
                  <a:gd name="T16" fmla="*/ 841 w 3785"/>
                  <a:gd name="T17" fmla="*/ 490 h 2313"/>
                  <a:gd name="T18" fmla="*/ 981 w 3785"/>
                  <a:gd name="T19" fmla="*/ 420 h 2313"/>
                  <a:gd name="T20" fmla="*/ 1332 w 3785"/>
                  <a:gd name="T21" fmla="*/ 490 h 2313"/>
                  <a:gd name="T22" fmla="*/ 1402 w 3785"/>
                  <a:gd name="T23" fmla="*/ 1051 h 2313"/>
                  <a:gd name="T24" fmla="*/ 1542 w 3785"/>
                  <a:gd name="T25" fmla="*/ 1402 h 2313"/>
                  <a:gd name="T26" fmla="*/ 1682 w 3785"/>
                  <a:gd name="T27" fmla="*/ 1893 h 2313"/>
                  <a:gd name="T28" fmla="*/ 1823 w 3785"/>
                  <a:gd name="T29" fmla="*/ 2313 h 2313"/>
                  <a:gd name="T30" fmla="*/ 1892 w 3785"/>
                  <a:gd name="T31" fmla="*/ 2104 h 2313"/>
                  <a:gd name="T32" fmla="*/ 2033 w 3785"/>
                  <a:gd name="T33" fmla="*/ 2244 h 2313"/>
                  <a:gd name="T34" fmla="*/ 2245 w 3785"/>
                  <a:gd name="T35" fmla="*/ 1892 h 2313"/>
                  <a:gd name="T36" fmla="*/ 2454 w 3785"/>
                  <a:gd name="T37" fmla="*/ 1613 h 2313"/>
                  <a:gd name="T38" fmla="*/ 3154 w 3785"/>
                  <a:gd name="T39" fmla="*/ 1682 h 2313"/>
                  <a:gd name="T40" fmla="*/ 3785 w 3785"/>
                  <a:gd name="T41" fmla="*/ 1963 h 2313"/>
                  <a:gd name="T42" fmla="*/ 3311 w 3785"/>
                  <a:gd name="T43" fmla="*/ 1222 h 2313"/>
                  <a:gd name="T44" fmla="*/ 3410 w 3785"/>
                  <a:gd name="T45" fmla="*/ 574 h 2313"/>
                  <a:gd name="T46" fmla="*/ 3435 w 3785"/>
                  <a:gd name="T47" fmla="*/ 0 h 2313"/>
                  <a:gd name="T48" fmla="*/ 3294 w 3785"/>
                  <a:gd name="T49" fmla="*/ 420 h 2313"/>
                  <a:gd name="T50" fmla="*/ 3011 w 3785"/>
                  <a:gd name="T51" fmla="*/ 503 h 2313"/>
                  <a:gd name="T52" fmla="*/ 2663 w 3785"/>
                  <a:gd name="T53" fmla="*/ 1051 h 2313"/>
                  <a:gd name="T54" fmla="*/ 2601 w 3785"/>
                  <a:gd name="T55" fmla="*/ 1052 h 2313"/>
                  <a:gd name="T56" fmla="*/ 2552 w 3785"/>
                  <a:gd name="T57" fmla="*/ 1057 h 2313"/>
                  <a:gd name="T58" fmla="*/ 2511 w 3785"/>
                  <a:gd name="T59" fmla="*/ 1063 h 2313"/>
                  <a:gd name="T60" fmla="*/ 2476 w 3785"/>
                  <a:gd name="T61" fmla="*/ 1073 h 2313"/>
                  <a:gd name="T62" fmla="*/ 2407 w 3785"/>
                  <a:gd name="T63" fmla="*/ 1095 h 2313"/>
                  <a:gd name="T64" fmla="*/ 2366 w 3785"/>
                  <a:gd name="T65" fmla="*/ 1108 h 2313"/>
                  <a:gd name="T66" fmla="*/ 2314 w 3785"/>
                  <a:gd name="T67" fmla="*/ 1122 h 2313"/>
                  <a:gd name="T68" fmla="*/ 2033 w 3785"/>
                  <a:gd name="T69" fmla="*/ 1051 h 2313"/>
                  <a:gd name="T70" fmla="*/ 1854 w 3785"/>
                  <a:gd name="T71" fmla="*/ 900 h 2313"/>
                  <a:gd name="T72" fmla="*/ 1770 w 3785"/>
                  <a:gd name="T73" fmla="*/ 1070 h 2313"/>
                  <a:gd name="T74" fmla="*/ 1702 w 3785"/>
                  <a:gd name="T75" fmla="*/ 892 h 2313"/>
                  <a:gd name="T76" fmla="*/ 1617 w 3785"/>
                  <a:gd name="T77" fmla="*/ 685 h 2313"/>
                  <a:gd name="T78" fmla="*/ 1558 w 3785"/>
                  <a:gd name="T79" fmla="*/ 547 h 2313"/>
                  <a:gd name="T80" fmla="*/ 1525 w 3785"/>
                  <a:gd name="T81" fmla="*/ 477 h 2313"/>
                  <a:gd name="T82" fmla="*/ 1498 w 3785"/>
                  <a:gd name="T83" fmla="*/ 429 h 2313"/>
                  <a:gd name="T84" fmla="*/ 1471 w 3785"/>
                  <a:gd name="T85" fmla="*/ 392 h 2313"/>
                  <a:gd name="T86" fmla="*/ 1441 w 3785"/>
                  <a:gd name="T87" fmla="*/ 362 h 2313"/>
                  <a:gd name="T88" fmla="*/ 1409 w 3785"/>
                  <a:gd name="T89" fmla="*/ 340 h 2313"/>
                  <a:gd name="T90" fmla="*/ 1374 w 3785"/>
                  <a:gd name="T91" fmla="*/ 322 h 2313"/>
                  <a:gd name="T92" fmla="*/ 1339 w 3785"/>
                  <a:gd name="T93" fmla="*/ 310 h 2313"/>
                  <a:gd name="T94" fmla="*/ 1302 w 3785"/>
                  <a:gd name="T95" fmla="*/ 300 h 2313"/>
                  <a:gd name="T96" fmla="*/ 1264 w 3785"/>
                  <a:gd name="T97" fmla="*/ 294 h 2313"/>
                  <a:gd name="T98" fmla="*/ 1204 w 3785"/>
                  <a:gd name="T99" fmla="*/ 287 h 2313"/>
                  <a:gd name="T100" fmla="*/ 1122 w 3785"/>
                  <a:gd name="T101" fmla="*/ 279 h 2313"/>
                  <a:gd name="T102" fmla="*/ 1059 w 3785"/>
                  <a:gd name="T103" fmla="*/ 268 h 2313"/>
                  <a:gd name="T104" fmla="*/ 1017 w 3785"/>
                  <a:gd name="T105" fmla="*/ 258 h 2313"/>
                  <a:gd name="T106" fmla="*/ 974 w 3785"/>
                  <a:gd name="T107" fmla="*/ 243 h 2313"/>
                  <a:gd name="T108" fmla="*/ 932 w 3785"/>
                  <a:gd name="T109" fmla="*/ 223 h 2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785" h="2313">
                    <a:moveTo>
                      <a:pt x="911" y="210"/>
                    </a:moveTo>
                    <a:lnTo>
                      <a:pt x="771" y="210"/>
                    </a:lnTo>
                    <a:lnTo>
                      <a:pt x="631" y="420"/>
                    </a:lnTo>
                    <a:lnTo>
                      <a:pt x="431" y="958"/>
                    </a:lnTo>
                    <a:lnTo>
                      <a:pt x="0" y="1823"/>
                    </a:lnTo>
                    <a:lnTo>
                      <a:pt x="69" y="1823"/>
                    </a:lnTo>
                    <a:lnTo>
                      <a:pt x="140" y="1753"/>
                    </a:lnTo>
                    <a:lnTo>
                      <a:pt x="211" y="1682"/>
                    </a:lnTo>
                    <a:lnTo>
                      <a:pt x="280" y="1613"/>
                    </a:lnTo>
                    <a:lnTo>
                      <a:pt x="280" y="1402"/>
                    </a:lnTo>
                    <a:lnTo>
                      <a:pt x="420" y="1402"/>
                    </a:lnTo>
                    <a:lnTo>
                      <a:pt x="491" y="1332"/>
                    </a:lnTo>
                    <a:lnTo>
                      <a:pt x="560" y="1192"/>
                    </a:lnTo>
                    <a:lnTo>
                      <a:pt x="560" y="981"/>
                    </a:lnTo>
                    <a:lnTo>
                      <a:pt x="631" y="911"/>
                    </a:lnTo>
                    <a:lnTo>
                      <a:pt x="700" y="771"/>
                    </a:lnTo>
                    <a:lnTo>
                      <a:pt x="771" y="561"/>
                    </a:lnTo>
                    <a:lnTo>
                      <a:pt x="841" y="490"/>
                    </a:lnTo>
                    <a:lnTo>
                      <a:pt x="844" y="340"/>
                    </a:lnTo>
                    <a:lnTo>
                      <a:pt x="981" y="420"/>
                    </a:lnTo>
                    <a:lnTo>
                      <a:pt x="1191" y="490"/>
                    </a:lnTo>
                    <a:lnTo>
                      <a:pt x="1332" y="490"/>
                    </a:lnTo>
                    <a:lnTo>
                      <a:pt x="1332" y="771"/>
                    </a:lnTo>
                    <a:lnTo>
                      <a:pt x="1402" y="1051"/>
                    </a:lnTo>
                    <a:lnTo>
                      <a:pt x="1472" y="1262"/>
                    </a:lnTo>
                    <a:lnTo>
                      <a:pt x="1542" y="1402"/>
                    </a:lnTo>
                    <a:lnTo>
                      <a:pt x="1612" y="1682"/>
                    </a:lnTo>
                    <a:lnTo>
                      <a:pt x="1682" y="1893"/>
                    </a:lnTo>
                    <a:lnTo>
                      <a:pt x="1752" y="2033"/>
                    </a:lnTo>
                    <a:lnTo>
                      <a:pt x="1823" y="2313"/>
                    </a:lnTo>
                    <a:lnTo>
                      <a:pt x="1892" y="2313"/>
                    </a:lnTo>
                    <a:lnTo>
                      <a:pt x="1892" y="2104"/>
                    </a:lnTo>
                    <a:lnTo>
                      <a:pt x="2033" y="2104"/>
                    </a:lnTo>
                    <a:lnTo>
                      <a:pt x="2033" y="2244"/>
                    </a:lnTo>
                    <a:lnTo>
                      <a:pt x="2033" y="1893"/>
                    </a:lnTo>
                    <a:lnTo>
                      <a:pt x="2245" y="1892"/>
                    </a:lnTo>
                    <a:lnTo>
                      <a:pt x="2176" y="1533"/>
                    </a:lnTo>
                    <a:lnTo>
                      <a:pt x="2454" y="1613"/>
                    </a:lnTo>
                    <a:lnTo>
                      <a:pt x="2471" y="1362"/>
                    </a:lnTo>
                    <a:lnTo>
                      <a:pt x="3154" y="1682"/>
                    </a:lnTo>
                    <a:lnTo>
                      <a:pt x="3645" y="1963"/>
                    </a:lnTo>
                    <a:lnTo>
                      <a:pt x="3785" y="1963"/>
                    </a:lnTo>
                    <a:lnTo>
                      <a:pt x="3763" y="1774"/>
                    </a:lnTo>
                    <a:lnTo>
                      <a:pt x="3311" y="1222"/>
                    </a:lnTo>
                    <a:lnTo>
                      <a:pt x="3645" y="1051"/>
                    </a:lnTo>
                    <a:lnTo>
                      <a:pt x="3410" y="574"/>
                    </a:lnTo>
                    <a:lnTo>
                      <a:pt x="3575" y="561"/>
                    </a:lnTo>
                    <a:lnTo>
                      <a:pt x="3435" y="0"/>
                    </a:lnTo>
                    <a:lnTo>
                      <a:pt x="3435" y="420"/>
                    </a:lnTo>
                    <a:lnTo>
                      <a:pt x="3294" y="420"/>
                    </a:lnTo>
                    <a:lnTo>
                      <a:pt x="3294" y="561"/>
                    </a:lnTo>
                    <a:lnTo>
                      <a:pt x="3011" y="503"/>
                    </a:lnTo>
                    <a:lnTo>
                      <a:pt x="3072" y="1053"/>
                    </a:lnTo>
                    <a:lnTo>
                      <a:pt x="2663" y="1051"/>
                    </a:lnTo>
                    <a:lnTo>
                      <a:pt x="2630" y="1051"/>
                    </a:lnTo>
                    <a:lnTo>
                      <a:pt x="2601" y="1052"/>
                    </a:lnTo>
                    <a:lnTo>
                      <a:pt x="2575" y="1054"/>
                    </a:lnTo>
                    <a:lnTo>
                      <a:pt x="2552" y="1057"/>
                    </a:lnTo>
                    <a:lnTo>
                      <a:pt x="2530" y="1060"/>
                    </a:lnTo>
                    <a:lnTo>
                      <a:pt x="2511" y="1063"/>
                    </a:lnTo>
                    <a:lnTo>
                      <a:pt x="2493" y="1069"/>
                    </a:lnTo>
                    <a:lnTo>
                      <a:pt x="2476" y="1073"/>
                    </a:lnTo>
                    <a:lnTo>
                      <a:pt x="2444" y="1084"/>
                    </a:lnTo>
                    <a:lnTo>
                      <a:pt x="2407" y="1095"/>
                    </a:lnTo>
                    <a:lnTo>
                      <a:pt x="2387" y="1102"/>
                    </a:lnTo>
                    <a:lnTo>
                      <a:pt x="2366" y="1108"/>
                    </a:lnTo>
                    <a:lnTo>
                      <a:pt x="2341" y="1115"/>
                    </a:lnTo>
                    <a:lnTo>
                      <a:pt x="2314" y="1122"/>
                    </a:lnTo>
                    <a:lnTo>
                      <a:pt x="2062" y="868"/>
                    </a:lnTo>
                    <a:lnTo>
                      <a:pt x="2033" y="1051"/>
                    </a:lnTo>
                    <a:lnTo>
                      <a:pt x="1892" y="1051"/>
                    </a:lnTo>
                    <a:lnTo>
                      <a:pt x="1854" y="900"/>
                    </a:lnTo>
                    <a:lnTo>
                      <a:pt x="1791" y="1129"/>
                    </a:lnTo>
                    <a:lnTo>
                      <a:pt x="1770" y="1070"/>
                    </a:lnTo>
                    <a:lnTo>
                      <a:pt x="1739" y="988"/>
                    </a:lnTo>
                    <a:lnTo>
                      <a:pt x="1702" y="892"/>
                    </a:lnTo>
                    <a:lnTo>
                      <a:pt x="1661" y="788"/>
                    </a:lnTo>
                    <a:lnTo>
                      <a:pt x="1617" y="685"/>
                    </a:lnTo>
                    <a:lnTo>
                      <a:pt x="1577" y="590"/>
                    </a:lnTo>
                    <a:lnTo>
                      <a:pt x="1558" y="547"/>
                    </a:lnTo>
                    <a:lnTo>
                      <a:pt x="1541" y="509"/>
                    </a:lnTo>
                    <a:lnTo>
                      <a:pt x="1525" y="477"/>
                    </a:lnTo>
                    <a:lnTo>
                      <a:pt x="1512" y="451"/>
                    </a:lnTo>
                    <a:lnTo>
                      <a:pt x="1498" y="429"/>
                    </a:lnTo>
                    <a:lnTo>
                      <a:pt x="1485" y="409"/>
                    </a:lnTo>
                    <a:lnTo>
                      <a:pt x="1471" y="392"/>
                    </a:lnTo>
                    <a:lnTo>
                      <a:pt x="1456" y="376"/>
                    </a:lnTo>
                    <a:lnTo>
                      <a:pt x="1441" y="362"/>
                    </a:lnTo>
                    <a:lnTo>
                      <a:pt x="1425" y="350"/>
                    </a:lnTo>
                    <a:lnTo>
                      <a:pt x="1409" y="340"/>
                    </a:lnTo>
                    <a:lnTo>
                      <a:pt x="1393" y="330"/>
                    </a:lnTo>
                    <a:lnTo>
                      <a:pt x="1374" y="322"/>
                    </a:lnTo>
                    <a:lnTo>
                      <a:pt x="1357" y="316"/>
                    </a:lnTo>
                    <a:lnTo>
                      <a:pt x="1339" y="310"/>
                    </a:lnTo>
                    <a:lnTo>
                      <a:pt x="1321" y="304"/>
                    </a:lnTo>
                    <a:lnTo>
                      <a:pt x="1302" y="300"/>
                    </a:lnTo>
                    <a:lnTo>
                      <a:pt x="1283" y="297"/>
                    </a:lnTo>
                    <a:lnTo>
                      <a:pt x="1264" y="294"/>
                    </a:lnTo>
                    <a:lnTo>
                      <a:pt x="1244" y="291"/>
                    </a:lnTo>
                    <a:lnTo>
                      <a:pt x="1204" y="287"/>
                    </a:lnTo>
                    <a:lnTo>
                      <a:pt x="1164" y="284"/>
                    </a:lnTo>
                    <a:lnTo>
                      <a:pt x="1122" y="279"/>
                    </a:lnTo>
                    <a:lnTo>
                      <a:pt x="1080" y="273"/>
                    </a:lnTo>
                    <a:lnTo>
                      <a:pt x="1059" y="268"/>
                    </a:lnTo>
                    <a:lnTo>
                      <a:pt x="1038" y="263"/>
                    </a:lnTo>
                    <a:lnTo>
                      <a:pt x="1017" y="258"/>
                    </a:lnTo>
                    <a:lnTo>
                      <a:pt x="996" y="251"/>
                    </a:lnTo>
                    <a:lnTo>
                      <a:pt x="974" y="243"/>
                    </a:lnTo>
                    <a:lnTo>
                      <a:pt x="953" y="233"/>
                    </a:lnTo>
                    <a:lnTo>
                      <a:pt x="932" y="223"/>
                    </a:lnTo>
                    <a:lnTo>
                      <a:pt x="911" y="210"/>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85" name="Freeform 20"/>
              <p:cNvSpPr>
                <a:spLocks/>
              </p:cNvSpPr>
              <p:nvPr/>
            </p:nvSpPr>
            <p:spPr bwMode="auto">
              <a:xfrm>
                <a:off x="1343026" y="627063"/>
                <a:ext cx="123825" cy="163513"/>
              </a:xfrm>
              <a:custGeom>
                <a:avLst/>
                <a:gdLst>
                  <a:gd name="T0" fmla="*/ 59 w 2803"/>
                  <a:gd name="T1" fmla="*/ 302 h 3716"/>
                  <a:gd name="T2" fmla="*/ 149 w 2803"/>
                  <a:gd name="T3" fmla="*/ 357 h 3716"/>
                  <a:gd name="T4" fmla="*/ 235 w 2803"/>
                  <a:gd name="T5" fmla="*/ 435 h 3716"/>
                  <a:gd name="T6" fmla="*/ 317 w 2803"/>
                  <a:gd name="T7" fmla="*/ 533 h 3716"/>
                  <a:gd name="T8" fmla="*/ 391 w 2803"/>
                  <a:gd name="T9" fmla="*/ 645 h 3716"/>
                  <a:gd name="T10" fmla="*/ 452 w 2803"/>
                  <a:gd name="T11" fmla="*/ 768 h 3716"/>
                  <a:gd name="T12" fmla="*/ 500 w 2803"/>
                  <a:gd name="T13" fmla="*/ 898 h 3716"/>
                  <a:gd name="T14" fmla="*/ 531 w 2803"/>
                  <a:gd name="T15" fmla="*/ 1030 h 3716"/>
                  <a:gd name="T16" fmla="*/ 542 w 2803"/>
                  <a:gd name="T17" fmla="*/ 1161 h 3716"/>
                  <a:gd name="T18" fmla="*/ 529 w 2803"/>
                  <a:gd name="T19" fmla="*/ 1286 h 3716"/>
                  <a:gd name="T20" fmla="*/ 490 w 2803"/>
                  <a:gd name="T21" fmla="*/ 1402 h 3716"/>
                  <a:gd name="T22" fmla="*/ 911 w 2803"/>
                  <a:gd name="T23" fmla="*/ 2102 h 3716"/>
                  <a:gd name="T24" fmla="*/ 560 w 2803"/>
                  <a:gd name="T25" fmla="*/ 2453 h 3716"/>
                  <a:gd name="T26" fmla="*/ 1401 w 2803"/>
                  <a:gd name="T27" fmla="*/ 3014 h 3716"/>
                  <a:gd name="T28" fmla="*/ 1607 w 2803"/>
                  <a:gd name="T29" fmla="*/ 3012 h 3716"/>
                  <a:gd name="T30" fmla="*/ 1673 w 2803"/>
                  <a:gd name="T31" fmla="*/ 3019 h 3716"/>
                  <a:gd name="T32" fmla="*/ 1717 w 2803"/>
                  <a:gd name="T33" fmla="*/ 3029 h 3716"/>
                  <a:gd name="T34" fmla="*/ 1753 w 2803"/>
                  <a:gd name="T35" fmla="*/ 3047 h 3716"/>
                  <a:gd name="T36" fmla="*/ 1782 w 2803"/>
                  <a:gd name="T37" fmla="*/ 3074 h 3716"/>
                  <a:gd name="T38" fmla="*/ 1804 w 2803"/>
                  <a:gd name="T39" fmla="*/ 3111 h 3716"/>
                  <a:gd name="T40" fmla="*/ 1818 w 2803"/>
                  <a:gd name="T41" fmla="*/ 3161 h 3716"/>
                  <a:gd name="T42" fmla="*/ 1823 w 2803"/>
                  <a:gd name="T43" fmla="*/ 3225 h 3716"/>
                  <a:gd name="T44" fmla="*/ 1966 w 2803"/>
                  <a:gd name="T45" fmla="*/ 3446 h 3716"/>
                  <a:gd name="T46" fmla="*/ 2312 w 2803"/>
                  <a:gd name="T47" fmla="*/ 2874 h 3716"/>
                  <a:gd name="T48" fmla="*/ 2803 w 2803"/>
                  <a:gd name="T49" fmla="*/ 2664 h 3716"/>
                  <a:gd name="T50" fmla="*/ 2715 w 2803"/>
                  <a:gd name="T51" fmla="*/ 2585 h 3716"/>
                  <a:gd name="T52" fmla="*/ 2669 w 2803"/>
                  <a:gd name="T53" fmla="*/ 2555 h 3716"/>
                  <a:gd name="T54" fmla="*/ 2612 w 2803"/>
                  <a:gd name="T55" fmla="*/ 2535 h 3716"/>
                  <a:gd name="T56" fmla="*/ 2529 w 2803"/>
                  <a:gd name="T57" fmla="*/ 2526 h 3716"/>
                  <a:gd name="T58" fmla="*/ 2203 w 2803"/>
                  <a:gd name="T59" fmla="*/ 2559 h 3716"/>
                  <a:gd name="T60" fmla="*/ 1191 w 2803"/>
                  <a:gd name="T61" fmla="*/ 1402 h 3716"/>
                  <a:gd name="T62" fmla="*/ 1471 w 2803"/>
                  <a:gd name="T63" fmla="*/ 1092 h 3716"/>
                  <a:gd name="T64" fmla="*/ 1457 w 2803"/>
                  <a:gd name="T65" fmla="*/ 1023 h 3716"/>
                  <a:gd name="T66" fmla="*/ 1428 w 2803"/>
                  <a:gd name="T67" fmla="*/ 973 h 3716"/>
                  <a:gd name="T68" fmla="*/ 1386 w 2803"/>
                  <a:gd name="T69" fmla="*/ 937 h 3716"/>
                  <a:gd name="T70" fmla="*/ 1318 w 2803"/>
                  <a:gd name="T71" fmla="*/ 900 h 3716"/>
                  <a:gd name="T72" fmla="*/ 1239 w 2803"/>
                  <a:gd name="T73" fmla="*/ 860 h 3716"/>
                  <a:gd name="T74" fmla="*/ 1178 w 2803"/>
                  <a:gd name="T75" fmla="*/ 821 h 3716"/>
                  <a:gd name="T76" fmla="*/ 1117 w 2803"/>
                  <a:gd name="T77" fmla="*/ 765 h 3716"/>
                  <a:gd name="T78" fmla="*/ 1060 w 2803"/>
                  <a:gd name="T79" fmla="*/ 687 h 3716"/>
                  <a:gd name="T80" fmla="*/ 1009 w 2803"/>
                  <a:gd name="T81" fmla="*/ 580 h 3716"/>
                  <a:gd name="T82" fmla="*/ 1191 w 2803"/>
                  <a:gd name="T83" fmla="*/ 490 h 3716"/>
                  <a:gd name="T84" fmla="*/ 420 w 2803"/>
                  <a:gd name="T85" fmla="*/ 0 h 3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03" h="3716">
                    <a:moveTo>
                      <a:pt x="0" y="280"/>
                    </a:moveTo>
                    <a:lnTo>
                      <a:pt x="29" y="289"/>
                    </a:lnTo>
                    <a:lnTo>
                      <a:pt x="59" y="302"/>
                    </a:lnTo>
                    <a:lnTo>
                      <a:pt x="88" y="317"/>
                    </a:lnTo>
                    <a:lnTo>
                      <a:pt x="118" y="336"/>
                    </a:lnTo>
                    <a:lnTo>
                      <a:pt x="149" y="357"/>
                    </a:lnTo>
                    <a:lnTo>
                      <a:pt x="178" y="381"/>
                    </a:lnTo>
                    <a:lnTo>
                      <a:pt x="207" y="407"/>
                    </a:lnTo>
                    <a:lnTo>
                      <a:pt x="235" y="435"/>
                    </a:lnTo>
                    <a:lnTo>
                      <a:pt x="264" y="466"/>
                    </a:lnTo>
                    <a:lnTo>
                      <a:pt x="291" y="499"/>
                    </a:lnTo>
                    <a:lnTo>
                      <a:pt x="317" y="533"/>
                    </a:lnTo>
                    <a:lnTo>
                      <a:pt x="342" y="569"/>
                    </a:lnTo>
                    <a:lnTo>
                      <a:pt x="366" y="606"/>
                    </a:lnTo>
                    <a:lnTo>
                      <a:pt x="391" y="645"/>
                    </a:lnTo>
                    <a:lnTo>
                      <a:pt x="413" y="685"/>
                    </a:lnTo>
                    <a:lnTo>
                      <a:pt x="433" y="725"/>
                    </a:lnTo>
                    <a:lnTo>
                      <a:pt x="452" y="768"/>
                    </a:lnTo>
                    <a:lnTo>
                      <a:pt x="470" y="810"/>
                    </a:lnTo>
                    <a:lnTo>
                      <a:pt x="486" y="853"/>
                    </a:lnTo>
                    <a:lnTo>
                      <a:pt x="500" y="898"/>
                    </a:lnTo>
                    <a:lnTo>
                      <a:pt x="512" y="941"/>
                    </a:lnTo>
                    <a:lnTo>
                      <a:pt x="523" y="985"/>
                    </a:lnTo>
                    <a:lnTo>
                      <a:pt x="531" y="1030"/>
                    </a:lnTo>
                    <a:lnTo>
                      <a:pt x="537" y="1073"/>
                    </a:lnTo>
                    <a:lnTo>
                      <a:pt x="541" y="1117"/>
                    </a:lnTo>
                    <a:lnTo>
                      <a:pt x="542" y="1161"/>
                    </a:lnTo>
                    <a:lnTo>
                      <a:pt x="540" y="1203"/>
                    </a:lnTo>
                    <a:lnTo>
                      <a:pt x="536" y="1244"/>
                    </a:lnTo>
                    <a:lnTo>
                      <a:pt x="529" y="1286"/>
                    </a:lnTo>
                    <a:lnTo>
                      <a:pt x="519" y="1326"/>
                    </a:lnTo>
                    <a:lnTo>
                      <a:pt x="506" y="1364"/>
                    </a:lnTo>
                    <a:lnTo>
                      <a:pt x="490" y="1402"/>
                    </a:lnTo>
                    <a:lnTo>
                      <a:pt x="841" y="1612"/>
                    </a:lnTo>
                    <a:lnTo>
                      <a:pt x="911" y="1822"/>
                    </a:lnTo>
                    <a:lnTo>
                      <a:pt x="911" y="2102"/>
                    </a:lnTo>
                    <a:lnTo>
                      <a:pt x="1140" y="2213"/>
                    </a:lnTo>
                    <a:lnTo>
                      <a:pt x="1143" y="2311"/>
                    </a:lnTo>
                    <a:lnTo>
                      <a:pt x="560" y="2453"/>
                    </a:lnTo>
                    <a:lnTo>
                      <a:pt x="1051" y="2804"/>
                    </a:lnTo>
                    <a:lnTo>
                      <a:pt x="1251" y="2813"/>
                    </a:lnTo>
                    <a:lnTo>
                      <a:pt x="1401" y="3014"/>
                    </a:lnTo>
                    <a:lnTo>
                      <a:pt x="1490" y="3013"/>
                    </a:lnTo>
                    <a:lnTo>
                      <a:pt x="1570" y="3011"/>
                    </a:lnTo>
                    <a:lnTo>
                      <a:pt x="1607" y="3012"/>
                    </a:lnTo>
                    <a:lnTo>
                      <a:pt x="1642" y="3014"/>
                    </a:lnTo>
                    <a:lnTo>
                      <a:pt x="1658" y="3015"/>
                    </a:lnTo>
                    <a:lnTo>
                      <a:pt x="1673" y="3019"/>
                    </a:lnTo>
                    <a:lnTo>
                      <a:pt x="1689" y="3021"/>
                    </a:lnTo>
                    <a:lnTo>
                      <a:pt x="1704" y="3025"/>
                    </a:lnTo>
                    <a:lnTo>
                      <a:pt x="1717" y="3029"/>
                    </a:lnTo>
                    <a:lnTo>
                      <a:pt x="1730" y="3034"/>
                    </a:lnTo>
                    <a:lnTo>
                      <a:pt x="1742" y="3040"/>
                    </a:lnTo>
                    <a:lnTo>
                      <a:pt x="1753" y="3047"/>
                    </a:lnTo>
                    <a:lnTo>
                      <a:pt x="1764" y="3055"/>
                    </a:lnTo>
                    <a:lnTo>
                      <a:pt x="1773" y="3064"/>
                    </a:lnTo>
                    <a:lnTo>
                      <a:pt x="1782" y="3074"/>
                    </a:lnTo>
                    <a:lnTo>
                      <a:pt x="1790" y="3085"/>
                    </a:lnTo>
                    <a:lnTo>
                      <a:pt x="1798" y="3097"/>
                    </a:lnTo>
                    <a:lnTo>
                      <a:pt x="1804" y="3111"/>
                    </a:lnTo>
                    <a:lnTo>
                      <a:pt x="1809" y="3126"/>
                    </a:lnTo>
                    <a:lnTo>
                      <a:pt x="1814" y="3143"/>
                    </a:lnTo>
                    <a:lnTo>
                      <a:pt x="1818" y="3161"/>
                    </a:lnTo>
                    <a:lnTo>
                      <a:pt x="1821" y="3181"/>
                    </a:lnTo>
                    <a:lnTo>
                      <a:pt x="1822" y="3202"/>
                    </a:lnTo>
                    <a:lnTo>
                      <a:pt x="1823" y="3225"/>
                    </a:lnTo>
                    <a:lnTo>
                      <a:pt x="1828" y="3632"/>
                    </a:lnTo>
                    <a:lnTo>
                      <a:pt x="2032" y="3716"/>
                    </a:lnTo>
                    <a:lnTo>
                      <a:pt x="1966" y="3446"/>
                    </a:lnTo>
                    <a:lnTo>
                      <a:pt x="2103" y="3365"/>
                    </a:lnTo>
                    <a:lnTo>
                      <a:pt x="2234" y="3294"/>
                    </a:lnTo>
                    <a:lnTo>
                      <a:pt x="2312" y="2874"/>
                    </a:lnTo>
                    <a:lnTo>
                      <a:pt x="2312" y="2734"/>
                    </a:lnTo>
                    <a:lnTo>
                      <a:pt x="2453" y="2734"/>
                    </a:lnTo>
                    <a:lnTo>
                      <a:pt x="2803" y="2664"/>
                    </a:lnTo>
                    <a:lnTo>
                      <a:pt x="2764" y="2627"/>
                    </a:lnTo>
                    <a:lnTo>
                      <a:pt x="2731" y="2598"/>
                    </a:lnTo>
                    <a:lnTo>
                      <a:pt x="2715" y="2585"/>
                    </a:lnTo>
                    <a:lnTo>
                      <a:pt x="2700" y="2574"/>
                    </a:lnTo>
                    <a:lnTo>
                      <a:pt x="2685" y="2564"/>
                    </a:lnTo>
                    <a:lnTo>
                      <a:pt x="2669" y="2555"/>
                    </a:lnTo>
                    <a:lnTo>
                      <a:pt x="2652" y="2547"/>
                    </a:lnTo>
                    <a:lnTo>
                      <a:pt x="2633" y="2541"/>
                    </a:lnTo>
                    <a:lnTo>
                      <a:pt x="2612" y="2535"/>
                    </a:lnTo>
                    <a:lnTo>
                      <a:pt x="2587" y="2531"/>
                    </a:lnTo>
                    <a:lnTo>
                      <a:pt x="2560" y="2528"/>
                    </a:lnTo>
                    <a:lnTo>
                      <a:pt x="2529" y="2526"/>
                    </a:lnTo>
                    <a:lnTo>
                      <a:pt x="2494" y="2524"/>
                    </a:lnTo>
                    <a:lnTo>
                      <a:pt x="2453" y="2524"/>
                    </a:lnTo>
                    <a:lnTo>
                      <a:pt x="2203" y="2559"/>
                    </a:lnTo>
                    <a:lnTo>
                      <a:pt x="1883" y="2813"/>
                    </a:lnTo>
                    <a:lnTo>
                      <a:pt x="979" y="2032"/>
                    </a:lnTo>
                    <a:lnTo>
                      <a:pt x="1191" y="1402"/>
                    </a:lnTo>
                    <a:lnTo>
                      <a:pt x="1472" y="1402"/>
                    </a:lnTo>
                    <a:lnTo>
                      <a:pt x="1472" y="1121"/>
                    </a:lnTo>
                    <a:lnTo>
                      <a:pt x="1471" y="1092"/>
                    </a:lnTo>
                    <a:lnTo>
                      <a:pt x="1468" y="1066"/>
                    </a:lnTo>
                    <a:lnTo>
                      <a:pt x="1463" y="1043"/>
                    </a:lnTo>
                    <a:lnTo>
                      <a:pt x="1457" y="1023"/>
                    </a:lnTo>
                    <a:lnTo>
                      <a:pt x="1448" y="1004"/>
                    </a:lnTo>
                    <a:lnTo>
                      <a:pt x="1439" y="987"/>
                    </a:lnTo>
                    <a:lnTo>
                      <a:pt x="1428" y="973"/>
                    </a:lnTo>
                    <a:lnTo>
                      <a:pt x="1414" y="959"/>
                    </a:lnTo>
                    <a:lnTo>
                      <a:pt x="1401" y="948"/>
                    </a:lnTo>
                    <a:lnTo>
                      <a:pt x="1386" y="937"/>
                    </a:lnTo>
                    <a:lnTo>
                      <a:pt x="1370" y="927"/>
                    </a:lnTo>
                    <a:lnTo>
                      <a:pt x="1353" y="918"/>
                    </a:lnTo>
                    <a:lnTo>
                      <a:pt x="1318" y="900"/>
                    </a:lnTo>
                    <a:lnTo>
                      <a:pt x="1279" y="882"/>
                    </a:lnTo>
                    <a:lnTo>
                      <a:pt x="1259" y="871"/>
                    </a:lnTo>
                    <a:lnTo>
                      <a:pt x="1239" y="860"/>
                    </a:lnTo>
                    <a:lnTo>
                      <a:pt x="1218" y="848"/>
                    </a:lnTo>
                    <a:lnTo>
                      <a:pt x="1198" y="835"/>
                    </a:lnTo>
                    <a:lnTo>
                      <a:pt x="1178" y="821"/>
                    </a:lnTo>
                    <a:lnTo>
                      <a:pt x="1156" y="804"/>
                    </a:lnTo>
                    <a:lnTo>
                      <a:pt x="1136" y="786"/>
                    </a:lnTo>
                    <a:lnTo>
                      <a:pt x="1117" y="765"/>
                    </a:lnTo>
                    <a:lnTo>
                      <a:pt x="1097" y="741"/>
                    </a:lnTo>
                    <a:lnTo>
                      <a:pt x="1079" y="716"/>
                    </a:lnTo>
                    <a:lnTo>
                      <a:pt x="1060" y="687"/>
                    </a:lnTo>
                    <a:lnTo>
                      <a:pt x="1043" y="655"/>
                    </a:lnTo>
                    <a:lnTo>
                      <a:pt x="1025" y="619"/>
                    </a:lnTo>
                    <a:lnTo>
                      <a:pt x="1009" y="580"/>
                    </a:lnTo>
                    <a:lnTo>
                      <a:pt x="994" y="537"/>
                    </a:lnTo>
                    <a:lnTo>
                      <a:pt x="981" y="490"/>
                    </a:lnTo>
                    <a:lnTo>
                      <a:pt x="1191" y="490"/>
                    </a:lnTo>
                    <a:lnTo>
                      <a:pt x="1191" y="349"/>
                    </a:lnTo>
                    <a:lnTo>
                      <a:pt x="420" y="209"/>
                    </a:lnTo>
                    <a:lnTo>
                      <a:pt x="420" y="0"/>
                    </a:lnTo>
                    <a:lnTo>
                      <a:pt x="280" y="0"/>
                    </a:lnTo>
                    <a:lnTo>
                      <a:pt x="0" y="280"/>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86" name="Freeform 21"/>
              <p:cNvSpPr>
                <a:spLocks/>
              </p:cNvSpPr>
              <p:nvPr/>
            </p:nvSpPr>
            <p:spPr bwMode="auto">
              <a:xfrm>
                <a:off x="1273176" y="750888"/>
                <a:ext cx="160338" cy="79375"/>
              </a:xfrm>
              <a:custGeom>
                <a:avLst/>
                <a:gdLst>
                  <a:gd name="T0" fmla="*/ 140 w 3645"/>
                  <a:gd name="T1" fmla="*/ 561 h 1820"/>
                  <a:gd name="T2" fmla="*/ 84 w 3645"/>
                  <a:gd name="T3" fmla="*/ 594 h 1820"/>
                  <a:gd name="T4" fmla="*/ 43 w 3645"/>
                  <a:gd name="T5" fmla="*/ 611 h 1820"/>
                  <a:gd name="T6" fmla="*/ 22 w 3645"/>
                  <a:gd name="T7" fmla="*/ 625 h 1820"/>
                  <a:gd name="T8" fmla="*/ 13 w 3645"/>
                  <a:gd name="T9" fmla="*/ 639 h 1820"/>
                  <a:gd name="T10" fmla="*/ 3 w 3645"/>
                  <a:gd name="T11" fmla="*/ 684 h 1820"/>
                  <a:gd name="T12" fmla="*/ 0 w 3645"/>
                  <a:gd name="T13" fmla="*/ 771 h 1820"/>
                  <a:gd name="T14" fmla="*/ 6 w 3645"/>
                  <a:gd name="T15" fmla="*/ 1087 h 1820"/>
                  <a:gd name="T16" fmla="*/ 37 w 3645"/>
                  <a:gd name="T17" fmla="*/ 1154 h 1820"/>
                  <a:gd name="T18" fmla="*/ 91 w 3645"/>
                  <a:gd name="T19" fmla="*/ 1232 h 1820"/>
                  <a:gd name="T20" fmla="*/ 160 w 3645"/>
                  <a:gd name="T21" fmla="*/ 1316 h 1820"/>
                  <a:gd name="T22" fmla="*/ 243 w 3645"/>
                  <a:gd name="T23" fmla="*/ 1407 h 1820"/>
                  <a:gd name="T24" fmla="*/ 362 w 3645"/>
                  <a:gd name="T25" fmla="*/ 1526 h 1820"/>
                  <a:gd name="T26" fmla="*/ 540 w 3645"/>
                  <a:gd name="T27" fmla="*/ 1687 h 1820"/>
                  <a:gd name="T28" fmla="*/ 663 w 3645"/>
                  <a:gd name="T29" fmla="*/ 1785 h 1820"/>
                  <a:gd name="T30" fmla="*/ 716 w 3645"/>
                  <a:gd name="T31" fmla="*/ 1820 h 1820"/>
                  <a:gd name="T32" fmla="*/ 1118 w 3645"/>
                  <a:gd name="T33" fmla="*/ 1322 h 1820"/>
                  <a:gd name="T34" fmla="*/ 2173 w 3645"/>
                  <a:gd name="T35" fmla="*/ 912 h 1820"/>
                  <a:gd name="T36" fmla="*/ 2632 w 3645"/>
                  <a:gd name="T37" fmla="*/ 771 h 1820"/>
                  <a:gd name="T38" fmla="*/ 2726 w 3645"/>
                  <a:gd name="T39" fmla="*/ 766 h 1820"/>
                  <a:gd name="T40" fmla="*/ 2801 w 3645"/>
                  <a:gd name="T41" fmla="*/ 755 h 1820"/>
                  <a:gd name="T42" fmla="*/ 2911 w 3645"/>
                  <a:gd name="T43" fmla="*/ 726 h 1820"/>
                  <a:gd name="T44" fmla="*/ 3225 w 3645"/>
                  <a:gd name="T45" fmla="*/ 841 h 1820"/>
                  <a:gd name="T46" fmla="*/ 3441 w 3645"/>
                  <a:gd name="T47" fmla="*/ 828 h 1820"/>
                  <a:gd name="T48" fmla="*/ 3434 w 3645"/>
                  <a:gd name="T49" fmla="*/ 377 h 1820"/>
                  <a:gd name="T50" fmla="*/ 3422 w 3645"/>
                  <a:gd name="T51" fmla="*/ 322 h 1820"/>
                  <a:gd name="T52" fmla="*/ 3403 w 3645"/>
                  <a:gd name="T53" fmla="*/ 281 h 1820"/>
                  <a:gd name="T54" fmla="*/ 3377 w 3645"/>
                  <a:gd name="T55" fmla="*/ 251 h 1820"/>
                  <a:gd name="T56" fmla="*/ 3343 w 3645"/>
                  <a:gd name="T57" fmla="*/ 230 h 1820"/>
                  <a:gd name="T58" fmla="*/ 3302 w 3645"/>
                  <a:gd name="T59" fmla="*/ 217 h 1820"/>
                  <a:gd name="T60" fmla="*/ 3255 w 3645"/>
                  <a:gd name="T61" fmla="*/ 210 h 1820"/>
                  <a:gd name="T62" fmla="*/ 3103 w 3645"/>
                  <a:gd name="T63" fmla="*/ 209 h 1820"/>
                  <a:gd name="T64" fmla="*/ 2664 w 3645"/>
                  <a:gd name="T65" fmla="*/ 0 h 1820"/>
                  <a:gd name="T66" fmla="*/ 2726 w 3645"/>
                  <a:gd name="T67" fmla="*/ 598 h 1820"/>
                  <a:gd name="T68" fmla="*/ 2642 w 3645"/>
                  <a:gd name="T69" fmla="*/ 587 h 1820"/>
                  <a:gd name="T70" fmla="*/ 2562 w 3645"/>
                  <a:gd name="T71" fmla="*/ 569 h 1820"/>
                  <a:gd name="T72" fmla="*/ 2503 w 3645"/>
                  <a:gd name="T73" fmla="*/ 562 h 1820"/>
                  <a:gd name="T74" fmla="*/ 2430 w 3645"/>
                  <a:gd name="T75" fmla="*/ 561 h 1820"/>
                  <a:gd name="T76" fmla="*/ 2375 w 3645"/>
                  <a:gd name="T77" fmla="*/ 565 h 1820"/>
                  <a:gd name="T78" fmla="*/ 2339 w 3645"/>
                  <a:gd name="T79" fmla="*/ 574 h 1820"/>
                  <a:gd name="T80" fmla="*/ 2293 w 3645"/>
                  <a:gd name="T81" fmla="*/ 600 h 1820"/>
                  <a:gd name="T82" fmla="*/ 2042 w 3645"/>
                  <a:gd name="T83" fmla="*/ 481 h 1820"/>
                  <a:gd name="T84" fmla="*/ 1398 w 3645"/>
                  <a:gd name="T85" fmla="*/ 423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45" h="1820">
                    <a:moveTo>
                      <a:pt x="1051" y="491"/>
                    </a:moveTo>
                    <a:lnTo>
                      <a:pt x="771" y="491"/>
                    </a:lnTo>
                    <a:lnTo>
                      <a:pt x="140" y="561"/>
                    </a:lnTo>
                    <a:lnTo>
                      <a:pt x="119" y="574"/>
                    </a:lnTo>
                    <a:lnTo>
                      <a:pt x="100" y="585"/>
                    </a:lnTo>
                    <a:lnTo>
                      <a:pt x="84" y="594"/>
                    </a:lnTo>
                    <a:lnTo>
                      <a:pt x="69" y="601"/>
                    </a:lnTo>
                    <a:lnTo>
                      <a:pt x="56" y="606"/>
                    </a:lnTo>
                    <a:lnTo>
                      <a:pt x="43" y="611"/>
                    </a:lnTo>
                    <a:lnTo>
                      <a:pt x="34" y="616"/>
                    </a:lnTo>
                    <a:lnTo>
                      <a:pt x="25" y="622"/>
                    </a:lnTo>
                    <a:lnTo>
                      <a:pt x="22" y="625"/>
                    </a:lnTo>
                    <a:lnTo>
                      <a:pt x="19" y="629"/>
                    </a:lnTo>
                    <a:lnTo>
                      <a:pt x="16" y="634"/>
                    </a:lnTo>
                    <a:lnTo>
                      <a:pt x="13" y="639"/>
                    </a:lnTo>
                    <a:lnTo>
                      <a:pt x="8" y="650"/>
                    </a:lnTo>
                    <a:lnTo>
                      <a:pt x="5" y="665"/>
                    </a:lnTo>
                    <a:lnTo>
                      <a:pt x="3" y="684"/>
                    </a:lnTo>
                    <a:lnTo>
                      <a:pt x="1" y="708"/>
                    </a:lnTo>
                    <a:lnTo>
                      <a:pt x="0" y="737"/>
                    </a:lnTo>
                    <a:lnTo>
                      <a:pt x="0" y="771"/>
                    </a:lnTo>
                    <a:lnTo>
                      <a:pt x="0" y="1052"/>
                    </a:lnTo>
                    <a:lnTo>
                      <a:pt x="1" y="1068"/>
                    </a:lnTo>
                    <a:lnTo>
                      <a:pt x="6" y="1087"/>
                    </a:lnTo>
                    <a:lnTo>
                      <a:pt x="14" y="1108"/>
                    </a:lnTo>
                    <a:lnTo>
                      <a:pt x="24" y="1130"/>
                    </a:lnTo>
                    <a:lnTo>
                      <a:pt x="37" y="1154"/>
                    </a:lnTo>
                    <a:lnTo>
                      <a:pt x="54" y="1178"/>
                    </a:lnTo>
                    <a:lnTo>
                      <a:pt x="71" y="1204"/>
                    </a:lnTo>
                    <a:lnTo>
                      <a:pt x="91" y="1232"/>
                    </a:lnTo>
                    <a:lnTo>
                      <a:pt x="112" y="1259"/>
                    </a:lnTo>
                    <a:lnTo>
                      <a:pt x="136" y="1287"/>
                    </a:lnTo>
                    <a:lnTo>
                      <a:pt x="160" y="1316"/>
                    </a:lnTo>
                    <a:lnTo>
                      <a:pt x="187" y="1347"/>
                    </a:lnTo>
                    <a:lnTo>
                      <a:pt x="214" y="1377"/>
                    </a:lnTo>
                    <a:lnTo>
                      <a:pt x="243" y="1407"/>
                    </a:lnTo>
                    <a:lnTo>
                      <a:pt x="272" y="1436"/>
                    </a:lnTo>
                    <a:lnTo>
                      <a:pt x="301" y="1466"/>
                    </a:lnTo>
                    <a:lnTo>
                      <a:pt x="362" y="1526"/>
                    </a:lnTo>
                    <a:lnTo>
                      <a:pt x="423" y="1583"/>
                    </a:lnTo>
                    <a:lnTo>
                      <a:pt x="483" y="1637"/>
                    </a:lnTo>
                    <a:lnTo>
                      <a:pt x="540" y="1687"/>
                    </a:lnTo>
                    <a:lnTo>
                      <a:pt x="594" y="1732"/>
                    </a:lnTo>
                    <a:lnTo>
                      <a:pt x="642" y="1769"/>
                    </a:lnTo>
                    <a:lnTo>
                      <a:pt x="663" y="1785"/>
                    </a:lnTo>
                    <a:lnTo>
                      <a:pt x="683" y="1799"/>
                    </a:lnTo>
                    <a:lnTo>
                      <a:pt x="700" y="1811"/>
                    </a:lnTo>
                    <a:lnTo>
                      <a:pt x="716" y="1820"/>
                    </a:lnTo>
                    <a:lnTo>
                      <a:pt x="662" y="1321"/>
                    </a:lnTo>
                    <a:lnTo>
                      <a:pt x="714" y="1501"/>
                    </a:lnTo>
                    <a:lnTo>
                      <a:pt x="1118" y="1322"/>
                    </a:lnTo>
                    <a:lnTo>
                      <a:pt x="1056" y="1268"/>
                    </a:lnTo>
                    <a:lnTo>
                      <a:pt x="1538" y="790"/>
                    </a:lnTo>
                    <a:lnTo>
                      <a:pt x="2173" y="912"/>
                    </a:lnTo>
                    <a:lnTo>
                      <a:pt x="2173" y="771"/>
                    </a:lnTo>
                    <a:lnTo>
                      <a:pt x="2594" y="771"/>
                    </a:lnTo>
                    <a:lnTo>
                      <a:pt x="2632" y="771"/>
                    </a:lnTo>
                    <a:lnTo>
                      <a:pt x="2667" y="770"/>
                    </a:lnTo>
                    <a:lnTo>
                      <a:pt x="2698" y="768"/>
                    </a:lnTo>
                    <a:lnTo>
                      <a:pt x="2726" y="766"/>
                    </a:lnTo>
                    <a:lnTo>
                      <a:pt x="2753" y="763"/>
                    </a:lnTo>
                    <a:lnTo>
                      <a:pt x="2777" y="759"/>
                    </a:lnTo>
                    <a:lnTo>
                      <a:pt x="2801" y="755"/>
                    </a:lnTo>
                    <a:lnTo>
                      <a:pt x="2823" y="750"/>
                    </a:lnTo>
                    <a:lnTo>
                      <a:pt x="2866" y="739"/>
                    </a:lnTo>
                    <a:lnTo>
                      <a:pt x="2911" y="726"/>
                    </a:lnTo>
                    <a:lnTo>
                      <a:pt x="2960" y="711"/>
                    </a:lnTo>
                    <a:lnTo>
                      <a:pt x="3017" y="696"/>
                    </a:lnTo>
                    <a:lnTo>
                      <a:pt x="3225" y="841"/>
                    </a:lnTo>
                    <a:lnTo>
                      <a:pt x="3645" y="982"/>
                    </a:lnTo>
                    <a:lnTo>
                      <a:pt x="3645" y="912"/>
                    </a:lnTo>
                    <a:lnTo>
                      <a:pt x="3441" y="828"/>
                    </a:lnTo>
                    <a:lnTo>
                      <a:pt x="3436" y="421"/>
                    </a:lnTo>
                    <a:lnTo>
                      <a:pt x="3435" y="398"/>
                    </a:lnTo>
                    <a:lnTo>
                      <a:pt x="3434" y="377"/>
                    </a:lnTo>
                    <a:lnTo>
                      <a:pt x="3431" y="357"/>
                    </a:lnTo>
                    <a:lnTo>
                      <a:pt x="3427" y="339"/>
                    </a:lnTo>
                    <a:lnTo>
                      <a:pt x="3422" y="322"/>
                    </a:lnTo>
                    <a:lnTo>
                      <a:pt x="3417" y="307"/>
                    </a:lnTo>
                    <a:lnTo>
                      <a:pt x="3411" y="293"/>
                    </a:lnTo>
                    <a:lnTo>
                      <a:pt x="3403" y="281"/>
                    </a:lnTo>
                    <a:lnTo>
                      <a:pt x="3395" y="270"/>
                    </a:lnTo>
                    <a:lnTo>
                      <a:pt x="3386" y="260"/>
                    </a:lnTo>
                    <a:lnTo>
                      <a:pt x="3377" y="251"/>
                    </a:lnTo>
                    <a:lnTo>
                      <a:pt x="3366" y="243"/>
                    </a:lnTo>
                    <a:lnTo>
                      <a:pt x="3355" y="236"/>
                    </a:lnTo>
                    <a:lnTo>
                      <a:pt x="3343" y="230"/>
                    </a:lnTo>
                    <a:lnTo>
                      <a:pt x="3330" y="225"/>
                    </a:lnTo>
                    <a:lnTo>
                      <a:pt x="3317" y="221"/>
                    </a:lnTo>
                    <a:lnTo>
                      <a:pt x="3302" y="217"/>
                    </a:lnTo>
                    <a:lnTo>
                      <a:pt x="3286" y="215"/>
                    </a:lnTo>
                    <a:lnTo>
                      <a:pt x="3271" y="211"/>
                    </a:lnTo>
                    <a:lnTo>
                      <a:pt x="3255" y="210"/>
                    </a:lnTo>
                    <a:lnTo>
                      <a:pt x="3220" y="208"/>
                    </a:lnTo>
                    <a:lnTo>
                      <a:pt x="3183" y="207"/>
                    </a:lnTo>
                    <a:lnTo>
                      <a:pt x="3103" y="209"/>
                    </a:lnTo>
                    <a:lnTo>
                      <a:pt x="3014" y="210"/>
                    </a:lnTo>
                    <a:lnTo>
                      <a:pt x="2864" y="9"/>
                    </a:lnTo>
                    <a:lnTo>
                      <a:pt x="2664" y="0"/>
                    </a:lnTo>
                    <a:lnTo>
                      <a:pt x="2310" y="51"/>
                    </a:lnTo>
                    <a:lnTo>
                      <a:pt x="2766" y="601"/>
                    </a:lnTo>
                    <a:lnTo>
                      <a:pt x="2726" y="598"/>
                    </a:lnTo>
                    <a:lnTo>
                      <a:pt x="2693" y="594"/>
                    </a:lnTo>
                    <a:lnTo>
                      <a:pt x="2666" y="591"/>
                    </a:lnTo>
                    <a:lnTo>
                      <a:pt x="2642" y="587"/>
                    </a:lnTo>
                    <a:lnTo>
                      <a:pt x="2608" y="581"/>
                    </a:lnTo>
                    <a:lnTo>
                      <a:pt x="2583" y="574"/>
                    </a:lnTo>
                    <a:lnTo>
                      <a:pt x="2562" y="569"/>
                    </a:lnTo>
                    <a:lnTo>
                      <a:pt x="2538" y="565"/>
                    </a:lnTo>
                    <a:lnTo>
                      <a:pt x="2523" y="563"/>
                    </a:lnTo>
                    <a:lnTo>
                      <a:pt x="2503" y="562"/>
                    </a:lnTo>
                    <a:lnTo>
                      <a:pt x="2481" y="561"/>
                    </a:lnTo>
                    <a:lnTo>
                      <a:pt x="2454" y="561"/>
                    </a:lnTo>
                    <a:lnTo>
                      <a:pt x="2430" y="561"/>
                    </a:lnTo>
                    <a:lnTo>
                      <a:pt x="2410" y="562"/>
                    </a:lnTo>
                    <a:lnTo>
                      <a:pt x="2392" y="563"/>
                    </a:lnTo>
                    <a:lnTo>
                      <a:pt x="2375" y="565"/>
                    </a:lnTo>
                    <a:lnTo>
                      <a:pt x="2362" y="567"/>
                    </a:lnTo>
                    <a:lnTo>
                      <a:pt x="2350" y="570"/>
                    </a:lnTo>
                    <a:lnTo>
                      <a:pt x="2339" y="574"/>
                    </a:lnTo>
                    <a:lnTo>
                      <a:pt x="2330" y="578"/>
                    </a:lnTo>
                    <a:lnTo>
                      <a:pt x="2312" y="587"/>
                    </a:lnTo>
                    <a:lnTo>
                      <a:pt x="2293" y="600"/>
                    </a:lnTo>
                    <a:lnTo>
                      <a:pt x="2272" y="615"/>
                    </a:lnTo>
                    <a:lnTo>
                      <a:pt x="2243" y="631"/>
                    </a:lnTo>
                    <a:lnTo>
                      <a:pt x="2042" y="481"/>
                    </a:lnTo>
                    <a:lnTo>
                      <a:pt x="1681" y="506"/>
                    </a:lnTo>
                    <a:lnTo>
                      <a:pt x="1572" y="721"/>
                    </a:lnTo>
                    <a:lnTo>
                      <a:pt x="1398" y="423"/>
                    </a:lnTo>
                    <a:lnTo>
                      <a:pt x="1051" y="491"/>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87" name="Freeform 22"/>
              <p:cNvSpPr>
                <a:spLocks/>
              </p:cNvSpPr>
              <p:nvPr/>
            </p:nvSpPr>
            <p:spPr bwMode="auto">
              <a:xfrm>
                <a:off x="1231901" y="719138"/>
                <a:ext cx="182563" cy="123825"/>
              </a:xfrm>
              <a:custGeom>
                <a:avLst/>
                <a:gdLst>
                  <a:gd name="T0" fmla="*/ 912 w 4137"/>
                  <a:gd name="T1" fmla="*/ 281 h 2806"/>
                  <a:gd name="T2" fmla="*/ 838 w 4137"/>
                  <a:gd name="T3" fmla="*/ 969 h 2806"/>
                  <a:gd name="T4" fmla="*/ 763 w 4137"/>
                  <a:gd name="T5" fmla="*/ 1008 h 2806"/>
                  <a:gd name="T6" fmla="*/ 679 w 4137"/>
                  <a:gd name="T7" fmla="*/ 1073 h 2806"/>
                  <a:gd name="T8" fmla="*/ 591 w 4137"/>
                  <a:gd name="T9" fmla="*/ 1156 h 2806"/>
                  <a:gd name="T10" fmla="*/ 498 w 4137"/>
                  <a:gd name="T11" fmla="*/ 1256 h 2806"/>
                  <a:gd name="T12" fmla="*/ 404 w 4137"/>
                  <a:gd name="T13" fmla="*/ 1365 h 2806"/>
                  <a:gd name="T14" fmla="*/ 225 w 4137"/>
                  <a:gd name="T15" fmla="*/ 1591 h 2806"/>
                  <a:gd name="T16" fmla="*/ 75 w 4137"/>
                  <a:gd name="T17" fmla="*/ 1792 h 2806"/>
                  <a:gd name="T18" fmla="*/ 172 w 4137"/>
                  <a:gd name="T19" fmla="*/ 2230 h 2806"/>
                  <a:gd name="T20" fmla="*/ 241 w 4137"/>
                  <a:gd name="T21" fmla="*/ 2204 h 2806"/>
                  <a:gd name="T22" fmla="*/ 283 w 4137"/>
                  <a:gd name="T23" fmla="*/ 2193 h 2806"/>
                  <a:gd name="T24" fmla="*/ 305 w 4137"/>
                  <a:gd name="T25" fmla="*/ 2193 h 2806"/>
                  <a:gd name="T26" fmla="*/ 314 w 4137"/>
                  <a:gd name="T27" fmla="*/ 2203 h 2806"/>
                  <a:gd name="T28" fmla="*/ 315 w 4137"/>
                  <a:gd name="T29" fmla="*/ 2233 h 2806"/>
                  <a:gd name="T30" fmla="*/ 318 w 4137"/>
                  <a:gd name="T31" fmla="*/ 2255 h 2806"/>
                  <a:gd name="T32" fmla="*/ 330 w 4137"/>
                  <a:gd name="T33" fmla="*/ 2277 h 2806"/>
                  <a:gd name="T34" fmla="*/ 359 w 4137"/>
                  <a:gd name="T35" fmla="*/ 2296 h 2806"/>
                  <a:gd name="T36" fmla="*/ 410 w 4137"/>
                  <a:gd name="T37" fmla="*/ 2310 h 2806"/>
                  <a:gd name="T38" fmla="*/ 491 w 4137"/>
                  <a:gd name="T39" fmla="*/ 2315 h 2806"/>
                  <a:gd name="T40" fmla="*/ 876 w 4137"/>
                  <a:gd name="T41" fmla="*/ 2393 h 2806"/>
                  <a:gd name="T42" fmla="*/ 929 w 4137"/>
                  <a:gd name="T43" fmla="*/ 2472 h 2806"/>
                  <a:gd name="T44" fmla="*/ 986 w 4137"/>
                  <a:gd name="T45" fmla="*/ 2512 h 2806"/>
                  <a:gd name="T46" fmla="*/ 1042 w 4137"/>
                  <a:gd name="T47" fmla="*/ 2525 h 2806"/>
                  <a:gd name="T48" fmla="*/ 1099 w 4137"/>
                  <a:gd name="T49" fmla="*/ 2523 h 2806"/>
                  <a:gd name="T50" fmla="*/ 1152 w 4137"/>
                  <a:gd name="T51" fmla="*/ 2516 h 2806"/>
                  <a:gd name="T52" fmla="*/ 1201 w 4137"/>
                  <a:gd name="T53" fmla="*/ 2516 h 2806"/>
                  <a:gd name="T54" fmla="*/ 1247 w 4137"/>
                  <a:gd name="T55" fmla="*/ 2534 h 2806"/>
                  <a:gd name="T56" fmla="*/ 1284 w 4137"/>
                  <a:gd name="T57" fmla="*/ 2581 h 2806"/>
                  <a:gd name="T58" fmla="*/ 1313 w 4137"/>
                  <a:gd name="T59" fmla="*/ 2667 h 2806"/>
                  <a:gd name="T60" fmla="*/ 1332 w 4137"/>
                  <a:gd name="T61" fmla="*/ 2806 h 2806"/>
                  <a:gd name="T62" fmla="*/ 2143 w 4137"/>
                  <a:gd name="T63" fmla="*/ 2162 h 2806"/>
                  <a:gd name="T64" fmla="*/ 3226 w 4137"/>
                  <a:gd name="T65" fmla="*/ 1684 h 2806"/>
                  <a:gd name="T66" fmla="*/ 3857 w 4137"/>
                  <a:gd name="T67" fmla="*/ 1614 h 2806"/>
                  <a:gd name="T68" fmla="*/ 3872 w 4137"/>
                  <a:gd name="T69" fmla="*/ 1413 h 2806"/>
                  <a:gd name="T70" fmla="*/ 3735 w 4137"/>
                  <a:gd name="T71" fmla="*/ 1452 h 2806"/>
                  <a:gd name="T72" fmla="*/ 3665 w 4137"/>
                  <a:gd name="T73" fmla="*/ 1465 h 2806"/>
                  <a:gd name="T74" fmla="*/ 3579 w 4137"/>
                  <a:gd name="T75" fmla="*/ 1472 h 2806"/>
                  <a:gd name="T76" fmla="*/ 3085 w 4137"/>
                  <a:gd name="T77" fmla="*/ 1473 h 2806"/>
                  <a:gd name="T78" fmla="*/ 1968 w 4137"/>
                  <a:gd name="T79" fmla="*/ 1970 h 2806"/>
                  <a:gd name="T80" fmla="*/ 1574 w 4137"/>
                  <a:gd name="T81" fmla="*/ 2023 h 2806"/>
                  <a:gd name="T82" fmla="*/ 1595 w 4137"/>
                  <a:gd name="T83" fmla="*/ 2501 h 2806"/>
                  <a:gd name="T84" fmla="*/ 1506 w 4137"/>
                  <a:gd name="T85" fmla="*/ 2434 h 2806"/>
                  <a:gd name="T86" fmla="*/ 1335 w 4137"/>
                  <a:gd name="T87" fmla="*/ 2285 h 2806"/>
                  <a:gd name="T88" fmla="*/ 1184 w 4137"/>
                  <a:gd name="T89" fmla="*/ 2138 h 2806"/>
                  <a:gd name="T90" fmla="*/ 1099 w 4137"/>
                  <a:gd name="T91" fmla="*/ 2049 h 2806"/>
                  <a:gd name="T92" fmla="*/ 1024 w 4137"/>
                  <a:gd name="T93" fmla="*/ 1961 h 2806"/>
                  <a:gd name="T94" fmla="*/ 966 w 4137"/>
                  <a:gd name="T95" fmla="*/ 1880 h 2806"/>
                  <a:gd name="T96" fmla="*/ 926 w 4137"/>
                  <a:gd name="T97" fmla="*/ 1810 h 2806"/>
                  <a:gd name="T98" fmla="*/ 912 w 4137"/>
                  <a:gd name="T99" fmla="*/ 1754 h 2806"/>
                  <a:gd name="T100" fmla="*/ 913 w 4137"/>
                  <a:gd name="T101" fmla="*/ 1410 h 2806"/>
                  <a:gd name="T102" fmla="*/ 920 w 4137"/>
                  <a:gd name="T103" fmla="*/ 1352 h 2806"/>
                  <a:gd name="T104" fmla="*/ 931 w 4137"/>
                  <a:gd name="T105" fmla="*/ 1331 h 2806"/>
                  <a:gd name="T106" fmla="*/ 946 w 4137"/>
                  <a:gd name="T107" fmla="*/ 1318 h 2806"/>
                  <a:gd name="T108" fmla="*/ 981 w 4137"/>
                  <a:gd name="T109" fmla="*/ 1303 h 2806"/>
                  <a:gd name="T110" fmla="*/ 1031 w 4137"/>
                  <a:gd name="T111" fmla="*/ 1276 h 2806"/>
                  <a:gd name="T112" fmla="*/ 1327 w 4137"/>
                  <a:gd name="T113" fmla="*/ 715 h 2806"/>
                  <a:gd name="T114" fmla="*/ 1123 w 4137"/>
                  <a:gd name="T115"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37" h="2806">
                    <a:moveTo>
                      <a:pt x="1052" y="71"/>
                    </a:moveTo>
                    <a:lnTo>
                      <a:pt x="912" y="141"/>
                    </a:lnTo>
                    <a:lnTo>
                      <a:pt x="912" y="281"/>
                    </a:lnTo>
                    <a:lnTo>
                      <a:pt x="1189" y="203"/>
                    </a:lnTo>
                    <a:lnTo>
                      <a:pt x="860" y="963"/>
                    </a:lnTo>
                    <a:lnTo>
                      <a:pt x="838" y="969"/>
                    </a:lnTo>
                    <a:lnTo>
                      <a:pt x="813" y="979"/>
                    </a:lnTo>
                    <a:lnTo>
                      <a:pt x="789" y="992"/>
                    </a:lnTo>
                    <a:lnTo>
                      <a:pt x="763" y="1008"/>
                    </a:lnTo>
                    <a:lnTo>
                      <a:pt x="736" y="1027"/>
                    </a:lnTo>
                    <a:lnTo>
                      <a:pt x="709" y="1049"/>
                    </a:lnTo>
                    <a:lnTo>
                      <a:pt x="679" y="1073"/>
                    </a:lnTo>
                    <a:lnTo>
                      <a:pt x="650" y="1099"/>
                    </a:lnTo>
                    <a:lnTo>
                      <a:pt x="621" y="1127"/>
                    </a:lnTo>
                    <a:lnTo>
                      <a:pt x="591" y="1156"/>
                    </a:lnTo>
                    <a:lnTo>
                      <a:pt x="559" y="1189"/>
                    </a:lnTo>
                    <a:lnTo>
                      <a:pt x="529" y="1222"/>
                    </a:lnTo>
                    <a:lnTo>
                      <a:pt x="498" y="1256"/>
                    </a:lnTo>
                    <a:lnTo>
                      <a:pt x="467" y="1291"/>
                    </a:lnTo>
                    <a:lnTo>
                      <a:pt x="435" y="1328"/>
                    </a:lnTo>
                    <a:lnTo>
                      <a:pt x="404" y="1365"/>
                    </a:lnTo>
                    <a:lnTo>
                      <a:pt x="343" y="1441"/>
                    </a:lnTo>
                    <a:lnTo>
                      <a:pt x="282" y="1516"/>
                    </a:lnTo>
                    <a:lnTo>
                      <a:pt x="225" y="1591"/>
                    </a:lnTo>
                    <a:lnTo>
                      <a:pt x="170" y="1662"/>
                    </a:lnTo>
                    <a:lnTo>
                      <a:pt x="120" y="1731"/>
                    </a:lnTo>
                    <a:lnTo>
                      <a:pt x="75" y="1792"/>
                    </a:lnTo>
                    <a:lnTo>
                      <a:pt x="34" y="1848"/>
                    </a:lnTo>
                    <a:lnTo>
                      <a:pt x="0" y="1894"/>
                    </a:lnTo>
                    <a:lnTo>
                      <a:pt x="172" y="2230"/>
                    </a:lnTo>
                    <a:lnTo>
                      <a:pt x="199" y="2219"/>
                    </a:lnTo>
                    <a:lnTo>
                      <a:pt x="222" y="2211"/>
                    </a:lnTo>
                    <a:lnTo>
                      <a:pt x="241" y="2204"/>
                    </a:lnTo>
                    <a:lnTo>
                      <a:pt x="258" y="2199"/>
                    </a:lnTo>
                    <a:lnTo>
                      <a:pt x="272" y="2195"/>
                    </a:lnTo>
                    <a:lnTo>
                      <a:pt x="283" y="2193"/>
                    </a:lnTo>
                    <a:lnTo>
                      <a:pt x="293" y="2192"/>
                    </a:lnTo>
                    <a:lnTo>
                      <a:pt x="300" y="2192"/>
                    </a:lnTo>
                    <a:lnTo>
                      <a:pt x="305" y="2193"/>
                    </a:lnTo>
                    <a:lnTo>
                      <a:pt x="309" y="2196"/>
                    </a:lnTo>
                    <a:lnTo>
                      <a:pt x="312" y="2199"/>
                    </a:lnTo>
                    <a:lnTo>
                      <a:pt x="314" y="2203"/>
                    </a:lnTo>
                    <a:lnTo>
                      <a:pt x="315" y="2214"/>
                    </a:lnTo>
                    <a:lnTo>
                      <a:pt x="315" y="2226"/>
                    </a:lnTo>
                    <a:lnTo>
                      <a:pt x="315" y="2233"/>
                    </a:lnTo>
                    <a:lnTo>
                      <a:pt x="315" y="2241"/>
                    </a:lnTo>
                    <a:lnTo>
                      <a:pt x="316" y="2248"/>
                    </a:lnTo>
                    <a:lnTo>
                      <a:pt x="318" y="2255"/>
                    </a:lnTo>
                    <a:lnTo>
                      <a:pt x="320" y="2263"/>
                    </a:lnTo>
                    <a:lnTo>
                      <a:pt x="324" y="2270"/>
                    </a:lnTo>
                    <a:lnTo>
                      <a:pt x="330" y="2277"/>
                    </a:lnTo>
                    <a:lnTo>
                      <a:pt x="337" y="2284"/>
                    </a:lnTo>
                    <a:lnTo>
                      <a:pt x="347" y="2290"/>
                    </a:lnTo>
                    <a:lnTo>
                      <a:pt x="359" y="2296"/>
                    </a:lnTo>
                    <a:lnTo>
                      <a:pt x="373" y="2302"/>
                    </a:lnTo>
                    <a:lnTo>
                      <a:pt x="390" y="2307"/>
                    </a:lnTo>
                    <a:lnTo>
                      <a:pt x="410" y="2310"/>
                    </a:lnTo>
                    <a:lnTo>
                      <a:pt x="433" y="2313"/>
                    </a:lnTo>
                    <a:lnTo>
                      <a:pt x="461" y="2315"/>
                    </a:lnTo>
                    <a:lnTo>
                      <a:pt x="491" y="2315"/>
                    </a:lnTo>
                    <a:lnTo>
                      <a:pt x="842" y="2315"/>
                    </a:lnTo>
                    <a:lnTo>
                      <a:pt x="859" y="2357"/>
                    </a:lnTo>
                    <a:lnTo>
                      <a:pt x="876" y="2393"/>
                    </a:lnTo>
                    <a:lnTo>
                      <a:pt x="893" y="2424"/>
                    </a:lnTo>
                    <a:lnTo>
                      <a:pt x="911" y="2451"/>
                    </a:lnTo>
                    <a:lnTo>
                      <a:pt x="929" y="2472"/>
                    </a:lnTo>
                    <a:lnTo>
                      <a:pt x="948" y="2489"/>
                    </a:lnTo>
                    <a:lnTo>
                      <a:pt x="967" y="2502"/>
                    </a:lnTo>
                    <a:lnTo>
                      <a:pt x="986" y="2512"/>
                    </a:lnTo>
                    <a:lnTo>
                      <a:pt x="1004" y="2518"/>
                    </a:lnTo>
                    <a:lnTo>
                      <a:pt x="1023" y="2523"/>
                    </a:lnTo>
                    <a:lnTo>
                      <a:pt x="1042" y="2525"/>
                    </a:lnTo>
                    <a:lnTo>
                      <a:pt x="1061" y="2525"/>
                    </a:lnTo>
                    <a:lnTo>
                      <a:pt x="1079" y="2524"/>
                    </a:lnTo>
                    <a:lnTo>
                      <a:pt x="1099" y="2523"/>
                    </a:lnTo>
                    <a:lnTo>
                      <a:pt x="1117" y="2520"/>
                    </a:lnTo>
                    <a:lnTo>
                      <a:pt x="1134" y="2518"/>
                    </a:lnTo>
                    <a:lnTo>
                      <a:pt x="1152" y="2516"/>
                    </a:lnTo>
                    <a:lnTo>
                      <a:pt x="1169" y="2515"/>
                    </a:lnTo>
                    <a:lnTo>
                      <a:pt x="1185" y="2515"/>
                    </a:lnTo>
                    <a:lnTo>
                      <a:pt x="1201" y="2516"/>
                    </a:lnTo>
                    <a:lnTo>
                      <a:pt x="1217" y="2519"/>
                    </a:lnTo>
                    <a:lnTo>
                      <a:pt x="1233" y="2525"/>
                    </a:lnTo>
                    <a:lnTo>
                      <a:pt x="1247" y="2534"/>
                    </a:lnTo>
                    <a:lnTo>
                      <a:pt x="1260" y="2545"/>
                    </a:lnTo>
                    <a:lnTo>
                      <a:pt x="1272" y="2562"/>
                    </a:lnTo>
                    <a:lnTo>
                      <a:pt x="1284" y="2581"/>
                    </a:lnTo>
                    <a:lnTo>
                      <a:pt x="1295" y="2605"/>
                    </a:lnTo>
                    <a:lnTo>
                      <a:pt x="1304" y="2633"/>
                    </a:lnTo>
                    <a:lnTo>
                      <a:pt x="1313" y="2667"/>
                    </a:lnTo>
                    <a:lnTo>
                      <a:pt x="1321" y="2708"/>
                    </a:lnTo>
                    <a:lnTo>
                      <a:pt x="1327" y="2753"/>
                    </a:lnTo>
                    <a:lnTo>
                      <a:pt x="1332" y="2806"/>
                    </a:lnTo>
                    <a:lnTo>
                      <a:pt x="1825" y="2744"/>
                    </a:lnTo>
                    <a:lnTo>
                      <a:pt x="1823" y="2315"/>
                    </a:lnTo>
                    <a:lnTo>
                      <a:pt x="2143" y="2162"/>
                    </a:lnTo>
                    <a:lnTo>
                      <a:pt x="2454" y="2104"/>
                    </a:lnTo>
                    <a:lnTo>
                      <a:pt x="2535" y="1686"/>
                    </a:lnTo>
                    <a:lnTo>
                      <a:pt x="3226" y="1684"/>
                    </a:lnTo>
                    <a:lnTo>
                      <a:pt x="3226" y="1543"/>
                    </a:lnTo>
                    <a:lnTo>
                      <a:pt x="3716" y="1614"/>
                    </a:lnTo>
                    <a:lnTo>
                      <a:pt x="3857" y="1614"/>
                    </a:lnTo>
                    <a:lnTo>
                      <a:pt x="4137" y="1543"/>
                    </a:lnTo>
                    <a:lnTo>
                      <a:pt x="3929" y="1398"/>
                    </a:lnTo>
                    <a:lnTo>
                      <a:pt x="3872" y="1413"/>
                    </a:lnTo>
                    <a:lnTo>
                      <a:pt x="3823" y="1428"/>
                    </a:lnTo>
                    <a:lnTo>
                      <a:pt x="3778" y="1441"/>
                    </a:lnTo>
                    <a:lnTo>
                      <a:pt x="3735" y="1452"/>
                    </a:lnTo>
                    <a:lnTo>
                      <a:pt x="3713" y="1457"/>
                    </a:lnTo>
                    <a:lnTo>
                      <a:pt x="3689" y="1461"/>
                    </a:lnTo>
                    <a:lnTo>
                      <a:pt x="3665" y="1465"/>
                    </a:lnTo>
                    <a:lnTo>
                      <a:pt x="3638" y="1468"/>
                    </a:lnTo>
                    <a:lnTo>
                      <a:pt x="3610" y="1470"/>
                    </a:lnTo>
                    <a:lnTo>
                      <a:pt x="3579" y="1472"/>
                    </a:lnTo>
                    <a:lnTo>
                      <a:pt x="3544" y="1473"/>
                    </a:lnTo>
                    <a:lnTo>
                      <a:pt x="3506" y="1473"/>
                    </a:lnTo>
                    <a:lnTo>
                      <a:pt x="3085" y="1473"/>
                    </a:lnTo>
                    <a:lnTo>
                      <a:pt x="3085" y="1614"/>
                    </a:lnTo>
                    <a:lnTo>
                      <a:pt x="2450" y="1492"/>
                    </a:lnTo>
                    <a:lnTo>
                      <a:pt x="1968" y="1970"/>
                    </a:lnTo>
                    <a:lnTo>
                      <a:pt x="2030" y="2024"/>
                    </a:lnTo>
                    <a:lnTo>
                      <a:pt x="1626" y="2203"/>
                    </a:lnTo>
                    <a:lnTo>
                      <a:pt x="1574" y="2023"/>
                    </a:lnTo>
                    <a:lnTo>
                      <a:pt x="1628" y="2522"/>
                    </a:lnTo>
                    <a:lnTo>
                      <a:pt x="1612" y="2513"/>
                    </a:lnTo>
                    <a:lnTo>
                      <a:pt x="1595" y="2501"/>
                    </a:lnTo>
                    <a:lnTo>
                      <a:pt x="1575" y="2487"/>
                    </a:lnTo>
                    <a:lnTo>
                      <a:pt x="1554" y="2471"/>
                    </a:lnTo>
                    <a:lnTo>
                      <a:pt x="1506" y="2434"/>
                    </a:lnTo>
                    <a:lnTo>
                      <a:pt x="1452" y="2389"/>
                    </a:lnTo>
                    <a:lnTo>
                      <a:pt x="1395" y="2339"/>
                    </a:lnTo>
                    <a:lnTo>
                      <a:pt x="1335" y="2285"/>
                    </a:lnTo>
                    <a:lnTo>
                      <a:pt x="1274" y="2228"/>
                    </a:lnTo>
                    <a:lnTo>
                      <a:pt x="1213" y="2168"/>
                    </a:lnTo>
                    <a:lnTo>
                      <a:pt x="1184" y="2138"/>
                    </a:lnTo>
                    <a:lnTo>
                      <a:pt x="1155" y="2109"/>
                    </a:lnTo>
                    <a:lnTo>
                      <a:pt x="1126" y="2079"/>
                    </a:lnTo>
                    <a:lnTo>
                      <a:pt x="1099" y="2049"/>
                    </a:lnTo>
                    <a:lnTo>
                      <a:pt x="1072" y="2018"/>
                    </a:lnTo>
                    <a:lnTo>
                      <a:pt x="1048" y="1989"/>
                    </a:lnTo>
                    <a:lnTo>
                      <a:pt x="1024" y="1961"/>
                    </a:lnTo>
                    <a:lnTo>
                      <a:pt x="1003" y="1934"/>
                    </a:lnTo>
                    <a:lnTo>
                      <a:pt x="983" y="1906"/>
                    </a:lnTo>
                    <a:lnTo>
                      <a:pt x="966" y="1880"/>
                    </a:lnTo>
                    <a:lnTo>
                      <a:pt x="949" y="1856"/>
                    </a:lnTo>
                    <a:lnTo>
                      <a:pt x="936" y="1832"/>
                    </a:lnTo>
                    <a:lnTo>
                      <a:pt x="926" y="1810"/>
                    </a:lnTo>
                    <a:lnTo>
                      <a:pt x="918" y="1789"/>
                    </a:lnTo>
                    <a:lnTo>
                      <a:pt x="913" y="1770"/>
                    </a:lnTo>
                    <a:lnTo>
                      <a:pt x="912" y="1754"/>
                    </a:lnTo>
                    <a:lnTo>
                      <a:pt x="912" y="1473"/>
                    </a:lnTo>
                    <a:lnTo>
                      <a:pt x="912" y="1439"/>
                    </a:lnTo>
                    <a:lnTo>
                      <a:pt x="913" y="1410"/>
                    </a:lnTo>
                    <a:lnTo>
                      <a:pt x="915" y="1386"/>
                    </a:lnTo>
                    <a:lnTo>
                      <a:pt x="917" y="1367"/>
                    </a:lnTo>
                    <a:lnTo>
                      <a:pt x="920" y="1352"/>
                    </a:lnTo>
                    <a:lnTo>
                      <a:pt x="925" y="1341"/>
                    </a:lnTo>
                    <a:lnTo>
                      <a:pt x="928" y="1336"/>
                    </a:lnTo>
                    <a:lnTo>
                      <a:pt x="931" y="1331"/>
                    </a:lnTo>
                    <a:lnTo>
                      <a:pt x="934" y="1327"/>
                    </a:lnTo>
                    <a:lnTo>
                      <a:pt x="937" y="1324"/>
                    </a:lnTo>
                    <a:lnTo>
                      <a:pt x="946" y="1318"/>
                    </a:lnTo>
                    <a:lnTo>
                      <a:pt x="955" y="1313"/>
                    </a:lnTo>
                    <a:lnTo>
                      <a:pt x="968" y="1308"/>
                    </a:lnTo>
                    <a:lnTo>
                      <a:pt x="981" y="1303"/>
                    </a:lnTo>
                    <a:lnTo>
                      <a:pt x="996" y="1296"/>
                    </a:lnTo>
                    <a:lnTo>
                      <a:pt x="1012" y="1287"/>
                    </a:lnTo>
                    <a:lnTo>
                      <a:pt x="1031" y="1276"/>
                    </a:lnTo>
                    <a:lnTo>
                      <a:pt x="1052" y="1263"/>
                    </a:lnTo>
                    <a:lnTo>
                      <a:pt x="1131" y="633"/>
                    </a:lnTo>
                    <a:lnTo>
                      <a:pt x="1327" y="715"/>
                    </a:lnTo>
                    <a:lnTo>
                      <a:pt x="1416" y="2"/>
                    </a:lnTo>
                    <a:lnTo>
                      <a:pt x="1192" y="0"/>
                    </a:lnTo>
                    <a:lnTo>
                      <a:pt x="1123" y="0"/>
                    </a:lnTo>
                    <a:lnTo>
                      <a:pt x="1052" y="71"/>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88" name="Freeform 23"/>
              <p:cNvSpPr>
                <a:spLocks noEditPoints="1"/>
              </p:cNvSpPr>
              <p:nvPr/>
            </p:nvSpPr>
            <p:spPr bwMode="auto">
              <a:xfrm>
                <a:off x="1454151" y="333376"/>
                <a:ext cx="80963" cy="92075"/>
              </a:xfrm>
              <a:custGeom>
                <a:avLst/>
                <a:gdLst>
                  <a:gd name="T0" fmla="*/ 927 w 1850"/>
                  <a:gd name="T1" fmla="*/ 1121 h 2090"/>
                  <a:gd name="T2" fmla="*/ 939 w 1850"/>
                  <a:gd name="T3" fmla="*/ 1038 h 2090"/>
                  <a:gd name="T4" fmla="*/ 507 w 1850"/>
                  <a:gd name="T5" fmla="*/ 279 h 2090"/>
                  <a:gd name="T6" fmla="*/ 518 w 1850"/>
                  <a:gd name="T7" fmla="*/ 197 h 2090"/>
                  <a:gd name="T8" fmla="*/ 1850 w 1850"/>
                  <a:gd name="T9" fmla="*/ 1810 h 2090"/>
                  <a:gd name="T10" fmla="*/ 1499 w 1850"/>
                  <a:gd name="T11" fmla="*/ 1599 h 2090"/>
                  <a:gd name="T12" fmla="*/ 1499 w 1850"/>
                  <a:gd name="T13" fmla="*/ 1178 h 2090"/>
                  <a:gd name="T14" fmla="*/ 1430 w 1850"/>
                  <a:gd name="T15" fmla="*/ 968 h 2090"/>
                  <a:gd name="T16" fmla="*/ 1149 w 1850"/>
                  <a:gd name="T17" fmla="*/ 898 h 2090"/>
                  <a:gd name="T18" fmla="*/ 939 w 1850"/>
                  <a:gd name="T19" fmla="*/ 1038 h 2090"/>
                  <a:gd name="T20" fmla="*/ 1079 w 1850"/>
                  <a:gd name="T21" fmla="*/ 687 h 2090"/>
                  <a:gd name="T22" fmla="*/ 1008 w 1850"/>
                  <a:gd name="T23" fmla="*/ 197 h 2090"/>
                  <a:gd name="T24" fmla="*/ 588 w 1850"/>
                  <a:gd name="T25" fmla="*/ 127 h 2090"/>
                  <a:gd name="T26" fmla="*/ 470 w 1850"/>
                  <a:gd name="T27" fmla="*/ 0 h 2090"/>
                  <a:gd name="T28" fmla="*/ 515 w 1850"/>
                  <a:gd name="T29" fmla="*/ 468 h 2090"/>
                  <a:gd name="T30" fmla="*/ 226 w 1850"/>
                  <a:gd name="T31" fmla="*/ 1173 h 2090"/>
                  <a:gd name="T32" fmla="*/ 141 w 1850"/>
                  <a:gd name="T33" fmla="*/ 1534 h 2090"/>
                  <a:gd name="T34" fmla="*/ 216 w 1850"/>
                  <a:gd name="T35" fmla="*/ 1552 h 2090"/>
                  <a:gd name="T36" fmla="*/ 277 w 1850"/>
                  <a:gd name="T37" fmla="*/ 1579 h 2090"/>
                  <a:gd name="T38" fmla="*/ 325 w 1850"/>
                  <a:gd name="T39" fmla="*/ 1615 h 2090"/>
                  <a:gd name="T40" fmla="*/ 364 w 1850"/>
                  <a:gd name="T41" fmla="*/ 1655 h 2090"/>
                  <a:gd name="T42" fmla="*/ 394 w 1850"/>
                  <a:gd name="T43" fmla="*/ 1700 h 2090"/>
                  <a:gd name="T44" fmla="*/ 418 w 1850"/>
                  <a:gd name="T45" fmla="*/ 1749 h 2090"/>
                  <a:gd name="T46" fmla="*/ 438 w 1850"/>
                  <a:gd name="T47" fmla="*/ 1799 h 2090"/>
                  <a:gd name="T48" fmla="*/ 464 w 1850"/>
                  <a:gd name="T49" fmla="*/ 1875 h 2090"/>
                  <a:gd name="T50" fmla="*/ 494 w 1850"/>
                  <a:gd name="T51" fmla="*/ 1946 h 2090"/>
                  <a:gd name="T52" fmla="*/ 517 w 1850"/>
                  <a:gd name="T53" fmla="*/ 1989 h 2090"/>
                  <a:gd name="T54" fmla="*/ 547 w 1850"/>
                  <a:gd name="T55" fmla="*/ 2026 h 2090"/>
                  <a:gd name="T56" fmla="*/ 584 w 1850"/>
                  <a:gd name="T57" fmla="*/ 2056 h 2090"/>
                  <a:gd name="T58" fmla="*/ 633 w 1850"/>
                  <a:gd name="T59" fmla="*/ 2077 h 2090"/>
                  <a:gd name="T60" fmla="*/ 693 w 1850"/>
                  <a:gd name="T61" fmla="*/ 2088 h 2090"/>
                  <a:gd name="T62" fmla="*/ 914 w 1850"/>
                  <a:gd name="T63" fmla="*/ 2026 h 2090"/>
                  <a:gd name="T64" fmla="*/ 1644 w 1850"/>
                  <a:gd name="T65" fmla="*/ 2033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50" h="2090">
                    <a:moveTo>
                      <a:pt x="939" y="1038"/>
                    </a:moveTo>
                    <a:lnTo>
                      <a:pt x="927" y="1121"/>
                    </a:lnTo>
                    <a:lnTo>
                      <a:pt x="868" y="1038"/>
                    </a:lnTo>
                    <a:lnTo>
                      <a:pt x="939" y="1038"/>
                    </a:lnTo>
                    <a:close/>
                    <a:moveTo>
                      <a:pt x="518" y="197"/>
                    </a:moveTo>
                    <a:lnTo>
                      <a:pt x="507" y="279"/>
                    </a:lnTo>
                    <a:lnTo>
                      <a:pt x="448" y="197"/>
                    </a:lnTo>
                    <a:lnTo>
                      <a:pt x="518" y="197"/>
                    </a:lnTo>
                    <a:close/>
                    <a:moveTo>
                      <a:pt x="1850" y="1950"/>
                    </a:moveTo>
                    <a:lnTo>
                      <a:pt x="1850" y="1810"/>
                    </a:lnTo>
                    <a:lnTo>
                      <a:pt x="1779" y="1599"/>
                    </a:lnTo>
                    <a:lnTo>
                      <a:pt x="1499" y="1599"/>
                    </a:lnTo>
                    <a:lnTo>
                      <a:pt x="1499" y="1529"/>
                    </a:lnTo>
                    <a:lnTo>
                      <a:pt x="1499" y="1178"/>
                    </a:lnTo>
                    <a:lnTo>
                      <a:pt x="1430" y="1109"/>
                    </a:lnTo>
                    <a:lnTo>
                      <a:pt x="1430" y="968"/>
                    </a:lnTo>
                    <a:lnTo>
                      <a:pt x="1359" y="898"/>
                    </a:lnTo>
                    <a:lnTo>
                      <a:pt x="1149" y="898"/>
                    </a:lnTo>
                    <a:lnTo>
                      <a:pt x="1079" y="968"/>
                    </a:lnTo>
                    <a:lnTo>
                      <a:pt x="939" y="1038"/>
                    </a:lnTo>
                    <a:lnTo>
                      <a:pt x="1008" y="898"/>
                    </a:lnTo>
                    <a:lnTo>
                      <a:pt x="1079" y="687"/>
                    </a:lnTo>
                    <a:lnTo>
                      <a:pt x="1079" y="547"/>
                    </a:lnTo>
                    <a:lnTo>
                      <a:pt x="1008" y="197"/>
                    </a:lnTo>
                    <a:lnTo>
                      <a:pt x="518" y="197"/>
                    </a:lnTo>
                    <a:lnTo>
                      <a:pt x="588" y="127"/>
                    </a:lnTo>
                    <a:lnTo>
                      <a:pt x="588" y="56"/>
                    </a:lnTo>
                    <a:lnTo>
                      <a:pt x="470" y="0"/>
                    </a:lnTo>
                    <a:lnTo>
                      <a:pt x="239" y="398"/>
                    </a:lnTo>
                    <a:lnTo>
                      <a:pt x="515" y="468"/>
                    </a:lnTo>
                    <a:lnTo>
                      <a:pt x="0" y="630"/>
                    </a:lnTo>
                    <a:lnTo>
                      <a:pt x="226" y="1173"/>
                    </a:lnTo>
                    <a:lnTo>
                      <a:pt x="97" y="1529"/>
                    </a:lnTo>
                    <a:lnTo>
                      <a:pt x="141" y="1534"/>
                    </a:lnTo>
                    <a:lnTo>
                      <a:pt x="180" y="1542"/>
                    </a:lnTo>
                    <a:lnTo>
                      <a:pt x="216" y="1552"/>
                    </a:lnTo>
                    <a:lnTo>
                      <a:pt x="248" y="1565"/>
                    </a:lnTo>
                    <a:lnTo>
                      <a:pt x="277" y="1579"/>
                    </a:lnTo>
                    <a:lnTo>
                      <a:pt x="302" y="1596"/>
                    </a:lnTo>
                    <a:lnTo>
                      <a:pt x="325" y="1615"/>
                    </a:lnTo>
                    <a:lnTo>
                      <a:pt x="345" y="1634"/>
                    </a:lnTo>
                    <a:lnTo>
                      <a:pt x="364" y="1655"/>
                    </a:lnTo>
                    <a:lnTo>
                      <a:pt x="380" y="1677"/>
                    </a:lnTo>
                    <a:lnTo>
                      <a:pt x="394" y="1700"/>
                    </a:lnTo>
                    <a:lnTo>
                      <a:pt x="407" y="1724"/>
                    </a:lnTo>
                    <a:lnTo>
                      <a:pt x="418" y="1749"/>
                    </a:lnTo>
                    <a:lnTo>
                      <a:pt x="428" y="1774"/>
                    </a:lnTo>
                    <a:lnTo>
                      <a:pt x="438" y="1799"/>
                    </a:lnTo>
                    <a:lnTo>
                      <a:pt x="447" y="1825"/>
                    </a:lnTo>
                    <a:lnTo>
                      <a:pt x="464" y="1875"/>
                    </a:lnTo>
                    <a:lnTo>
                      <a:pt x="482" y="1923"/>
                    </a:lnTo>
                    <a:lnTo>
                      <a:pt x="494" y="1946"/>
                    </a:lnTo>
                    <a:lnTo>
                      <a:pt x="505" y="1968"/>
                    </a:lnTo>
                    <a:lnTo>
                      <a:pt x="517" y="1989"/>
                    </a:lnTo>
                    <a:lnTo>
                      <a:pt x="531" y="2008"/>
                    </a:lnTo>
                    <a:lnTo>
                      <a:pt x="547" y="2026"/>
                    </a:lnTo>
                    <a:lnTo>
                      <a:pt x="565" y="2042"/>
                    </a:lnTo>
                    <a:lnTo>
                      <a:pt x="584" y="2056"/>
                    </a:lnTo>
                    <a:lnTo>
                      <a:pt x="607" y="2068"/>
                    </a:lnTo>
                    <a:lnTo>
                      <a:pt x="633" y="2077"/>
                    </a:lnTo>
                    <a:lnTo>
                      <a:pt x="661" y="2084"/>
                    </a:lnTo>
                    <a:lnTo>
                      <a:pt x="693" y="2088"/>
                    </a:lnTo>
                    <a:lnTo>
                      <a:pt x="728" y="2090"/>
                    </a:lnTo>
                    <a:lnTo>
                      <a:pt x="914" y="2026"/>
                    </a:lnTo>
                    <a:lnTo>
                      <a:pt x="1639" y="1740"/>
                    </a:lnTo>
                    <a:lnTo>
                      <a:pt x="1644" y="2033"/>
                    </a:lnTo>
                    <a:lnTo>
                      <a:pt x="1850" y="1950"/>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89" name="Freeform 24"/>
              <p:cNvSpPr>
                <a:spLocks/>
              </p:cNvSpPr>
              <p:nvPr/>
            </p:nvSpPr>
            <p:spPr bwMode="auto">
              <a:xfrm>
                <a:off x="1498601" y="865188"/>
                <a:ext cx="100013" cy="85725"/>
              </a:xfrm>
              <a:custGeom>
                <a:avLst/>
                <a:gdLst>
                  <a:gd name="T0" fmla="*/ 141 w 2287"/>
                  <a:gd name="T1" fmla="*/ 562 h 1964"/>
                  <a:gd name="T2" fmla="*/ 141 w 2287"/>
                  <a:gd name="T3" fmla="*/ 422 h 1964"/>
                  <a:gd name="T4" fmla="*/ 0 w 2287"/>
                  <a:gd name="T5" fmla="*/ 422 h 1964"/>
                  <a:gd name="T6" fmla="*/ 0 w 2287"/>
                  <a:gd name="T7" fmla="*/ 631 h 1964"/>
                  <a:gd name="T8" fmla="*/ 0 w 2287"/>
                  <a:gd name="T9" fmla="*/ 772 h 1964"/>
                  <a:gd name="T10" fmla="*/ 71 w 2287"/>
                  <a:gd name="T11" fmla="*/ 982 h 1964"/>
                  <a:gd name="T12" fmla="*/ 141 w 2287"/>
                  <a:gd name="T13" fmla="*/ 1122 h 1964"/>
                  <a:gd name="T14" fmla="*/ 211 w 2287"/>
                  <a:gd name="T15" fmla="*/ 1262 h 1964"/>
                  <a:gd name="T16" fmla="*/ 281 w 2287"/>
                  <a:gd name="T17" fmla="*/ 1473 h 1964"/>
                  <a:gd name="T18" fmla="*/ 351 w 2287"/>
                  <a:gd name="T19" fmla="*/ 1544 h 1964"/>
                  <a:gd name="T20" fmla="*/ 422 w 2287"/>
                  <a:gd name="T21" fmla="*/ 1613 h 1964"/>
                  <a:gd name="T22" fmla="*/ 491 w 2287"/>
                  <a:gd name="T23" fmla="*/ 1753 h 1964"/>
                  <a:gd name="T24" fmla="*/ 562 w 2287"/>
                  <a:gd name="T25" fmla="*/ 1824 h 1964"/>
                  <a:gd name="T26" fmla="*/ 702 w 2287"/>
                  <a:gd name="T27" fmla="*/ 1893 h 1964"/>
                  <a:gd name="T28" fmla="*/ 911 w 2287"/>
                  <a:gd name="T29" fmla="*/ 1964 h 1964"/>
                  <a:gd name="T30" fmla="*/ 1193 w 2287"/>
                  <a:gd name="T31" fmla="*/ 1964 h 1964"/>
                  <a:gd name="T32" fmla="*/ 1333 w 2287"/>
                  <a:gd name="T33" fmla="*/ 1893 h 1964"/>
                  <a:gd name="T34" fmla="*/ 1333 w 2287"/>
                  <a:gd name="T35" fmla="*/ 1824 h 1964"/>
                  <a:gd name="T36" fmla="*/ 1036 w 2287"/>
                  <a:gd name="T37" fmla="*/ 1796 h 1964"/>
                  <a:gd name="T38" fmla="*/ 730 w 2287"/>
                  <a:gd name="T39" fmla="*/ 1158 h 1964"/>
                  <a:gd name="T40" fmla="*/ 1352 w 2287"/>
                  <a:gd name="T41" fmla="*/ 1675 h 1964"/>
                  <a:gd name="T42" fmla="*/ 1422 w 2287"/>
                  <a:gd name="T43" fmla="*/ 1609 h 1964"/>
                  <a:gd name="T44" fmla="*/ 1241 w 2287"/>
                  <a:gd name="T45" fmla="*/ 444 h 1964"/>
                  <a:gd name="T46" fmla="*/ 2033 w 2287"/>
                  <a:gd name="T47" fmla="*/ 1193 h 1964"/>
                  <a:gd name="T48" fmla="*/ 2287 w 2287"/>
                  <a:gd name="T49" fmla="*/ 936 h 1964"/>
                  <a:gd name="T50" fmla="*/ 1753 w 2287"/>
                  <a:gd name="T51" fmla="*/ 281 h 1964"/>
                  <a:gd name="T52" fmla="*/ 1262 w 2287"/>
                  <a:gd name="T53" fmla="*/ 0 h 1964"/>
                  <a:gd name="T54" fmla="*/ 826 w 2287"/>
                  <a:gd name="T55" fmla="*/ 2 h 1964"/>
                  <a:gd name="T56" fmla="*/ 913 w 2287"/>
                  <a:gd name="T57" fmla="*/ 632 h 1964"/>
                  <a:gd name="T58" fmla="*/ 744 w 2287"/>
                  <a:gd name="T59" fmla="*/ 933 h 1964"/>
                  <a:gd name="T60" fmla="*/ 562 w 2287"/>
                  <a:gd name="T61" fmla="*/ 631 h 1964"/>
                  <a:gd name="T62" fmla="*/ 407 w 2287"/>
                  <a:gd name="T63" fmla="*/ 634 h 1964"/>
                  <a:gd name="T64" fmla="*/ 491 w 2287"/>
                  <a:gd name="T65" fmla="*/ 1122 h 1964"/>
                  <a:gd name="T66" fmla="*/ 384 w 2287"/>
                  <a:gd name="T67" fmla="*/ 1108 h 1964"/>
                  <a:gd name="T68" fmla="*/ 141 w 2287"/>
                  <a:gd name="T69" fmla="*/ 562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87" h="1964">
                    <a:moveTo>
                      <a:pt x="141" y="562"/>
                    </a:moveTo>
                    <a:lnTo>
                      <a:pt x="141" y="422"/>
                    </a:lnTo>
                    <a:lnTo>
                      <a:pt x="0" y="422"/>
                    </a:lnTo>
                    <a:lnTo>
                      <a:pt x="0" y="631"/>
                    </a:lnTo>
                    <a:lnTo>
                      <a:pt x="0" y="772"/>
                    </a:lnTo>
                    <a:lnTo>
                      <a:pt x="71" y="982"/>
                    </a:lnTo>
                    <a:lnTo>
                      <a:pt x="141" y="1122"/>
                    </a:lnTo>
                    <a:lnTo>
                      <a:pt x="211" y="1262"/>
                    </a:lnTo>
                    <a:lnTo>
                      <a:pt x="281" y="1473"/>
                    </a:lnTo>
                    <a:lnTo>
                      <a:pt x="351" y="1544"/>
                    </a:lnTo>
                    <a:lnTo>
                      <a:pt x="422" y="1613"/>
                    </a:lnTo>
                    <a:lnTo>
                      <a:pt x="491" y="1753"/>
                    </a:lnTo>
                    <a:lnTo>
                      <a:pt x="562" y="1824"/>
                    </a:lnTo>
                    <a:lnTo>
                      <a:pt x="702" y="1893"/>
                    </a:lnTo>
                    <a:lnTo>
                      <a:pt x="911" y="1964"/>
                    </a:lnTo>
                    <a:lnTo>
                      <a:pt x="1193" y="1964"/>
                    </a:lnTo>
                    <a:lnTo>
                      <a:pt x="1333" y="1893"/>
                    </a:lnTo>
                    <a:lnTo>
                      <a:pt x="1333" y="1824"/>
                    </a:lnTo>
                    <a:lnTo>
                      <a:pt x="1036" y="1796"/>
                    </a:lnTo>
                    <a:lnTo>
                      <a:pt x="730" y="1158"/>
                    </a:lnTo>
                    <a:lnTo>
                      <a:pt x="1352" y="1675"/>
                    </a:lnTo>
                    <a:lnTo>
                      <a:pt x="1422" y="1609"/>
                    </a:lnTo>
                    <a:lnTo>
                      <a:pt x="1241" y="444"/>
                    </a:lnTo>
                    <a:lnTo>
                      <a:pt x="2033" y="1193"/>
                    </a:lnTo>
                    <a:lnTo>
                      <a:pt x="2287" y="936"/>
                    </a:lnTo>
                    <a:lnTo>
                      <a:pt x="1753" y="281"/>
                    </a:lnTo>
                    <a:lnTo>
                      <a:pt x="1262" y="0"/>
                    </a:lnTo>
                    <a:lnTo>
                      <a:pt x="826" y="2"/>
                    </a:lnTo>
                    <a:lnTo>
                      <a:pt x="913" y="632"/>
                    </a:lnTo>
                    <a:lnTo>
                      <a:pt x="744" y="933"/>
                    </a:lnTo>
                    <a:lnTo>
                      <a:pt x="562" y="631"/>
                    </a:lnTo>
                    <a:lnTo>
                      <a:pt x="407" y="634"/>
                    </a:lnTo>
                    <a:lnTo>
                      <a:pt x="491" y="1122"/>
                    </a:lnTo>
                    <a:lnTo>
                      <a:pt x="384" y="1108"/>
                    </a:lnTo>
                    <a:lnTo>
                      <a:pt x="141" y="562"/>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90" name="Freeform 25"/>
              <p:cNvSpPr>
                <a:spLocks/>
              </p:cNvSpPr>
              <p:nvPr/>
            </p:nvSpPr>
            <p:spPr bwMode="auto">
              <a:xfrm>
                <a:off x="1169988" y="876301"/>
                <a:ext cx="120650" cy="41275"/>
              </a:xfrm>
              <a:custGeom>
                <a:avLst/>
                <a:gdLst>
                  <a:gd name="T0" fmla="*/ 422 w 2734"/>
                  <a:gd name="T1" fmla="*/ 300 h 945"/>
                  <a:gd name="T2" fmla="*/ 1 w 2734"/>
                  <a:gd name="T3" fmla="*/ 543 h 945"/>
                  <a:gd name="T4" fmla="*/ 10 w 2734"/>
                  <a:gd name="T5" fmla="*/ 615 h 945"/>
                  <a:gd name="T6" fmla="*/ 20 w 2734"/>
                  <a:gd name="T7" fmla="*/ 643 h 945"/>
                  <a:gd name="T8" fmla="*/ 34 w 2734"/>
                  <a:gd name="T9" fmla="*/ 667 h 945"/>
                  <a:gd name="T10" fmla="*/ 52 w 2734"/>
                  <a:gd name="T11" fmla="*/ 686 h 945"/>
                  <a:gd name="T12" fmla="*/ 73 w 2734"/>
                  <a:gd name="T13" fmla="*/ 700 h 945"/>
                  <a:gd name="T14" fmla="*/ 100 w 2734"/>
                  <a:gd name="T15" fmla="*/ 711 h 945"/>
                  <a:gd name="T16" fmla="*/ 155 w 2734"/>
                  <a:gd name="T17" fmla="*/ 722 h 945"/>
                  <a:gd name="T18" fmla="*/ 422 w 2734"/>
                  <a:gd name="T19" fmla="*/ 724 h 945"/>
                  <a:gd name="T20" fmla="*/ 471 w 2734"/>
                  <a:gd name="T21" fmla="*/ 904 h 945"/>
                  <a:gd name="T22" fmla="*/ 517 w 2734"/>
                  <a:gd name="T23" fmla="*/ 877 h 945"/>
                  <a:gd name="T24" fmla="*/ 554 w 2734"/>
                  <a:gd name="T25" fmla="*/ 868 h 945"/>
                  <a:gd name="T26" fmla="*/ 608 w 2734"/>
                  <a:gd name="T27" fmla="*/ 864 h 945"/>
                  <a:gd name="T28" fmla="*/ 1346 w 2734"/>
                  <a:gd name="T29" fmla="*/ 864 h 945"/>
                  <a:gd name="T30" fmla="*/ 1402 w 2734"/>
                  <a:gd name="T31" fmla="*/ 865 h 945"/>
                  <a:gd name="T32" fmla="*/ 1393 w 2734"/>
                  <a:gd name="T33" fmla="*/ 873 h 945"/>
                  <a:gd name="T34" fmla="*/ 1381 w 2734"/>
                  <a:gd name="T35" fmla="*/ 884 h 945"/>
                  <a:gd name="T36" fmla="*/ 1377 w 2734"/>
                  <a:gd name="T37" fmla="*/ 898 h 945"/>
                  <a:gd name="T38" fmla="*/ 1382 w 2734"/>
                  <a:gd name="T39" fmla="*/ 915 h 945"/>
                  <a:gd name="T40" fmla="*/ 1401 w 2734"/>
                  <a:gd name="T41" fmla="*/ 936 h 945"/>
                  <a:gd name="T42" fmla="*/ 1652 w 2734"/>
                  <a:gd name="T43" fmla="*/ 798 h 945"/>
                  <a:gd name="T44" fmla="*/ 1748 w 2734"/>
                  <a:gd name="T45" fmla="*/ 813 h 945"/>
                  <a:gd name="T46" fmla="*/ 1875 w 2734"/>
                  <a:gd name="T47" fmla="*/ 842 h 945"/>
                  <a:gd name="T48" fmla="*/ 1955 w 2734"/>
                  <a:gd name="T49" fmla="*/ 856 h 945"/>
                  <a:gd name="T50" fmla="*/ 2061 w 2734"/>
                  <a:gd name="T51" fmla="*/ 864 h 945"/>
                  <a:gd name="T52" fmla="*/ 2122 w 2734"/>
                  <a:gd name="T53" fmla="*/ 860 h 945"/>
                  <a:gd name="T54" fmla="*/ 2171 w 2734"/>
                  <a:gd name="T55" fmla="*/ 831 h 945"/>
                  <a:gd name="T56" fmla="*/ 2260 w 2734"/>
                  <a:gd name="T57" fmla="*/ 765 h 945"/>
                  <a:gd name="T58" fmla="*/ 2361 w 2734"/>
                  <a:gd name="T59" fmla="*/ 723 h 945"/>
                  <a:gd name="T60" fmla="*/ 2481 w 2734"/>
                  <a:gd name="T61" fmla="*/ 715 h 945"/>
                  <a:gd name="T62" fmla="*/ 2573 w 2734"/>
                  <a:gd name="T63" fmla="*/ 696 h 945"/>
                  <a:gd name="T64" fmla="*/ 2639 w 2734"/>
                  <a:gd name="T65" fmla="*/ 667 h 945"/>
                  <a:gd name="T66" fmla="*/ 2683 w 2734"/>
                  <a:gd name="T67" fmla="*/ 627 h 945"/>
                  <a:gd name="T68" fmla="*/ 2710 w 2734"/>
                  <a:gd name="T69" fmla="*/ 579 h 945"/>
                  <a:gd name="T70" fmla="*/ 2724 w 2734"/>
                  <a:gd name="T71" fmla="*/ 521 h 945"/>
                  <a:gd name="T72" fmla="*/ 2729 w 2734"/>
                  <a:gd name="T73" fmla="*/ 453 h 945"/>
                  <a:gd name="T74" fmla="*/ 2729 w 2734"/>
                  <a:gd name="T75" fmla="*/ 349 h 945"/>
                  <a:gd name="T76" fmla="*/ 2730 w 2734"/>
                  <a:gd name="T77" fmla="*/ 229 h 945"/>
                  <a:gd name="T78" fmla="*/ 2314 w 2734"/>
                  <a:gd name="T79" fmla="*/ 164 h 945"/>
                  <a:gd name="T80" fmla="*/ 2241 w 2734"/>
                  <a:gd name="T81" fmla="*/ 158 h 945"/>
                  <a:gd name="T82" fmla="*/ 2189 w 2734"/>
                  <a:gd name="T83" fmla="*/ 141 h 945"/>
                  <a:gd name="T84" fmla="*/ 2150 w 2734"/>
                  <a:gd name="T85" fmla="*/ 112 h 945"/>
                  <a:gd name="T86" fmla="*/ 2109 w 2734"/>
                  <a:gd name="T87" fmla="*/ 74 h 945"/>
                  <a:gd name="T88" fmla="*/ 2056 w 2734"/>
                  <a:gd name="T89" fmla="*/ 26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34" h="945">
                    <a:moveTo>
                      <a:pt x="982" y="0"/>
                    </a:moveTo>
                    <a:lnTo>
                      <a:pt x="800" y="69"/>
                    </a:lnTo>
                    <a:lnTo>
                      <a:pt x="422" y="300"/>
                    </a:lnTo>
                    <a:lnTo>
                      <a:pt x="0" y="233"/>
                    </a:lnTo>
                    <a:lnTo>
                      <a:pt x="0" y="514"/>
                    </a:lnTo>
                    <a:lnTo>
                      <a:pt x="1" y="543"/>
                    </a:lnTo>
                    <a:lnTo>
                      <a:pt x="3" y="569"/>
                    </a:lnTo>
                    <a:lnTo>
                      <a:pt x="6" y="593"/>
                    </a:lnTo>
                    <a:lnTo>
                      <a:pt x="10" y="615"/>
                    </a:lnTo>
                    <a:lnTo>
                      <a:pt x="13" y="624"/>
                    </a:lnTo>
                    <a:lnTo>
                      <a:pt x="16" y="634"/>
                    </a:lnTo>
                    <a:lnTo>
                      <a:pt x="20" y="643"/>
                    </a:lnTo>
                    <a:lnTo>
                      <a:pt x="24" y="652"/>
                    </a:lnTo>
                    <a:lnTo>
                      <a:pt x="29" y="660"/>
                    </a:lnTo>
                    <a:lnTo>
                      <a:pt x="34" y="667"/>
                    </a:lnTo>
                    <a:lnTo>
                      <a:pt x="40" y="674"/>
                    </a:lnTo>
                    <a:lnTo>
                      <a:pt x="45" y="680"/>
                    </a:lnTo>
                    <a:lnTo>
                      <a:pt x="52" y="686"/>
                    </a:lnTo>
                    <a:lnTo>
                      <a:pt x="58" y="691"/>
                    </a:lnTo>
                    <a:lnTo>
                      <a:pt x="66" y="696"/>
                    </a:lnTo>
                    <a:lnTo>
                      <a:pt x="73" y="700"/>
                    </a:lnTo>
                    <a:lnTo>
                      <a:pt x="82" y="704"/>
                    </a:lnTo>
                    <a:lnTo>
                      <a:pt x="90" y="708"/>
                    </a:lnTo>
                    <a:lnTo>
                      <a:pt x="100" y="711"/>
                    </a:lnTo>
                    <a:lnTo>
                      <a:pt x="110" y="714"/>
                    </a:lnTo>
                    <a:lnTo>
                      <a:pt x="131" y="718"/>
                    </a:lnTo>
                    <a:lnTo>
                      <a:pt x="155" y="722"/>
                    </a:lnTo>
                    <a:lnTo>
                      <a:pt x="182" y="723"/>
                    </a:lnTo>
                    <a:lnTo>
                      <a:pt x="211" y="724"/>
                    </a:lnTo>
                    <a:lnTo>
                      <a:pt x="422" y="724"/>
                    </a:lnTo>
                    <a:lnTo>
                      <a:pt x="422" y="935"/>
                    </a:lnTo>
                    <a:lnTo>
                      <a:pt x="449" y="918"/>
                    </a:lnTo>
                    <a:lnTo>
                      <a:pt x="471" y="904"/>
                    </a:lnTo>
                    <a:lnTo>
                      <a:pt x="489" y="892"/>
                    </a:lnTo>
                    <a:lnTo>
                      <a:pt x="507" y="881"/>
                    </a:lnTo>
                    <a:lnTo>
                      <a:pt x="517" y="877"/>
                    </a:lnTo>
                    <a:lnTo>
                      <a:pt x="528" y="874"/>
                    </a:lnTo>
                    <a:lnTo>
                      <a:pt x="539" y="871"/>
                    </a:lnTo>
                    <a:lnTo>
                      <a:pt x="554" y="868"/>
                    </a:lnTo>
                    <a:lnTo>
                      <a:pt x="569" y="866"/>
                    </a:lnTo>
                    <a:lnTo>
                      <a:pt x="587" y="865"/>
                    </a:lnTo>
                    <a:lnTo>
                      <a:pt x="608" y="864"/>
                    </a:lnTo>
                    <a:lnTo>
                      <a:pt x="631" y="864"/>
                    </a:lnTo>
                    <a:lnTo>
                      <a:pt x="1262" y="864"/>
                    </a:lnTo>
                    <a:lnTo>
                      <a:pt x="1346" y="864"/>
                    </a:lnTo>
                    <a:lnTo>
                      <a:pt x="1388" y="864"/>
                    </a:lnTo>
                    <a:lnTo>
                      <a:pt x="1398" y="864"/>
                    </a:lnTo>
                    <a:lnTo>
                      <a:pt x="1402" y="865"/>
                    </a:lnTo>
                    <a:lnTo>
                      <a:pt x="1402" y="867"/>
                    </a:lnTo>
                    <a:lnTo>
                      <a:pt x="1398" y="869"/>
                    </a:lnTo>
                    <a:lnTo>
                      <a:pt x="1393" y="873"/>
                    </a:lnTo>
                    <a:lnTo>
                      <a:pt x="1387" y="878"/>
                    </a:lnTo>
                    <a:lnTo>
                      <a:pt x="1384" y="881"/>
                    </a:lnTo>
                    <a:lnTo>
                      <a:pt x="1381" y="884"/>
                    </a:lnTo>
                    <a:lnTo>
                      <a:pt x="1379" y="889"/>
                    </a:lnTo>
                    <a:lnTo>
                      <a:pt x="1378" y="893"/>
                    </a:lnTo>
                    <a:lnTo>
                      <a:pt x="1377" y="898"/>
                    </a:lnTo>
                    <a:lnTo>
                      <a:pt x="1378" y="903"/>
                    </a:lnTo>
                    <a:lnTo>
                      <a:pt x="1379" y="909"/>
                    </a:lnTo>
                    <a:lnTo>
                      <a:pt x="1382" y="915"/>
                    </a:lnTo>
                    <a:lnTo>
                      <a:pt x="1387" y="921"/>
                    </a:lnTo>
                    <a:lnTo>
                      <a:pt x="1393" y="929"/>
                    </a:lnTo>
                    <a:lnTo>
                      <a:pt x="1401" y="936"/>
                    </a:lnTo>
                    <a:lnTo>
                      <a:pt x="1411" y="945"/>
                    </a:lnTo>
                    <a:lnTo>
                      <a:pt x="1613" y="795"/>
                    </a:lnTo>
                    <a:lnTo>
                      <a:pt x="1652" y="798"/>
                    </a:lnTo>
                    <a:lnTo>
                      <a:pt x="1687" y="803"/>
                    </a:lnTo>
                    <a:lnTo>
                      <a:pt x="1719" y="808"/>
                    </a:lnTo>
                    <a:lnTo>
                      <a:pt x="1748" y="813"/>
                    </a:lnTo>
                    <a:lnTo>
                      <a:pt x="1801" y="825"/>
                    </a:lnTo>
                    <a:lnTo>
                      <a:pt x="1850" y="836"/>
                    </a:lnTo>
                    <a:lnTo>
                      <a:pt x="1875" y="842"/>
                    </a:lnTo>
                    <a:lnTo>
                      <a:pt x="1900" y="847"/>
                    </a:lnTo>
                    <a:lnTo>
                      <a:pt x="1927" y="852"/>
                    </a:lnTo>
                    <a:lnTo>
                      <a:pt x="1955" y="856"/>
                    </a:lnTo>
                    <a:lnTo>
                      <a:pt x="1988" y="859"/>
                    </a:lnTo>
                    <a:lnTo>
                      <a:pt x="2022" y="862"/>
                    </a:lnTo>
                    <a:lnTo>
                      <a:pt x="2061" y="864"/>
                    </a:lnTo>
                    <a:lnTo>
                      <a:pt x="2103" y="864"/>
                    </a:lnTo>
                    <a:lnTo>
                      <a:pt x="2113" y="863"/>
                    </a:lnTo>
                    <a:lnTo>
                      <a:pt x="2122" y="860"/>
                    </a:lnTo>
                    <a:lnTo>
                      <a:pt x="2133" y="855"/>
                    </a:lnTo>
                    <a:lnTo>
                      <a:pt x="2145" y="848"/>
                    </a:lnTo>
                    <a:lnTo>
                      <a:pt x="2171" y="831"/>
                    </a:lnTo>
                    <a:lnTo>
                      <a:pt x="2200" y="811"/>
                    </a:lnTo>
                    <a:lnTo>
                      <a:pt x="2229" y="788"/>
                    </a:lnTo>
                    <a:lnTo>
                      <a:pt x="2260" y="765"/>
                    </a:lnTo>
                    <a:lnTo>
                      <a:pt x="2288" y="742"/>
                    </a:lnTo>
                    <a:lnTo>
                      <a:pt x="2314" y="724"/>
                    </a:lnTo>
                    <a:lnTo>
                      <a:pt x="2361" y="723"/>
                    </a:lnTo>
                    <a:lnTo>
                      <a:pt x="2405" y="722"/>
                    </a:lnTo>
                    <a:lnTo>
                      <a:pt x="2445" y="719"/>
                    </a:lnTo>
                    <a:lnTo>
                      <a:pt x="2481" y="715"/>
                    </a:lnTo>
                    <a:lnTo>
                      <a:pt x="2515" y="710"/>
                    </a:lnTo>
                    <a:lnTo>
                      <a:pt x="2545" y="703"/>
                    </a:lnTo>
                    <a:lnTo>
                      <a:pt x="2573" y="696"/>
                    </a:lnTo>
                    <a:lnTo>
                      <a:pt x="2597" y="687"/>
                    </a:lnTo>
                    <a:lnTo>
                      <a:pt x="2619" y="678"/>
                    </a:lnTo>
                    <a:lnTo>
                      <a:pt x="2639" y="667"/>
                    </a:lnTo>
                    <a:lnTo>
                      <a:pt x="2656" y="655"/>
                    </a:lnTo>
                    <a:lnTo>
                      <a:pt x="2670" y="642"/>
                    </a:lnTo>
                    <a:lnTo>
                      <a:pt x="2683" y="627"/>
                    </a:lnTo>
                    <a:lnTo>
                      <a:pt x="2693" y="612"/>
                    </a:lnTo>
                    <a:lnTo>
                      <a:pt x="2703" y="596"/>
                    </a:lnTo>
                    <a:lnTo>
                      <a:pt x="2710" y="579"/>
                    </a:lnTo>
                    <a:lnTo>
                      <a:pt x="2716" y="561"/>
                    </a:lnTo>
                    <a:lnTo>
                      <a:pt x="2721" y="541"/>
                    </a:lnTo>
                    <a:lnTo>
                      <a:pt x="2724" y="521"/>
                    </a:lnTo>
                    <a:lnTo>
                      <a:pt x="2727" y="499"/>
                    </a:lnTo>
                    <a:lnTo>
                      <a:pt x="2728" y="477"/>
                    </a:lnTo>
                    <a:lnTo>
                      <a:pt x="2729" y="453"/>
                    </a:lnTo>
                    <a:lnTo>
                      <a:pt x="2730" y="429"/>
                    </a:lnTo>
                    <a:lnTo>
                      <a:pt x="2730" y="403"/>
                    </a:lnTo>
                    <a:lnTo>
                      <a:pt x="2729" y="349"/>
                    </a:lnTo>
                    <a:lnTo>
                      <a:pt x="2729" y="291"/>
                    </a:lnTo>
                    <a:lnTo>
                      <a:pt x="2730" y="261"/>
                    </a:lnTo>
                    <a:lnTo>
                      <a:pt x="2730" y="229"/>
                    </a:lnTo>
                    <a:lnTo>
                      <a:pt x="2732" y="197"/>
                    </a:lnTo>
                    <a:lnTo>
                      <a:pt x="2734" y="164"/>
                    </a:lnTo>
                    <a:lnTo>
                      <a:pt x="2314" y="164"/>
                    </a:lnTo>
                    <a:lnTo>
                      <a:pt x="2286" y="163"/>
                    </a:lnTo>
                    <a:lnTo>
                      <a:pt x="2262" y="161"/>
                    </a:lnTo>
                    <a:lnTo>
                      <a:pt x="2241" y="158"/>
                    </a:lnTo>
                    <a:lnTo>
                      <a:pt x="2221" y="153"/>
                    </a:lnTo>
                    <a:lnTo>
                      <a:pt x="2205" y="148"/>
                    </a:lnTo>
                    <a:lnTo>
                      <a:pt x="2189" y="141"/>
                    </a:lnTo>
                    <a:lnTo>
                      <a:pt x="2175" y="133"/>
                    </a:lnTo>
                    <a:lnTo>
                      <a:pt x="2162" y="122"/>
                    </a:lnTo>
                    <a:lnTo>
                      <a:pt x="2150" y="112"/>
                    </a:lnTo>
                    <a:lnTo>
                      <a:pt x="2137" y="100"/>
                    </a:lnTo>
                    <a:lnTo>
                      <a:pt x="2123" y="88"/>
                    </a:lnTo>
                    <a:lnTo>
                      <a:pt x="2109" y="74"/>
                    </a:lnTo>
                    <a:lnTo>
                      <a:pt x="2093" y="59"/>
                    </a:lnTo>
                    <a:lnTo>
                      <a:pt x="2075" y="43"/>
                    </a:lnTo>
                    <a:lnTo>
                      <a:pt x="2056" y="26"/>
                    </a:lnTo>
                    <a:lnTo>
                      <a:pt x="2034" y="7"/>
                    </a:lnTo>
                    <a:lnTo>
                      <a:pt x="982" y="0"/>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91" name="Freeform 26"/>
              <p:cNvSpPr>
                <a:spLocks/>
              </p:cNvSpPr>
              <p:nvPr/>
            </p:nvSpPr>
            <p:spPr bwMode="auto">
              <a:xfrm>
                <a:off x="1454151" y="744538"/>
                <a:ext cx="112713" cy="96838"/>
              </a:xfrm>
              <a:custGeom>
                <a:avLst/>
                <a:gdLst>
                  <a:gd name="T0" fmla="*/ 1686 w 2524"/>
                  <a:gd name="T1" fmla="*/ 763 h 2181"/>
                  <a:gd name="T2" fmla="*/ 1700 w 2524"/>
                  <a:gd name="T3" fmla="*/ 899 h 2181"/>
                  <a:gd name="T4" fmla="*/ 1721 w 2524"/>
                  <a:gd name="T5" fmla="*/ 1001 h 2181"/>
                  <a:gd name="T6" fmla="*/ 1766 w 2524"/>
                  <a:gd name="T7" fmla="*/ 1128 h 2181"/>
                  <a:gd name="T8" fmla="*/ 1806 w 2524"/>
                  <a:gd name="T9" fmla="*/ 1242 h 2181"/>
                  <a:gd name="T10" fmla="*/ 1820 w 2524"/>
                  <a:gd name="T11" fmla="*/ 1324 h 2181"/>
                  <a:gd name="T12" fmla="*/ 1823 w 2524"/>
                  <a:gd name="T13" fmla="*/ 1683 h 2181"/>
                  <a:gd name="T14" fmla="*/ 826 w 2524"/>
                  <a:gd name="T15" fmla="*/ 1659 h 2181"/>
                  <a:gd name="T16" fmla="*/ 778 w 2524"/>
                  <a:gd name="T17" fmla="*/ 1566 h 2181"/>
                  <a:gd name="T18" fmla="*/ 724 w 2524"/>
                  <a:gd name="T19" fmla="*/ 1416 h 2181"/>
                  <a:gd name="T20" fmla="*/ 678 w 2524"/>
                  <a:gd name="T21" fmla="*/ 1295 h 2181"/>
                  <a:gd name="T22" fmla="*/ 642 w 2524"/>
                  <a:gd name="T23" fmla="*/ 1244 h 2181"/>
                  <a:gd name="T24" fmla="*/ 589 w 2524"/>
                  <a:gd name="T25" fmla="*/ 1208 h 2181"/>
                  <a:gd name="T26" fmla="*/ 514 w 2524"/>
                  <a:gd name="T27" fmla="*/ 1192 h 2181"/>
                  <a:gd name="T28" fmla="*/ 402 w 2524"/>
                  <a:gd name="T29" fmla="*/ 1195 h 2181"/>
                  <a:gd name="T30" fmla="*/ 320 w 2524"/>
                  <a:gd name="T31" fmla="*/ 1208 h 2181"/>
                  <a:gd name="T32" fmla="*/ 215 w 2524"/>
                  <a:gd name="T33" fmla="*/ 1242 h 2181"/>
                  <a:gd name="T34" fmla="*/ 0 w 2524"/>
                  <a:gd name="T35" fmla="*/ 1262 h 2181"/>
                  <a:gd name="T36" fmla="*/ 85 w 2524"/>
                  <a:gd name="T37" fmla="*/ 1303 h 2181"/>
                  <a:gd name="T38" fmla="*/ 169 w 2524"/>
                  <a:gd name="T39" fmla="*/ 1325 h 2181"/>
                  <a:gd name="T40" fmla="*/ 333 w 2524"/>
                  <a:gd name="T41" fmla="*/ 1343 h 2181"/>
                  <a:gd name="T42" fmla="*/ 410 w 2524"/>
                  <a:gd name="T43" fmla="*/ 1356 h 2181"/>
                  <a:gd name="T44" fmla="*/ 482 w 2524"/>
                  <a:gd name="T45" fmla="*/ 1382 h 2181"/>
                  <a:gd name="T46" fmla="*/ 545 w 2524"/>
                  <a:gd name="T47" fmla="*/ 1428 h 2181"/>
                  <a:gd name="T48" fmla="*/ 601 w 2524"/>
                  <a:gd name="T49" fmla="*/ 1503 h 2181"/>
                  <a:gd name="T50" fmla="*/ 666 w 2524"/>
                  <a:gd name="T51" fmla="*/ 1642 h 2181"/>
                  <a:gd name="T52" fmla="*/ 828 w 2524"/>
                  <a:gd name="T53" fmla="*/ 2040 h 2181"/>
                  <a:gd name="T54" fmla="*/ 981 w 2524"/>
                  <a:gd name="T55" fmla="*/ 2103 h 2181"/>
                  <a:gd name="T56" fmla="*/ 1430 w 2524"/>
                  <a:gd name="T57" fmla="*/ 2167 h 2181"/>
                  <a:gd name="T58" fmla="*/ 1533 w 2524"/>
                  <a:gd name="T59" fmla="*/ 2136 h 2181"/>
                  <a:gd name="T60" fmla="*/ 1619 w 2524"/>
                  <a:gd name="T61" fmla="*/ 2112 h 2181"/>
                  <a:gd name="T62" fmla="*/ 1719 w 2524"/>
                  <a:gd name="T63" fmla="*/ 2103 h 2181"/>
                  <a:gd name="T64" fmla="*/ 2383 w 2524"/>
                  <a:gd name="T65" fmla="*/ 1613 h 2181"/>
                  <a:gd name="T66" fmla="*/ 2508 w 2524"/>
                  <a:gd name="T67" fmla="*/ 980 h 2181"/>
                  <a:gd name="T68" fmla="*/ 2464 w 2524"/>
                  <a:gd name="T69" fmla="*/ 748 h 2181"/>
                  <a:gd name="T70" fmla="*/ 2434 w 2524"/>
                  <a:gd name="T71" fmla="*/ 640 h 2181"/>
                  <a:gd name="T72" fmla="*/ 2396 w 2524"/>
                  <a:gd name="T73" fmla="*/ 571 h 2181"/>
                  <a:gd name="T74" fmla="*/ 2339 w 2524"/>
                  <a:gd name="T75" fmla="*/ 514 h 2181"/>
                  <a:gd name="T76" fmla="*/ 2255 w 2524"/>
                  <a:gd name="T77" fmla="*/ 467 h 2181"/>
                  <a:gd name="T78" fmla="*/ 2138 w 2524"/>
                  <a:gd name="T79" fmla="*/ 429 h 2181"/>
                  <a:gd name="T80" fmla="*/ 1581 w 2524"/>
                  <a:gd name="T81" fmla="*/ 128 h 2181"/>
                  <a:gd name="T82" fmla="*/ 998 w 2524"/>
                  <a:gd name="T83" fmla="*/ 53 h 2181"/>
                  <a:gd name="T84" fmla="*/ 1089 w 2524"/>
                  <a:gd name="T85" fmla="*/ 219 h 2181"/>
                  <a:gd name="T86" fmla="*/ 1211 w 2524"/>
                  <a:gd name="T87" fmla="*/ 325 h 2181"/>
                  <a:gd name="T88" fmla="*/ 1346 w 2524"/>
                  <a:gd name="T89" fmla="*/ 387 h 2181"/>
                  <a:gd name="T90" fmla="*/ 1510 w 2524"/>
                  <a:gd name="T91" fmla="*/ 429 h 2181"/>
                  <a:gd name="T92" fmla="*/ 1639 w 2524"/>
                  <a:gd name="T93" fmla="*/ 466 h 2181"/>
                  <a:gd name="T94" fmla="*/ 1695 w 2524"/>
                  <a:gd name="T95" fmla="*/ 516 h 2181"/>
                  <a:gd name="T96" fmla="*/ 1694 w 2524"/>
                  <a:gd name="T97" fmla="*/ 601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24" h="2181">
                    <a:moveTo>
                      <a:pt x="1683" y="631"/>
                    </a:moveTo>
                    <a:lnTo>
                      <a:pt x="1683" y="678"/>
                    </a:lnTo>
                    <a:lnTo>
                      <a:pt x="1684" y="721"/>
                    </a:lnTo>
                    <a:lnTo>
                      <a:pt x="1686" y="763"/>
                    </a:lnTo>
                    <a:lnTo>
                      <a:pt x="1689" y="801"/>
                    </a:lnTo>
                    <a:lnTo>
                      <a:pt x="1692" y="836"/>
                    </a:lnTo>
                    <a:lnTo>
                      <a:pt x="1696" y="869"/>
                    </a:lnTo>
                    <a:lnTo>
                      <a:pt x="1700" y="899"/>
                    </a:lnTo>
                    <a:lnTo>
                      <a:pt x="1705" y="927"/>
                    </a:lnTo>
                    <a:lnTo>
                      <a:pt x="1710" y="953"/>
                    </a:lnTo>
                    <a:lnTo>
                      <a:pt x="1715" y="978"/>
                    </a:lnTo>
                    <a:lnTo>
                      <a:pt x="1721" y="1001"/>
                    </a:lnTo>
                    <a:lnTo>
                      <a:pt x="1727" y="1022"/>
                    </a:lnTo>
                    <a:lnTo>
                      <a:pt x="1739" y="1061"/>
                    </a:lnTo>
                    <a:lnTo>
                      <a:pt x="1752" y="1095"/>
                    </a:lnTo>
                    <a:lnTo>
                      <a:pt x="1766" y="1128"/>
                    </a:lnTo>
                    <a:lnTo>
                      <a:pt x="1779" y="1159"/>
                    </a:lnTo>
                    <a:lnTo>
                      <a:pt x="1791" y="1191"/>
                    </a:lnTo>
                    <a:lnTo>
                      <a:pt x="1801" y="1224"/>
                    </a:lnTo>
                    <a:lnTo>
                      <a:pt x="1806" y="1242"/>
                    </a:lnTo>
                    <a:lnTo>
                      <a:pt x="1810" y="1261"/>
                    </a:lnTo>
                    <a:lnTo>
                      <a:pt x="1814" y="1280"/>
                    </a:lnTo>
                    <a:lnTo>
                      <a:pt x="1817" y="1301"/>
                    </a:lnTo>
                    <a:lnTo>
                      <a:pt x="1820" y="1324"/>
                    </a:lnTo>
                    <a:lnTo>
                      <a:pt x="1821" y="1348"/>
                    </a:lnTo>
                    <a:lnTo>
                      <a:pt x="1823" y="1375"/>
                    </a:lnTo>
                    <a:lnTo>
                      <a:pt x="1823" y="1402"/>
                    </a:lnTo>
                    <a:lnTo>
                      <a:pt x="1823" y="1683"/>
                    </a:lnTo>
                    <a:lnTo>
                      <a:pt x="1403" y="1683"/>
                    </a:lnTo>
                    <a:lnTo>
                      <a:pt x="1192" y="1683"/>
                    </a:lnTo>
                    <a:lnTo>
                      <a:pt x="841" y="1683"/>
                    </a:lnTo>
                    <a:lnTo>
                      <a:pt x="826" y="1659"/>
                    </a:lnTo>
                    <a:lnTo>
                      <a:pt x="812" y="1636"/>
                    </a:lnTo>
                    <a:lnTo>
                      <a:pt x="800" y="1613"/>
                    </a:lnTo>
                    <a:lnTo>
                      <a:pt x="788" y="1589"/>
                    </a:lnTo>
                    <a:lnTo>
                      <a:pt x="778" y="1566"/>
                    </a:lnTo>
                    <a:lnTo>
                      <a:pt x="768" y="1543"/>
                    </a:lnTo>
                    <a:lnTo>
                      <a:pt x="760" y="1521"/>
                    </a:lnTo>
                    <a:lnTo>
                      <a:pt x="752" y="1500"/>
                    </a:lnTo>
                    <a:lnTo>
                      <a:pt x="724" y="1416"/>
                    </a:lnTo>
                    <a:lnTo>
                      <a:pt x="699" y="1342"/>
                    </a:lnTo>
                    <a:lnTo>
                      <a:pt x="692" y="1325"/>
                    </a:lnTo>
                    <a:lnTo>
                      <a:pt x="685" y="1310"/>
                    </a:lnTo>
                    <a:lnTo>
                      <a:pt x="678" y="1295"/>
                    </a:lnTo>
                    <a:lnTo>
                      <a:pt x="670" y="1281"/>
                    </a:lnTo>
                    <a:lnTo>
                      <a:pt x="661" y="1267"/>
                    </a:lnTo>
                    <a:lnTo>
                      <a:pt x="652" y="1255"/>
                    </a:lnTo>
                    <a:lnTo>
                      <a:pt x="642" y="1244"/>
                    </a:lnTo>
                    <a:lnTo>
                      <a:pt x="631" y="1232"/>
                    </a:lnTo>
                    <a:lnTo>
                      <a:pt x="618" y="1223"/>
                    </a:lnTo>
                    <a:lnTo>
                      <a:pt x="605" y="1215"/>
                    </a:lnTo>
                    <a:lnTo>
                      <a:pt x="589" y="1208"/>
                    </a:lnTo>
                    <a:lnTo>
                      <a:pt x="573" y="1202"/>
                    </a:lnTo>
                    <a:lnTo>
                      <a:pt x="555" y="1198"/>
                    </a:lnTo>
                    <a:lnTo>
                      <a:pt x="535" y="1194"/>
                    </a:lnTo>
                    <a:lnTo>
                      <a:pt x="514" y="1192"/>
                    </a:lnTo>
                    <a:lnTo>
                      <a:pt x="491" y="1192"/>
                    </a:lnTo>
                    <a:lnTo>
                      <a:pt x="457" y="1192"/>
                    </a:lnTo>
                    <a:lnTo>
                      <a:pt x="428" y="1193"/>
                    </a:lnTo>
                    <a:lnTo>
                      <a:pt x="402" y="1195"/>
                    </a:lnTo>
                    <a:lnTo>
                      <a:pt x="379" y="1197"/>
                    </a:lnTo>
                    <a:lnTo>
                      <a:pt x="358" y="1201"/>
                    </a:lnTo>
                    <a:lnTo>
                      <a:pt x="339" y="1204"/>
                    </a:lnTo>
                    <a:lnTo>
                      <a:pt x="320" y="1208"/>
                    </a:lnTo>
                    <a:lnTo>
                      <a:pt x="303" y="1213"/>
                    </a:lnTo>
                    <a:lnTo>
                      <a:pt x="270" y="1223"/>
                    </a:lnTo>
                    <a:lnTo>
                      <a:pt x="235" y="1236"/>
                    </a:lnTo>
                    <a:lnTo>
                      <a:pt x="215" y="1242"/>
                    </a:lnTo>
                    <a:lnTo>
                      <a:pt x="192" y="1249"/>
                    </a:lnTo>
                    <a:lnTo>
                      <a:pt x="168" y="1255"/>
                    </a:lnTo>
                    <a:lnTo>
                      <a:pt x="140" y="1262"/>
                    </a:lnTo>
                    <a:lnTo>
                      <a:pt x="0" y="1262"/>
                    </a:lnTo>
                    <a:lnTo>
                      <a:pt x="21" y="1275"/>
                    </a:lnTo>
                    <a:lnTo>
                      <a:pt x="42" y="1285"/>
                    </a:lnTo>
                    <a:lnTo>
                      <a:pt x="63" y="1295"/>
                    </a:lnTo>
                    <a:lnTo>
                      <a:pt x="85" y="1303"/>
                    </a:lnTo>
                    <a:lnTo>
                      <a:pt x="106" y="1310"/>
                    </a:lnTo>
                    <a:lnTo>
                      <a:pt x="127" y="1315"/>
                    </a:lnTo>
                    <a:lnTo>
                      <a:pt x="148" y="1320"/>
                    </a:lnTo>
                    <a:lnTo>
                      <a:pt x="169" y="1325"/>
                    </a:lnTo>
                    <a:lnTo>
                      <a:pt x="211" y="1331"/>
                    </a:lnTo>
                    <a:lnTo>
                      <a:pt x="253" y="1336"/>
                    </a:lnTo>
                    <a:lnTo>
                      <a:pt x="293" y="1339"/>
                    </a:lnTo>
                    <a:lnTo>
                      <a:pt x="333" y="1343"/>
                    </a:lnTo>
                    <a:lnTo>
                      <a:pt x="353" y="1346"/>
                    </a:lnTo>
                    <a:lnTo>
                      <a:pt x="372" y="1349"/>
                    </a:lnTo>
                    <a:lnTo>
                      <a:pt x="391" y="1352"/>
                    </a:lnTo>
                    <a:lnTo>
                      <a:pt x="410" y="1356"/>
                    </a:lnTo>
                    <a:lnTo>
                      <a:pt x="428" y="1362"/>
                    </a:lnTo>
                    <a:lnTo>
                      <a:pt x="446" y="1368"/>
                    </a:lnTo>
                    <a:lnTo>
                      <a:pt x="463" y="1374"/>
                    </a:lnTo>
                    <a:lnTo>
                      <a:pt x="482" y="1382"/>
                    </a:lnTo>
                    <a:lnTo>
                      <a:pt x="498" y="1392"/>
                    </a:lnTo>
                    <a:lnTo>
                      <a:pt x="514" y="1402"/>
                    </a:lnTo>
                    <a:lnTo>
                      <a:pt x="530" y="1414"/>
                    </a:lnTo>
                    <a:lnTo>
                      <a:pt x="545" y="1428"/>
                    </a:lnTo>
                    <a:lnTo>
                      <a:pt x="560" y="1444"/>
                    </a:lnTo>
                    <a:lnTo>
                      <a:pt x="574" y="1461"/>
                    </a:lnTo>
                    <a:lnTo>
                      <a:pt x="587" y="1481"/>
                    </a:lnTo>
                    <a:lnTo>
                      <a:pt x="601" y="1503"/>
                    </a:lnTo>
                    <a:lnTo>
                      <a:pt x="614" y="1529"/>
                    </a:lnTo>
                    <a:lnTo>
                      <a:pt x="630" y="1561"/>
                    </a:lnTo>
                    <a:lnTo>
                      <a:pt x="647" y="1599"/>
                    </a:lnTo>
                    <a:lnTo>
                      <a:pt x="666" y="1642"/>
                    </a:lnTo>
                    <a:lnTo>
                      <a:pt x="706" y="1737"/>
                    </a:lnTo>
                    <a:lnTo>
                      <a:pt x="750" y="1840"/>
                    </a:lnTo>
                    <a:lnTo>
                      <a:pt x="791" y="1944"/>
                    </a:lnTo>
                    <a:lnTo>
                      <a:pt x="828" y="2040"/>
                    </a:lnTo>
                    <a:lnTo>
                      <a:pt x="859" y="2122"/>
                    </a:lnTo>
                    <a:lnTo>
                      <a:pt x="880" y="2181"/>
                    </a:lnTo>
                    <a:lnTo>
                      <a:pt x="943" y="1952"/>
                    </a:lnTo>
                    <a:lnTo>
                      <a:pt x="981" y="2103"/>
                    </a:lnTo>
                    <a:lnTo>
                      <a:pt x="1122" y="2103"/>
                    </a:lnTo>
                    <a:lnTo>
                      <a:pt x="1151" y="1920"/>
                    </a:lnTo>
                    <a:lnTo>
                      <a:pt x="1403" y="2174"/>
                    </a:lnTo>
                    <a:lnTo>
                      <a:pt x="1430" y="2167"/>
                    </a:lnTo>
                    <a:lnTo>
                      <a:pt x="1455" y="2160"/>
                    </a:lnTo>
                    <a:lnTo>
                      <a:pt x="1476" y="2154"/>
                    </a:lnTo>
                    <a:lnTo>
                      <a:pt x="1496" y="2147"/>
                    </a:lnTo>
                    <a:lnTo>
                      <a:pt x="1533" y="2136"/>
                    </a:lnTo>
                    <a:lnTo>
                      <a:pt x="1565" y="2125"/>
                    </a:lnTo>
                    <a:lnTo>
                      <a:pt x="1582" y="2121"/>
                    </a:lnTo>
                    <a:lnTo>
                      <a:pt x="1600" y="2115"/>
                    </a:lnTo>
                    <a:lnTo>
                      <a:pt x="1619" y="2112"/>
                    </a:lnTo>
                    <a:lnTo>
                      <a:pt x="1641" y="2109"/>
                    </a:lnTo>
                    <a:lnTo>
                      <a:pt x="1664" y="2106"/>
                    </a:lnTo>
                    <a:lnTo>
                      <a:pt x="1690" y="2104"/>
                    </a:lnTo>
                    <a:lnTo>
                      <a:pt x="1719" y="2103"/>
                    </a:lnTo>
                    <a:lnTo>
                      <a:pt x="1752" y="2103"/>
                    </a:lnTo>
                    <a:lnTo>
                      <a:pt x="2161" y="2105"/>
                    </a:lnTo>
                    <a:lnTo>
                      <a:pt x="2100" y="1555"/>
                    </a:lnTo>
                    <a:lnTo>
                      <a:pt x="2383" y="1613"/>
                    </a:lnTo>
                    <a:lnTo>
                      <a:pt x="2383" y="1472"/>
                    </a:lnTo>
                    <a:lnTo>
                      <a:pt x="2524" y="1472"/>
                    </a:lnTo>
                    <a:lnTo>
                      <a:pt x="2524" y="1052"/>
                    </a:lnTo>
                    <a:lnTo>
                      <a:pt x="2508" y="980"/>
                    </a:lnTo>
                    <a:lnTo>
                      <a:pt x="2495" y="914"/>
                    </a:lnTo>
                    <a:lnTo>
                      <a:pt x="2484" y="853"/>
                    </a:lnTo>
                    <a:lnTo>
                      <a:pt x="2474" y="798"/>
                    </a:lnTo>
                    <a:lnTo>
                      <a:pt x="2464" y="748"/>
                    </a:lnTo>
                    <a:lnTo>
                      <a:pt x="2454" y="701"/>
                    </a:lnTo>
                    <a:lnTo>
                      <a:pt x="2448" y="680"/>
                    </a:lnTo>
                    <a:lnTo>
                      <a:pt x="2441" y="660"/>
                    </a:lnTo>
                    <a:lnTo>
                      <a:pt x="2434" y="640"/>
                    </a:lnTo>
                    <a:lnTo>
                      <a:pt x="2426" y="622"/>
                    </a:lnTo>
                    <a:lnTo>
                      <a:pt x="2417" y="603"/>
                    </a:lnTo>
                    <a:lnTo>
                      <a:pt x="2407" y="586"/>
                    </a:lnTo>
                    <a:lnTo>
                      <a:pt x="2396" y="571"/>
                    </a:lnTo>
                    <a:lnTo>
                      <a:pt x="2384" y="555"/>
                    </a:lnTo>
                    <a:lnTo>
                      <a:pt x="2370" y="541"/>
                    </a:lnTo>
                    <a:lnTo>
                      <a:pt x="2356" y="527"/>
                    </a:lnTo>
                    <a:lnTo>
                      <a:pt x="2339" y="514"/>
                    </a:lnTo>
                    <a:lnTo>
                      <a:pt x="2321" y="502"/>
                    </a:lnTo>
                    <a:lnTo>
                      <a:pt x="2302" y="490"/>
                    </a:lnTo>
                    <a:lnTo>
                      <a:pt x="2279" y="479"/>
                    </a:lnTo>
                    <a:lnTo>
                      <a:pt x="2255" y="467"/>
                    </a:lnTo>
                    <a:lnTo>
                      <a:pt x="2230" y="457"/>
                    </a:lnTo>
                    <a:lnTo>
                      <a:pt x="2202" y="447"/>
                    </a:lnTo>
                    <a:lnTo>
                      <a:pt x="2172" y="438"/>
                    </a:lnTo>
                    <a:lnTo>
                      <a:pt x="2138" y="429"/>
                    </a:lnTo>
                    <a:lnTo>
                      <a:pt x="2103" y="420"/>
                    </a:lnTo>
                    <a:lnTo>
                      <a:pt x="2174" y="210"/>
                    </a:lnTo>
                    <a:lnTo>
                      <a:pt x="1552" y="35"/>
                    </a:lnTo>
                    <a:lnTo>
                      <a:pt x="1581" y="128"/>
                    </a:lnTo>
                    <a:lnTo>
                      <a:pt x="1262" y="280"/>
                    </a:lnTo>
                    <a:lnTo>
                      <a:pt x="1260" y="78"/>
                    </a:lnTo>
                    <a:lnTo>
                      <a:pt x="981" y="0"/>
                    </a:lnTo>
                    <a:lnTo>
                      <a:pt x="998" y="53"/>
                    </a:lnTo>
                    <a:lnTo>
                      <a:pt x="1018" y="102"/>
                    </a:lnTo>
                    <a:lnTo>
                      <a:pt x="1039" y="145"/>
                    </a:lnTo>
                    <a:lnTo>
                      <a:pt x="1063" y="184"/>
                    </a:lnTo>
                    <a:lnTo>
                      <a:pt x="1089" y="219"/>
                    </a:lnTo>
                    <a:lnTo>
                      <a:pt x="1118" y="251"/>
                    </a:lnTo>
                    <a:lnTo>
                      <a:pt x="1148" y="279"/>
                    </a:lnTo>
                    <a:lnTo>
                      <a:pt x="1179" y="303"/>
                    </a:lnTo>
                    <a:lnTo>
                      <a:pt x="1211" y="325"/>
                    </a:lnTo>
                    <a:lnTo>
                      <a:pt x="1245" y="343"/>
                    </a:lnTo>
                    <a:lnTo>
                      <a:pt x="1278" y="360"/>
                    </a:lnTo>
                    <a:lnTo>
                      <a:pt x="1312" y="374"/>
                    </a:lnTo>
                    <a:lnTo>
                      <a:pt x="1346" y="387"/>
                    </a:lnTo>
                    <a:lnTo>
                      <a:pt x="1381" y="397"/>
                    </a:lnTo>
                    <a:lnTo>
                      <a:pt x="1414" y="406"/>
                    </a:lnTo>
                    <a:lnTo>
                      <a:pt x="1447" y="415"/>
                    </a:lnTo>
                    <a:lnTo>
                      <a:pt x="1510" y="429"/>
                    </a:lnTo>
                    <a:lnTo>
                      <a:pt x="1567" y="442"/>
                    </a:lnTo>
                    <a:lnTo>
                      <a:pt x="1593" y="450"/>
                    </a:lnTo>
                    <a:lnTo>
                      <a:pt x="1617" y="457"/>
                    </a:lnTo>
                    <a:lnTo>
                      <a:pt x="1639" y="466"/>
                    </a:lnTo>
                    <a:lnTo>
                      <a:pt x="1658" y="476"/>
                    </a:lnTo>
                    <a:lnTo>
                      <a:pt x="1673" y="488"/>
                    </a:lnTo>
                    <a:lnTo>
                      <a:pt x="1686" y="501"/>
                    </a:lnTo>
                    <a:lnTo>
                      <a:pt x="1695" y="516"/>
                    </a:lnTo>
                    <a:lnTo>
                      <a:pt x="1701" y="533"/>
                    </a:lnTo>
                    <a:lnTo>
                      <a:pt x="1703" y="553"/>
                    </a:lnTo>
                    <a:lnTo>
                      <a:pt x="1701" y="575"/>
                    </a:lnTo>
                    <a:lnTo>
                      <a:pt x="1694" y="601"/>
                    </a:lnTo>
                    <a:lnTo>
                      <a:pt x="1683" y="631"/>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92" name="Freeform 27"/>
              <p:cNvSpPr>
                <a:spLocks/>
              </p:cNvSpPr>
              <p:nvPr/>
            </p:nvSpPr>
            <p:spPr bwMode="auto">
              <a:xfrm>
                <a:off x="1042988" y="774701"/>
                <a:ext cx="165100" cy="123825"/>
              </a:xfrm>
              <a:custGeom>
                <a:avLst/>
                <a:gdLst>
                  <a:gd name="T0" fmla="*/ 3085 w 3716"/>
                  <a:gd name="T1" fmla="*/ 210 h 2805"/>
                  <a:gd name="T2" fmla="*/ 2805 w 3716"/>
                  <a:gd name="T3" fmla="*/ 421 h 2805"/>
                  <a:gd name="T4" fmla="*/ 2594 w 3716"/>
                  <a:gd name="T5" fmla="*/ 631 h 2805"/>
                  <a:gd name="T6" fmla="*/ 2314 w 3716"/>
                  <a:gd name="T7" fmla="*/ 841 h 2805"/>
                  <a:gd name="T8" fmla="*/ 2103 w 3716"/>
                  <a:gd name="T9" fmla="*/ 1052 h 2805"/>
                  <a:gd name="T10" fmla="*/ 1823 w 3716"/>
                  <a:gd name="T11" fmla="*/ 1262 h 2805"/>
                  <a:gd name="T12" fmla="*/ 1542 w 3716"/>
                  <a:gd name="T13" fmla="*/ 1473 h 2805"/>
                  <a:gd name="T14" fmla="*/ 1262 w 3716"/>
                  <a:gd name="T15" fmla="*/ 1683 h 2805"/>
                  <a:gd name="T16" fmla="*/ 982 w 3716"/>
                  <a:gd name="T17" fmla="*/ 1893 h 2805"/>
                  <a:gd name="T18" fmla="*/ 702 w 3716"/>
                  <a:gd name="T19" fmla="*/ 2104 h 2805"/>
                  <a:gd name="T20" fmla="*/ 420 w 3716"/>
                  <a:gd name="T21" fmla="*/ 2314 h 2805"/>
                  <a:gd name="T22" fmla="*/ 71 w 3716"/>
                  <a:gd name="T23" fmla="*/ 2524 h 2805"/>
                  <a:gd name="T24" fmla="*/ 0 w 3716"/>
                  <a:gd name="T25" fmla="*/ 2805 h 2805"/>
                  <a:gd name="T26" fmla="*/ 139 w 3716"/>
                  <a:gd name="T27" fmla="*/ 2761 h 2805"/>
                  <a:gd name="T28" fmla="*/ 262 w 3716"/>
                  <a:gd name="T29" fmla="*/ 2703 h 2805"/>
                  <a:gd name="T30" fmla="*/ 372 w 3716"/>
                  <a:gd name="T31" fmla="*/ 2631 h 2805"/>
                  <a:gd name="T32" fmla="*/ 474 w 3716"/>
                  <a:gd name="T33" fmla="*/ 2553 h 2805"/>
                  <a:gd name="T34" fmla="*/ 665 w 3716"/>
                  <a:gd name="T35" fmla="*/ 2387 h 2805"/>
                  <a:gd name="T36" fmla="*/ 796 w 3716"/>
                  <a:gd name="T37" fmla="*/ 2282 h 2805"/>
                  <a:gd name="T38" fmla="*/ 902 w 3716"/>
                  <a:gd name="T39" fmla="*/ 2214 h 2805"/>
                  <a:gd name="T40" fmla="*/ 1018 w 3716"/>
                  <a:gd name="T41" fmla="*/ 2157 h 2805"/>
                  <a:gd name="T42" fmla="*/ 1149 w 3716"/>
                  <a:gd name="T43" fmla="*/ 2117 h 2805"/>
                  <a:gd name="T44" fmla="*/ 1329 w 3716"/>
                  <a:gd name="T45" fmla="*/ 2081 h 2805"/>
                  <a:gd name="T46" fmla="*/ 1504 w 3716"/>
                  <a:gd name="T47" fmla="*/ 2027 h 2805"/>
                  <a:gd name="T48" fmla="*/ 1651 w 3716"/>
                  <a:gd name="T49" fmla="*/ 1963 h 2805"/>
                  <a:gd name="T50" fmla="*/ 1778 w 3716"/>
                  <a:gd name="T51" fmla="*/ 1889 h 2805"/>
                  <a:gd name="T52" fmla="*/ 1889 w 3716"/>
                  <a:gd name="T53" fmla="*/ 1812 h 2805"/>
                  <a:gd name="T54" fmla="*/ 2022 w 3716"/>
                  <a:gd name="T55" fmla="*/ 1708 h 2805"/>
                  <a:gd name="T56" fmla="*/ 2149 w 3716"/>
                  <a:gd name="T57" fmla="*/ 1613 h 2805"/>
                  <a:gd name="T58" fmla="*/ 2247 w 3716"/>
                  <a:gd name="T59" fmla="*/ 1553 h 2805"/>
                  <a:gd name="T60" fmla="*/ 2356 w 3716"/>
                  <a:gd name="T61" fmla="*/ 1506 h 2805"/>
                  <a:gd name="T62" fmla="*/ 2479 w 3716"/>
                  <a:gd name="T63" fmla="*/ 1478 h 2805"/>
                  <a:gd name="T64" fmla="*/ 2719 w 3716"/>
                  <a:gd name="T65" fmla="*/ 1258 h 2805"/>
                  <a:gd name="T66" fmla="*/ 3452 w 3716"/>
                  <a:gd name="T67" fmla="*/ 743 h 2805"/>
                  <a:gd name="T68" fmla="*/ 3488 w 3716"/>
                  <a:gd name="T69" fmla="*/ 685 h 2805"/>
                  <a:gd name="T70" fmla="*/ 3499 w 3716"/>
                  <a:gd name="T71" fmla="*/ 652 h 2805"/>
                  <a:gd name="T72" fmla="*/ 3504 w 3716"/>
                  <a:gd name="T73" fmla="*/ 605 h 2805"/>
                  <a:gd name="T74" fmla="*/ 3505 w 3716"/>
                  <a:gd name="T75" fmla="*/ 534 h 2805"/>
                  <a:gd name="T76" fmla="*/ 3495 w 3716"/>
                  <a:gd name="T77" fmla="*/ 469 h 2805"/>
                  <a:gd name="T78" fmla="*/ 3476 w 3716"/>
                  <a:gd name="T79" fmla="*/ 423 h 2805"/>
                  <a:gd name="T80" fmla="*/ 3426 w 3716"/>
                  <a:gd name="T81" fmla="*/ 359 h 2805"/>
                  <a:gd name="T82" fmla="*/ 3385 w 3716"/>
                  <a:gd name="T83" fmla="*/ 309 h 2805"/>
                  <a:gd name="T84" fmla="*/ 3505 w 3716"/>
                  <a:gd name="T85" fmla="*/ 0 h 2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16" h="2805">
                    <a:moveTo>
                      <a:pt x="3296" y="70"/>
                    </a:moveTo>
                    <a:lnTo>
                      <a:pt x="3154" y="140"/>
                    </a:lnTo>
                    <a:lnTo>
                      <a:pt x="3085" y="210"/>
                    </a:lnTo>
                    <a:lnTo>
                      <a:pt x="2945" y="280"/>
                    </a:lnTo>
                    <a:lnTo>
                      <a:pt x="2874" y="351"/>
                    </a:lnTo>
                    <a:lnTo>
                      <a:pt x="2805" y="421"/>
                    </a:lnTo>
                    <a:lnTo>
                      <a:pt x="2734" y="491"/>
                    </a:lnTo>
                    <a:lnTo>
                      <a:pt x="2665" y="561"/>
                    </a:lnTo>
                    <a:lnTo>
                      <a:pt x="2594" y="631"/>
                    </a:lnTo>
                    <a:lnTo>
                      <a:pt x="2524" y="701"/>
                    </a:lnTo>
                    <a:lnTo>
                      <a:pt x="2454" y="771"/>
                    </a:lnTo>
                    <a:lnTo>
                      <a:pt x="2314" y="841"/>
                    </a:lnTo>
                    <a:lnTo>
                      <a:pt x="2243" y="912"/>
                    </a:lnTo>
                    <a:lnTo>
                      <a:pt x="2173" y="982"/>
                    </a:lnTo>
                    <a:lnTo>
                      <a:pt x="2103" y="1052"/>
                    </a:lnTo>
                    <a:lnTo>
                      <a:pt x="1963" y="1122"/>
                    </a:lnTo>
                    <a:lnTo>
                      <a:pt x="1893" y="1192"/>
                    </a:lnTo>
                    <a:lnTo>
                      <a:pt x="1823" y="1262"/>
                    </a:lnTo>
                    <a:lnTo>
                      <a:pt x="1683" y="1332"/>
                    </a:lnTo>
                    <a:lnTo>
                      <a:pt x="1613" y="1402"/>
                    </a:lnTo>
                    <a:lnTo>
                      <a:pt x="1542" y="1473"/>
                    </a:lnTo>
                    <a:lnTo>
                      <a:pt x="1402" y="1543"/>
                    </a:lnTo>
                    <a:lnTo>
                      <a:pt x="1332" y="1613"/>
                    </a:lnTo>
                    <a:lnTo>
                      <a:pt x="1262" y="1683"/>
                    </a:lnTo>
                    <a:lnTo>
                      <a:pt x="1122" y="1753"/>
                    </a:lnTo>
                    <a:lnTo>
                      <a:pt x="1051" y="1823"/>
                    </a:lnTo>
                    <a:lnTo>
                      <a:pt x="982" y="1893"/>
                    </a:lnTo>
                    <a:lnTo>
                      <a:pt x="842" y="1964"/>
                    </a:lnTo>
                    <a:lnTo>
                      <a:pt x="771" y="2033"/>
                    </a:lnTo>
                    <a:lnTo>
                      <a:pt x="702" y="2104"/>
                    </a:lnTo>
                    <a:lnTo>
                      <a:pt x="562" y="2174"/>
                    </a:lnTo>
                    <a:lnTo>
                      <a:pt x="491" y="2244"/>
                    </a:lnTo>
                    <a:lnTo>
                      <a:pt x="420" y="2314"/>
                    </a:lnTo>
                    <a:lnTo>
                      <a:pt x="280" y="2384"/>
                    </a:lnTo>
                    <a:lnTo>
                      <a:pt x="211" y="2455"/>
                    </a:lnTo>
                    <a:lnTo>
                      <a:pt x="71" y="2524"/>
                    </a:lnTo>
                    <a:lnTo>
                      <a:pt x="0" y="2595"/>
                    </a:lnTo>
                    <a:lnTo>
                      <a:pt x="0" y="2664"/>
                    </a:lnTo>
                    <a:lnTo>
                      <a:pt x="0" y="2805"/>
                    </a:lnTo>
                    <a:lnTo>
                      <a:pt x="49" y="2792"/>
                    </a:lnTo>
                    <a:lnTo>
                      <a:pt x="95" y="2777"/>
                    </a:lnTo>
                    <a:lnTo>
                      <a:pt x="139" y="2761"/>
                    </a:lnTo>
                    <a:lnTo>
                      <a:pt x="182" y="2743"/>
                    </a:lnTo>
                    <a:lnTo>
                      <a:pt x="223" y="2723"/>
                    </a:lnTo>
                    <a:lnTo>
                      <a:pt x="262" y="2703"/>
                    </a:lnTo>
                    <a:lnTo>
                      <a:pt x="299" y="2680"/>
                    </a:lnTo>
                    <a:lnTo>
                      <a:pt x="337" y="2656"/>
                    </a:lnTo>
                    <a:lnTo>
                      <a:pt x="372" y="2631"/>
                    </a:lnTo>
                    <a:lnTo>
                      <a:pt x="407" y="2606"/>
                    </a:lnTo>
                    <a:lnTo>
                      <a:pt x="441" y="2580"/>
                    </a:lnTo>
                    <a:lnTo>
                      <a:pt x="474" y="2553"/>
                    </a:lnTo>
                    <a:lnTo>
                      <a:pt x="538" y="2498"/>
                    </a:lnTo>
                    <a:lnTo>
                      <a:pt x="602" y="2443"/>
                    </a:lnTo>
                    <a:lnTo>
                      <a:pt x="665" y="2387"/>
                    </a:lnTo>
                    <a:lnTo>
                      <a:pt x="730" y="2334"/>
                    </a:lnTo>
                    <a:lnTo>
                      <a:pt x="763" y="2308"/>
                    </a:lnTo>
                    <a:lnTo>
                      <a:pt x="796" y="2282"/>
                    </a:lnTo>
                    <a:lnTo>
                      <a:pt x="831" y="2258"/>
                    </a:lnTo>
                    <a:lnTo>
                      <a:pt x="866" y="2236"/>
                    </a:lnTo>
                    <a:lnTo>
                      <a:pt x="902" y="2214"/>
                    </a:lnTo>
                    <a:lnTo>
                      <a:pt x="939" y="2194"/>
                    </a:lnTo>
                    <a:lnTo>
                      <a:pt x="978" y="2175"/>
                    </a:lnTo>
                    <a:lnTo>
                      <a:pt x="1018" y="2157"/>
                    </a:lnTo>
                    <a:lnTo>
                      <a:pt x="1060" y="2142"/>
                    </a:lnTo>
                    <a:lnTo>
                      <a:pt x="1104" y="2128"/>
                    </a:lnTo>
                    <a:lnTo>
                      <a:pt x="1149" y="2117"/>
                    </a:lnTo>
                    <a:lnTo>
                      <a:pt x="1196" y="2108"/>
                    </a:lnTo>
                    <a:lnTo>
                      <a:pt x="1265" y="2096"/>
                    </a:lnTo>
                    <a:lnTo>
                      <a:pt x="1329" y="2081"/>
                    </a:lnTo>
                    <a:lnTo>
                      <a:pt x="1391" y="2065"/>
                    </a:lnTo>
                    <a:lnTo>
                      <a:pt x="1448" y="2047"/>
                    </a:lnTo>
                    <a:lnTo>
                      <a:pt x="1504" y="2027"/>
                    </a:lnTo>
                    <a:lnTo>
                      <a:pt x="1555" y="2007"/>
                    </a:lnTo>
                    <a:lnTo>
                      <a:pt x="1605" y="1985"/>
                    </a:lnTo>
                    <a:lnTo>
                      <a:pt x="1651" y="1963"/>
                    </a:lnTo>
                    <a:lnTo>
                      <a:pt x="1695" y="1939"/>
                    </a:lnTo>
                    <a:lnTo>
                      <a:pt x="1738" y="1914"/>
                    </a:lnTo>
                    <a:lnTo>
                      <a:pt x="1778" y="1889"/>
                    </a:lnTo>
                    <a:lnTo>
                      <a:pt x="1816" y="1863"/>
                    </a:lnTo>
                    <a:lnTo>
                      <a:pt x="1852" y="1838"/>
                    </a:lnTo>
                    <a:lnTo>
                      <a:pt x="1889" y="1812"/>
                    </a:lnTo>
                    <a:lnTo>
                      <a:pt x="1923" y="1785"/>
                    </a:lnTo>
                    <a:lnTo>
                      <a:pt x="1956" y="1759"/>
                    </a:lnTo>
                    <a:lnTo>
                      <a:pt x="2022" y="1708"/>
                    </a:lnTo>
                    <a:lnTo>
                      <a:pt x="2085" y="1659"/>
                    </a:lnTo>
                    <a:lnTo>
                      <a:pt x="2116" y="1635"/>
                    </a:lnTo>
                    <a:lnTo>
                      <a:pt x="2149" y="1613"/>
                    </a:lnTo>
                    <a:lnTo>
                      <a:pt x="2181" y="1592"/>
                    </a:lnTo>
                    <a:lnTo>
                      <a:pt x="2214" y="1572"/>
                    </a:lnTo>
                    <a:lnTo>
                      <a:pt x="2247" y="1553"/>
                    </a:lnTo>
                    <a:lnTo>
                      <a:pt x="2283" y="1535"/>
                    </a:lnTo>
                    <a:lnTo>
                      <a:pt x="2319" y="1520"/>
                    </a:lnTo>
                    <a:lnTo>
                      <a:pt x="2356" y="1506"/>
                    </a:lnTo>
                    <a:lnTo>
                      <a:pt x="2396" y="1495"/>
                    </a:lnTo>
                    <a:lnTo>
                      <a:pt x="2436" y="1485"/>
                    </a:lnTo>
                    <a:lnTo>
                      <a:pt x="2479" y="1478"/>
                    </a:lnTo>
                    <a:lnTo>
                      <a:pt x="2524" y="1473"/>
                    </a:lnTo>
                    <a:lnTo>
                      <a:pt x="2524" y="1262"/>
                    </a:lnTo>
                    <a:lnTo>
                      <a:pt x="2719" y="1258"/>
                    </a:lnTo>
                    <a:lnTo>
                      <a:pt x="2823" y="1030"/>
                    </a:lnTo>
                    <a:lnTo>
                      <a:pt x="3436" y="771"/>
                    </a:lnTo>
                    <a:lnTo>
                      <a:pt x="3452" y="743"/>
                    </a:lnTo>
                    <a:lnTo>
                      <a:pt x="3467" y="721"/>
                    </a:lnTo>
                    <a:lnTo>
                      <a:pt x="3479" y="703"/>
                    </a:lnTo>
                    <a:lnTo>
                      <a:pt x="3488" y="685"/>
                    </a:lnTo>
                    <a:lnTo>
                      <a:pt x="3492" y="675"/>
                    </a:lnTo>
                    <a:lnTo>
                      <a:pt x="3496" y="665"/>
                    </a:lnTo>
                    <a:lnTo>
                      <a:pt x="3499" y="652"/>
                    </a:lnTo>
                    <a:lnTo>
                      <a:pt x="3501" y="639"/>
                    </a:lnTo>
                    <a:lnTo>
                      <a:pt x="3503" y="623"/>
                    </a:lnTo>
                    <a:lnTo>
                      <a:pt x="3504" y="605"/>
                    </a:lnTo>
                    <a:lnTo>
                      <a:pt x="3505" y="585"/>
                    </a:lnTo>
                    <a:lnTo>
                      <a:pt x="3505" y="561"/>
                    </a:lnTo>
                    <a:lnTo>
                      <a:pt x="3505" y="534"/>
                    </a:lnTo>
                    <a:lnTo>
                      <a:pt x="3503" y="509"/>
                    </a:lnTo>
                    <a:lnTo>
                      <a:pt x="3500" y="487"/>
                    </a:lnTo>
                    <a:lnTo>
                      <a:pt x="3495" y="469"/>
                    </a:lnTo>
                    <a:lnTo>
                      <a:pt x="3490" y="452"/>
                    </a:lnTo>
                    <a:lnTo>
                      <a:pt x="3484" y="437"/>
                    </a:lnTo>
                    <a:lnTo>
                      <a:pt x="3476" y="423"/>
                    </a:lnTo>
                    <a:lnTo>
                      <a:pt x="3468" y="411"/>
                    </a:lnTo>
                    <a:lnTo>
                      <a:pt x="3448" y="385"/>
                    </a:lnTo>
                    <a:lnTo>
                      <a:pt x="3426" y="359"/>
                    </a:lnTo>
                    <a:lnTo>
                      <a:pt x="3412" y="344"/>
                    </a:lnTo>
                    <a:lnTo>
                      <a:pt x="3399" y="328"/>
                    </a:lnTo>
                    <a:lnTo>
                      <a:pt x="3385" y="309"/>
                    </a:lnTo>
                    <a:lnTo>
                      <a:pt x="3371" y="289"/>
                    </a:lnTo>
                    <a:lnTo>
                      <a:pt x="3716" y="0"/>
                    </a:lnTo>
                    <a:lnTo>
                      <a:pt x="3505" y="0"/>
                    </a:lnTo>
                    <a:lnTo>
                      <a:pt x="3365" y="0"/>
                    </a:lnTo>
                    <a:lnTo>
                      <a:pt x="3296" y="70"/>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93" name="Freeform 28"/>
              <p:cNvSpPr>
                <a:spLocks/>
              </p:cNvSpPr>
              <p:nvPr/>
            </p:nvSpPr>
            <p:spPr bwMode="auto">
              <a:xfrm>
                <a:off x="1358901" y="519113"/>
                <a:ext cx="73025" cy="107950"/>
              </a:xfrm>
              <a:custGeom>
                <a:avLst/>
                <a:gdLst>
                  <a:gd name="T0" fmla="*/ 576 w 1670"/>
                  <a:gd name="T1" fmla="*/ 1259 h 2455"/>
                  <a:gd name="T2" fmla="*/ 621 w 1670"/>
                  <a:gd name="T3" fmla="*/ 1604 h 2455"/>
                  <a:gd name="T4" fmla="*/ 0 w 1670"/>
                  <a:gd name="T5" fmla="*/ 2384 h 2455"/>
                  <a:gd name="T6" fmla="*/ 53 w 1670"/>
                  <a:gd name="T7" fmla="*/ 2397 h 2455"/>
                  <a:gd name="T8" fmla="*/ 94 w 1670"/>
                  <a:gd name="T9" fmla="*/ 2410 h 2455"/>
                  <a:gd name="T10" fmla="*/ 163 w 1670"/>
                  <a:gd name="T11" fmla="*/ 2432 h 2455"/>
                  <a:gd name="T12" fmla="*/ 198 w 1670"/>
                  <a:gd name="T13" fmla="*/ 2441 h 2455"/>
                  <a:gd name="T14" fmla="*/ 238 w 1670"/>
                  <a:gd name="T15" fmla="*/ 2449 h 2455"/>
                  <a:gd name="T16" fmla="*/ 287 w 1670"/>
                  <a:gd name="T17" fmla="*/ 2453 h 2455"/>
                  <a:gd name="T18" fmla="*/ 351 w 1670"/>
                  <a:gd name="T19" fmla="*/ 2455 h 2455"/>
                  <a:gd name="T20" fmla="*/ 604 w 1670"/>
                  <a:gd name="T21" fmla="*/ 2454 h 2455"/>
                  <a:gd name="T22" fmla="*/ 676 w 1670"/>
                  <a:gd name="T23" fmla="*/ 2450 h 2455"/>
                  <a:gd name="T24" fmla="*/ 737 w 1670"/>
                  <a:gd name="T25" fmla="*/ 2441 h 2455"/>
                  <a:gd name="T26" fmla="*/ 789 w 1670"/>
                  <a:gd name="T27" fmla="*/ 2431 h 2455"/>
                  <a:gd name="T28" fmla="*/ 862 w 1670"/>
                  <a:gd name="T29" fmla="*/ 2413 h 2455"/>
                  <a:gd name="T30" fmla="*/ 941 w 1670"/>
                  <a:gd name="T31" fmla="*/ 2396 h 2455"/>
                  <a:gd name="T32" fmla="*/ 1006 w 1670"/>
                  <a:gd name="T33" fmla="*/ 2385 h 2455"/>
                  <a:gd name="T34" fmla="*/ 1194 w 1670"/>
                  <a:gd name="T35" fmla="*/ 1902 h 2455"/>
                  <a:gd name="T36" fmla="*/ 1670 w 1670"/>
                  <a:gd name="T37" fmla="*/ 1412 h 2455"/>
                  <a:gd name="T38" fmla="*/ 1262 w 1670"/>
                  <a:gd name="T39" fmla="*/ 1051 h 2455"/>
                  <a:gd name="T40" fmla="*/ 1094 w 1670"/>
                  <a:gd name="T41" fmla="*/ 500 h 2455"/>
                  <a:gd name="T42" fmla="*/ 1051 w 1670"/>
                  <a:gd name="T43" fmla="*/ 420 h 2455"/>
                  <a:gd name="T44" fmla="*/ 841 w 1670"/>
                  <a:gd name="T45" fmla="*/ 211 h 2455"/>
                  <a:gd name="T46" fmla="*/ 825 w 1670"/>
                  <a:gd name="T47" fmla="*/ 8 h 2455"/>
                  <a:gd name="T48" fmla="*/ 799 w 1670"/>
                  <a:gd name="T49" fmla="*/ 22 h 2455"/>
                  <a:gd name="T50" fmla="*/ 782 w 1670"/>
                  <a:gd name="T51" fmla="*/ 35 h 2455"/>
                  <a:gd name="T52" fmla="*/ 771 w 1670"/>
                  <a:gd name="T53" fmla="*/ 45 h 2455"/>
                  <a:gd name="T54" fmla="*/ 766 w 1670"/>
                  <a:gd name="T55" fmla="*/ 54 h 2455"/>
                  <a:gd name="T56" fmla="*/ 764 w 1670"/>
                  <a:gd name="T57" fmla="*/ 60 h 2455"/>
                  <a:gd name="T58" fmla="*/ 765 w 1670"/>
                  <a:gd name="T59" fmla="*/ 67 h 2455"/>
                  <a:gd name="T60" fmla="*/ 768 w 1670"/>
                  <a:gd name="T61" fmla="*/ 71 h 2455"/>
                  <a:gd name="T62" fmla="*/ 767 w 1670"/>
                  <a:gd name="T63" fmla="*/ 72 h 2455"/>
                  <a:gd name="T64" fmla="*/ 761 w 1670"/>
                  <a:gd name="T65" fmla="*/ 73 h 2455"/>
                  <a:gd name="T66" fmla="*/ 734 w 1670"/>
                  <a:gd name="T67" fmla="*/ 72 h 2455"/>
                  <a:gd name="T68" fmla="*/ 675 w 1670"/>
                  <a:gd name="T69" fmla="*/ 71 h 2455"/>
                  <a:gd name="T70" fmla="*/ 420 w 1670"/>
                  <a:gd name="T71" fmla="*/ 70 h 2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70" h="2455">
                    <a:moveTo>
                      <a:pt x="420" y="211"/>
                    </a:moveTo>
                    <a:lnTo>
                      <a:pt x="576" y="1259"/>
                    </a:lnTo>
                    <a:lnTo>
                      <a:pt x="768" y="1405"/>
                    </a:lnTo>
                    <a:lnTo>
                      <a:pt x="621" y="1604"/>
                    </a:lnTo>
                    <a:lnTo>
                      <a:pt x="631" y="1964"/>
                    </a:lnTo>
                    <a:lnTo>
                      <a:pt x="0" y="2384"/>
                    </a:lnTo>
                    <a:lnTo>
                      <a:pt x="27" y="2391"/>
                    </a:lnTo>
                    <a:lnTo>
                      <a:pt x="53" y="2397"/>
                    </a:lnTo>
                    <a:lnTo>
                      <a:pt x="75" y="2404"/>
                    </a:lnTo>
                    <a:lnTo>
                      <a:pt x="94" y="2410"/>
                    </a:lnTo>
                    <a:lnTo>
                      <a:pt x="130" y="2422"/>
                    </a:lnTo>
                    <a:lnTo>
                      <a:pt x="163" y="2432"/>
                    </a:lnTo>
                    <a:lnTo>
                      <a:pt x="180" y="2437"/>
                    </a:lnTo>
                    <a:lnTo>
                      <a:pt x="198" y="2441"/>
                    </a:lnTo>
                    <a:lnTo>
                      <a:pt x="217" y="2445"/>
                    </a:lnTo>
                    <a:lnTo>
                      <a:pt x="238" y="2449"/>
                    </a:lnTo>
                    <a:lnTo>
                      <a:pt x="261" y="2451"/>
                    </a:lnTo>
                    <a:lnTo>
                      <a:pt x="287" y="2453"/>
                    </a:lnTo>
                    <a:lnTo>
                      <a:pt x="317" y="2454"/>
                    </a:lnTo>
                    <a:lnTo>
                      <a:pt x="351" y="2455"/>
                    </a:lnTo>
                    <a:lnTo>
                      <a:pt x="561" y="2455"/>
                    </a:lnTo>
                    <a:lnTo>
                      <a:pt x="604" y="2454"/>
                    </a:lnTo>
                    <a:lnTo>
                      <a:pt x="642" y="2452"/>
                    </a:lnTo>
                    <a:lnTo>
                      <a:pt x="676" y="2450"/>
                    </a:lnTo>
                    <a:lnTo>
                      <a:pt x="709" y="2445"/>
                    </a:lnTo>
                    <a:lnTo>
                      <a:pt x="737" y="2441"/>
                    </a:lnTo>
                    <a:lnTo>
                      <a:pt x="764" y="2436"/>
                    </a:lnTo>
                    <a:lnTo>
                      <a:pt x="789" y="2431"/>
                    </a:lnTo>
                    <a:lnTo>
                      <a:pt x="813" y="2425"/>
                    </a:lnTo>
                    <a:lnTo>
                      <a:pt x="862" y="2413"/>
                    </a:lnTo>
                    <a:lnTo>
                      <a:pt x="913" y="2401"/>
                    </a:lnTo>
                    <a:lnTo>
                      <a:pt x="941" y="2396"/>
                    </a:lnTo>
                    <a:lnTo>
                      <a:pt x="972" y="2390"/>
                    </a:lnTo>
                    <a:lnTo>
                      <a:pt x="1006" y="2385"/>
                    </a:lnTo>
                    <a:lnTo>
                      <a:pt x="1043" y="2381"/>
                    </a:lnTo>
                    <a:lnTo>
                      <a:pt x="1194" y="1902"/>
                    </a:lnTo>
                    <a:lnTo>
                      <a:pt x="1473" y="1823"/>
                    </a:lnTo>
                    <a:lnTo>
                      <a:pt x="1670" y="1412"/>
                    </a:lnTo>
                    <a:lnTo>
                      <a:pt x="1328" y="997"/>
                    </a:lnTo>
                    <a:lnTo>
                      <a:pt x="1262" y="1051"/>
                    </a:lnTo>
                    <a:lnTo>
                      <a:pt x="1262" y="842"/>
                    </a:lnTo>
                    <a:lnTo>
                      <a:pt x="1094" y="500"/>
                    </a:lnTo>
                    <a:lnTo>
                      <a:pt x="1272" y="452"/>
                    </a:lnTo>
                    <a:lnTo>
                      <a:pt x="1051" y="420"/>
                    </a:lnTo>
                    <a:lnTo>
                      <a:pt x="1051" y="211"/>
                    </a:lnTo>
                    <a:lnTo>
                      <a:pt x="841" y="211"/>
                    </a:lnTo>
                    <a:lnTo>
                      <a:pt x="841" y="0"/>
                    </a:lnTo>
                    <a:lnTo>
                      <a:pt x="825" y="8"/>
                    </a:lnTo>
                    <a:lnTo>
                      <a:pt x="811" y="15"/>
                    </a:lnTo>
                    <a:lnTo>
                      <a:pt x="799" y="22"/>
                    </a:lnTo>
                    <a:lnTo>
                      <a:pt x="790" y="29"/>
                    </a:lnTo>
                    <a:lnTo>
                      <a:pt x="782" y="35"/>
                    </a:lnTo>
                    <a:lnTo>
                      <a:pt x="776" y="40"/>
                    </a:lnTo>
                    <a:lnTo>
                      <a:pt x="771" y="45"/>
                    </a:lnTo>
                    <a:lnTo>
                      <a:pt x="768" y="49"/>
                    </a:lnTo>
                    <a:lnTo>
                      <a:pt x="766" y="54"/>
                    </a:lnTo>
                    <a:lnTo>
                      <a:pt x="764" y="57"/>
                    </a:lnTo>
                    <a:lnTo>
                      <a:pt x="764" y="60"/>
                    </a:lnTo>
                    <a:lnTo>
                      <a:pt x="764" y="63"/>
                    </a:lnTo>
                    <a:lnTo>
                      <a:pt x="765" y="67"/>
                    </a:lnTo>
                    <a:lnTo>
                      <a:pt x="767" y="70"/>
                    </a:lnTo>
                    <a:lnTo>
                      <a:pt x="768" y="71"/>
                    </a:lnTo>
                    <a:lnTo>
                      <a:pt x="768" y="71"/>
                    </a:lnTo>
                    <a:lnTo>
                      <a:pt x="767" y="72"/>
                    </a:lnTo>
                    <a:lnTo>
                      <a:pt x="766" y="72"/>
                    </a:lnTo>
                    <a:lnTo>
                      <a:pt x="761" y="73"/>
                    </a:lnTo>
                    <a:lnTo>
                      <a:pt x="751" y="72"/>
                    </a:lnTo>
                    <a:lnTo>
                      <a:pt x="734" y="72"/>
                    </a:lnTo>
                    <a:lnTo>
                      <a:pt x="710" y="71"/>
                    </a:lnTo>
                    <a:lnTo>
                      <a:pt x="675" y="71"/>
                    </a:lnTo>
                    <a:lnTo>
                      <a:pt x="631" y="70"/>
                    </a:lnTo>
                    <a:lnTo>
                      <a:pt x="420" y="70"/>
                    </a:lnTo>
                    <a:lnTo>
                      <a:pt x="420" y="211"/>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94" name="Freeform 29"/>
              <p:cNvSpPr>
                <a:spLocks/>
              </p:cNvSpPr>
              <p:nvPr/>
            </p:nvSpPr>
            <p:spPr bwMode="auto">
              <a:xfrm>
                <a:off x="1355726" y="598488"/>
                <a:ext cx="133350" cy="136525"/>
              </a:xfrm>
              <a:custGeom>
                <a:avLst/>
                <a:gdLst>
                  <a:gd name="T0" fmla="*/ 0 w 3014"/>
                  <a:gd name="T1" fmla="*/ 632 h 3085"/>
                  <a:gd name="T2" fmla="*/ 140 w 3014"/>
                  <a:gd name="T3" fmla="*/ 841 h 3085"/>
                  <a:gd name="T4" fmla="*/ 1935 w 3014"/>
                  <a:gd name="T5" fmla="*/ 1219 h 3085"/>
                  <a:gd name="T6" fmla="*/ 2523 w 3014"/>
                  <a:gd name="T7" fmla="*/ 1894 h 3085"/>
                  <a:gd name="T8" fmla="*/ 2594 w 3014"/>
                  <a:gd name="T9" fmla="*/ 2525 h 3085"/>
                  <a:gd name="T10" fmla="*/ 3014 w 3014"/>
                  <a:gd name="T11" fmla="*/ 3085 h 3085"/>
                  <a:gd name="T12" fmla="*/ 2598 w 3014"/>
                  <a:gd name="T13" fmla="*/ 2254 h 3085"/>
                  <a:gd name="T14" fmla="*/ 2734 w 3014"/>
                  <a:gd name="T15" fmla="*/ 1963 h 3085"/>
                  <a:gd name="T16" fmla="*/ 2267 w 3014"/>
                  <a:gd name="T17" fmla="*/ 1154 h 3085"/>
                  <a:gd name="T18" fmla="*/ 2203 w 3014"/>
                  <a:gd name="T19" fmla="*/ 1135 h 3085"/>
                  <a:gd name="T20" fmla="*/ 2145 w 3014"/>
                  <a:gd name="T21" fmla="*/ 1105 h 3085"/>
                  <a:gd name="T22" fmla="*/ 2094 w 3014"/>
                  <a:gd name="T23" fmla="*/ 1066 h 3085"/>
                  <a:gd name="T24" fmla="*/ 2048 w 3014"/>
                  <a:gd name="T25" fmla="*/ 1018 h 3085"/>
                  <a:gd name="T26" fmla="*/ 2008 w 3014"/>
                  <a:gd name="T27" fmla="*/ 961 h 3085"/>
                  <a:gd name="T28" fmla="*/ 1975 w 3014"/>
                  <a:gd name="T29" fmla="*/ 900 h 3085"/>
                  <a:gd name="T30" fmla="*/ 1946 w 3014"/>
                  <a:gd name="T31" fmla="*/ 832 h 3085"/>
                  <a:gd name="T32" fmla="*/ 1922 w 3014"/>
                  <a:gd name="T33" fmla="*/ 762 h 3085"/>
                  <a:gd name="T34" fmla="*/ 1904 w 3014"/>
                  <a:gd name="T35" fmla="*/ 688 h 3085"/>
                  <a:gd name="T36" fmla="*/ 1890 w 3014"/>
                  <a:gd name="T37" fmla="*/ 613 h 3085"/>
                  <a:gd name="T38" fmla="*/ 1881 w 3014"/>
                  <a:gd name="T39" fmla="*/ 539 h 3085"/>
                  <a:gd name="T40" fmla="*/ 1876 w 3014"/>
                  <a:gd name="T41" fmla="*/ 465 h 3085"/>
                  <a:gd name="T42" fmla="*/ 1874 w 3014"/>
                  <a:gd name="T43" fmla="*/ 395 h 3085"/>
                  <a:gd name="T44" fmla="*/ 1877 w 3014"/>
                  <a:gd name="T45" fmla="*/ 328 h 3085"/>
                  <a:gd name="T46" fmla="*/ 1883 w 3014"/>
                  <a:gd name="T47" fmla="*/ 266 h 3085"/>
                  <a:gd name="T48" fmla="*/ 1892 w 3014"/>
                  <a:gd name="T49" fmla="*/ 210 h 3085"/>
                  <a:gd name="T50" fmla="*/ 1543 w 3014"/>
                  <a:gd name="T51" fmla="*/ 0 h 3085"/>
                  <a:gd name="T52" fmla="*/ 1113 w 3014"/>
                  <a:gd name="T53" fmla="*/ 558 h 3085"/>
                  <a:gd name="T54" fmla="*/ 1042 w 3014"/>
                  <a:gd name="T55" fmla="*/ 567 h 3085"/>
                  <a:gd name="T56" fmla="*/ 983 w 3014"/>
                  <a:gd name="T57" fmla="*/ 578 h 3085"/>
                  <a:gd name="T58" fmla="*/ 883 w 3014"/>
                  <a:gd name="T59" fmla="*/ 602 h 3085"/>
                  <a:gd name="T60" fmla="*/ 834 w 3014"/>
                  <a:gd name="T61" fmla="*/ 613 h 3085"/>
                  <a:gd name="T62" fmla="*/ 779 w 3014"/>
                  <a:gd name="T63" fmla="*/ 622 h 3085"/>
                  <a:gd name="T64" fmla="*/ 712 w 3014"/>
                  <a:gd name="T65" fmla="*/ 629 h 3085"/>
                  <a:gd name="T66" fmla="*/ 631 w 3014"/>
                  <a:gd name="T67" fmla="*/ 632 h 3085"/>
                  <a:gd name="T68" fmla="*/ 387 w 3014"/>
                  <a:gd name="T69" fmla="*/ 631 h 3085"/>
                  <a:gd name="T70" fmla="*/ 331 w 3014"/>
                  <a:gd name="T71" fmla="*/ 628 h 3085"/>
                  <a:gd name="T72" fmla="*/ 287 w 3014"/>
                  <a:gd name="T73" fmla="*/ 622 h 3085"/>
                  <a:gd name="T74" fmla="*/ 250 w 3014"/>
                  <a:gd name="T75" fmla="*/ 614 h 3085"/>
                  <a:gd name="T76" fmla="*/ 200 w 3014"/>
                  <a:gd name="T77" fmla="*/ 599 h 3085"/>
                  <a:gd name="T78" fmla="*/ 145 w 3014"/>
                  <a:gd name="T79" fmla="*/ 581 h 3085"/>
                  <a:gd name="T80" fmla="*/ 97 w 3014"/>
                  <a:gd name="T81" fmla="*/ 568 h 3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14" h="3085">
                    <a:moveTo>
                      <a:pt x="70" y="561"/>
                    </a:moveTo>
                    <a:lnTo>
                      <a:pt x="0" y="632"/>
                    </a:lnTo>
                    <a:lnTo>
                      <a:pt x="140" y="632"/>
                    </a:lnTo>
                    <a:lnTo>
                      <a:pt x="140" y="841"/>
                    </a:lnTo>
                    <a:lnTo>
                      <a:pt x="911" y="981"/>
                    </a:lnTo>
                    <a:lnTo>
                      <a:pt x="1935" y="1219"/>
                    </a:lnTo>
                    <a:lnTo>
                      <a:pt x="2383" y="1683"/>
                    </a:lnTo>
                    <a:lnTo>
                      <a:pt x="2523" y="1894"/>
                    </a:lnTo>
                    <a:lnTo>
                      <a:pt x="2115" y="2009"/>
                    </a:lnTo>
                    <a:lnTo>
                      <a:pt x="2594" y="2525"/>
                    </a:lnTo>
                    <a:lnTo>
                      <a:pt x="2622" y="2771"/>
                    </a:lnTo>
                    <a:lnTo>
                      <a:pt x="3014" y="3085"/>
                    </a:lnTo>
                    <a:lnTo>
                      <a:pt x="2931" y="2542"/>
                    </a:lnTo>
                    <a:lnTo>
                      <a:pt x="2598" y="2254"/>
                    </a:lnTo>
                    <a:lnTo>
                      <a:pt x="2734" y="2174"/>
                    </a:lnTo>
                    <a:lnTo>
                      <a:pt x="2734" y="1963"/>
                    </a:lnTo>
                    <a:lnTo>
                      <a:pt x="2734" y="1753"/>
                    </a:lnTo>
                    <a:lnTo>
                      <a:pt x="2267" y="1154"/>
                    </a:lnTo>
                    <a:lnTo>
                      <a:pt x="2234" y="1146"/>
                    </a:lnTo>
                    <a:lnTo>
                      <a:pt x="2203" y="1135"/>
                    </a:lnTo>
                    <a:lnTo>
                      <a:pt x="2172" y="1121"/>
                    </a:lnTo>
                    <a:lnTo>
                      <a:pt x="2145" y="1105"/>
                    </a:lnTo>
                    <a:lnTo>
                      <a:pt x="2118" y="1087"/>
                    </a:lnTo>
                    <a:lnTo>
                      <a:pt x="2094" y="1066"/>
                    </a:lnTo>
                    <a:lnTo>
                      <a:pt x="2070" y="1043"/>
                    </a:lnTo>
                    <a:lnTo>
                      <a:pt x="2048" y="1018"/>
                    </a:lnTo>
                    <a:lnTo>
                      <a:pt x="2027" y="990"/>
                    </a:lnTo>
                    <a:lnTo>
                      <a:pt x="2008" y="961"/>
                    </a:lnTo>
                    <a:lnTo>
                      <a:pt x="1991" y="931"/>
                    </a:lnTo>
                    <a:lnTo>
                      <a:pt x="1975" y="900"/>
                    </a:lnTo>
                    <a:lnTo>
                      <a:pt x="1960" y="866"/>
                    </a:lnTo>
                    <a:lnTo>
                      <a:pt x="1946" y="832"/>
                    </a:lnTo>
                    <a:lnTo>
                      <a:pt x="1934" y="797"/>
                    </a:lnTo>
                    <a:lnTo>
                      <a:pt x="1922" y="762"/>
                    </a:lnTo>
                    <a:lnTo>
                      <a:pt x="1912" y="724"/>
                    </a:lnTo>
                    <a:lnTo>
                      <a:pt x="1904" y="688"/>
                    </a:lnTo>
                    <a:lnTo>
                      <a:pt x="1896" y="651"/>
                    </a:lnTo>
                    <a:lnTo>
                      <a:pt x="1890" y="613"/>
                    </a:lnTo>
                    <a:lnTo>
                      <a:pt x="1885" y="576"/>
                    </a:lnTo>
                    <a:lnTo>
                      <a:pt x="1881" y="539"/>
                    </a:lnTo>
                    <a:lnTo>
                      <a:pt x="1878" y="502"/>
                    </a:lnTo>
                    <a:lnTo>
                      <a:pt x="1876" y="465"/>
                    </a:lnTo>
                    <a:lnTo>
                      <a:pt x="1875" y="430"/>
                    </a:lnTo>
                    <a:lnTo>
                      <a:pt x="1874" y="395"/>
                    </a:lnTo>
                    <a:lnTo>
                      <a:pt x="1875" y="360"/>
                    </a:lnTo>
                    <a:lnTo>
                      <a:pt x="1877" y="328"/>
                    </a:lnTo>
                    <a:lnTo>
                      <a:pt x="1880" y="296"/>
                    </a:lnTo>
                    <a:lnTo>
                      <a:pt x="1883" y="266"/>
                    </a:lnTo>
                    <a:lnTo>
                      <a:pt x="1887" y="237"/>
                    </a:lnTo>
                    <a:lnTo>
                      <a:pt x="1892" y="210"/>
                    </a:lnTo>
                    <a:lnTo>
                      <a:pt x="1543" y="210"/>
                    </a:lnTo>
                    <a:lnTo>
                      <a:pt x="1543" y="0"/>
                    </a:lnTo>
                    <a:lnTo>
                      <a:pt x="1264" y="79"/>
                    </a:lnTo>
                    <a:lnTo>
                      <a:pt x="1113" y="558"/>
                    </a:lnTo>
                    <a:lnTo>
                      <a:pt x="1076" y="562"/>
                    </a:lnTo>
                    <a:lnTo>
                      <a:pt x="1042" y="567"/>
                    </a:lnTo>
                    <a:lnTo>
                      <a:pt x="1011" y="573"/>
                    </a:lnTo>
                    <a:lnTo>
                      <a:pt x="983" y="578"/>
                    </a:lnTo>
                    <a:lnTo>
                      <a:pt x="932" y="590"/>
                    </a:lnTo>
                    <a:lnTo>
                      <a:pt x="883" y="602"/>
                    </a:lnTo>
                    <a:lnTo>
                      <a:pt x="859" y="608"/>
                    </a:lnTo>
                    <a:lnTo>
                      <a:pt x="834" y="613"/>
                    </a:lnTo>
                    <a:lnTo>
                      <a:pt x="807" y="618"/>
                    </a:lnTo>
                    <a:lnTo>
                      <a:pt x="779" y="622"/>
                    </a:lnTo>
                    <a:lnTo>
                      <a:pt x="746" y="627"/>
                    </a:lnTo>
                    <a:lnTo>
                      <a:pt x="712" y="629"/>
                    </a:lnTo>
                    <a:lnTo>
                      <a:pt x="674" y="631"/>
                    </a:lnTo>
                    <a:lnTo>
                      <a:pt x="631" y="632"/>
                    </a:lnTo>
                    <a:lnTo>
                      <a:pt x="421" y="632"/>
                    </a:lnTo>
                    <a:lnTo>
                      <a:pt x="387" y="631"/>
                    </a:lnTo>
                    <a:lnTo>
                      <a:pt x="357" y="630"/>
                    </a:lnTo>
                    <a:lnTo>
                      <a:pt x="331" y="628"/>
                    </a:lnTo>
                    <a:lnTo>
                      <a:pt x="308" y="626"/>
                    </a:lnTo>
                    <a:lnTo>
                      <a:pt x="287" y="622"/>
                    </a:lnTo>
                    <a:lnTo>
                      <a:pt x="268" y="618"/>
                    </a:lnTo>
                    <a:lnTo>
                      <a:pt x="250" y="614"/>
                    </a:lnTo>
                    <a:lnTo>
                      <a:pt x="233" y="609"/>
                    </a:lnTo>
                    <a:lnTo>
                      <a:pt x="200" y="599"/>
                    </a:lnTo>
                    <a:lnTo>
                      <a:pt x="164" y="587"/>
                    </a:lnTo>
                    <a:lnTo>
                      <a:pt x="145" y="581"/>
                    </a:lnTo>
                    <a:lnTo>
                      <a:pt x="123" y="574"/>
                    </a:lnTo>
                    <a:lnTo>
                      <a:pt x="97" y="568"/>
                    </a:lnTo>
                    <a:lnTo>
                      <a:pt x="70" y="561"/>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95" name="Freeform 30"/>
              <p:cNvSpPr>
                <a:spLocks/>
              </p:cNvSpPr>
              <p:nvPr/>
            </p:nvSpPr>
            <p:spPr bwMode="auto">
              <a:xfrm>
                <a:off x="1547813" y="754063"/>
                <a:ext cx="88900" cy="92075"/>
              </a:xfrm>
              <a:custGeom>
                <a:avLst/>
                <a:gdLst>
                  <a:gd name="T0" fmla="*/ 561 w 2033"/>
                  <a:gd name="T1" fmla="*/ 1403 h 2104"/>
                  <a:gd name="T2" fmla="*/ 631 w 2033"/>
                  <a:gd name="T3" fmla="*/ 1893 h 2104"/>
                  <a:gd name="T4" fmla="*/ 842 w 2033"/>
                  <a:gd name="T5" fmla="*/ 1964 h 2104"/>
                  <a:gd name="T6" fmla="*/ 985 w 2033"/>
                  <a:gd name="T7" fmla="*/ 1604 h 2104"/>
                  <a:gd name="T8" fmla="*/ 961 w 2033"/>
                  <a:gd name="T9" fmla="*/ 1365 h 2104"/>
                  <a:gd name="T10" fmla="*/ 1332 w 2033"/>
                  <a:gd name="T11" fmla="*/ 1473 h 2104"/>
                  <a:gd name="T12" fmla="*/ 1386 w 2033"/>
                  <a:gd name="T13" fmla="*/ 1469 h 2104"/>
                  <a:gd name="T14" fmla="*/ 1430 w 2033"/>
                  <a:gd name="T15" fmla="*/ 1468 h 2104"/>
                  <a:gd name="T16" fmla="*/ 1494 w 2033"/>
                  <a:gd name="T17" fmla="*/ 1471 h 2104"/>
                  <a:gd name="T18" fmla="*/ 1530 w 2033"/>
                  <a:gd name="T19" fmla="*/ 1475 h 2104"/>
                  <a:gd name="T20" fmla="*/ 1539 w 2033"/>
                  <a:gd name="T21" fmla="*/ 1475 h 2104"/>
                  <a:gd name="T22" fmla="*/ 1543 w 2033"/>
                  <a:gd name="T23" fmla="*/ 1473 h 2104"/>
                  <a:gd name="T24" fmla="*/ 1543 w 2033"/>
                  <a:gd name="T25" fmla="*/ 1467 h 2104"/>
                  <a:gd name="T26" fmla="*/ 1539 w 2033"/>
                  <a:gd name="T27" fmla="*/ 1458 h 2104"/>
                  <a:gd name="T28" fmla="*/ 1523 w 2033"/>
                  <a:gd name="T29" fmla="*/ 1426 h 2104"/>
                  <a:gd name="T30" fmla="*/ 1501 w 2033"/>
                  <a:gd name="T31" fmla="*/ 1367 h 2104"/>
                  <a:gd name="T32" fmla="*/ 1489 w 2033"/>
                  <a:gd name="T33" fmla="*/ 1327 h 2104"/>
                  <a:gd name="T34" fmla="*/ 1476 w 2033"/>
                  <a:gd name="T35" fmla="*/ 1278 h 2104"/>
                  <a:gd name="T36" fmla="*/ 1802 w 2033"/>
                  <a:gd name="T37" fmla="*/ 889 h 2104"/>
                  <a:gd name="T38" fmla="*/ 1254 w 2033"/>
                  <a:gd name="T39" fmla="*/ 443 h 2104"/>
                  <a:gd name="T40" fmla="*/ 0 w 2033"/>
                  <a:gd name="T41" fmla="*/ 210 h 2104"/>
                  <a:gd name="T42" fmla="*/ 69 w 2033"/>
                  <a:gd name="T43" fmla="*/ 228 h 2104"/>
                  <a:gd name="T44" fmla="*/ 127 w 2033"/>
                  <a:gd name="T45" fmla="*/ 247 h 2104"/>
                  <a:gd name="T46" fmla="*/ 176 w 2033"/>
                  <a:gd name="T47" fmla="*/ 269 h 2104"/>
                  <a:gd name="T48" fmla="*/ 218 w 2033"/>
                  <a:gd name="T49" fmla="*/ 292 h 2104"/>
                  <a:gd name="T50" fmla="*/ 253 w 2033"/>
                  <a:gd name="T51" fmla="*/ 317 h 2104"/>
                  <a:gd name="T52" fmla="*/ 281 w 2033"/>
                  <a:gd name="T53" fmla="*/ 345 h 2104"/>
                  <a:gd name="T54" fmla="*/ 304 w 2033"/>
                  <a:gd name="T55" fmla="*/ 376 h 2104"/>
                  <a:gd name="T56" fmla="*/ 323 w 2033"/>
                  <a:gd name="T57" fmla="*/ 412 h 2104"/>
                  <a:gd name="T58" fmla="*/ 338 w 2033"/>
                  <a:gd name="T59" fmla="*/ 450 h 2104"/>
                  <a:gd name="T60" fmla="*/ 351 w 2033"/>
                  <a:gd name="T61" fmla="*/ 491 h 2104"/>
                  <a:gd name="T62" fmla="*/ 371 w 2033"/>
                  <a:gd name="T63" fmla="*/ 588 h 2104"/>
                  <a:gd name="T64" fmla="*/ 392 w 2033"/>
                  <a:gd name="T65" fmla="*/ 704 h 2104"/>
                  <a:gd name="T66" fmla="*/ 421 w 2033"/>
                  <a:gd name="T67" fmla="*/ 842 h 2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33" h="2104">
                    <a:moveTo>
                      <a:pt x="421" y="842"/>
                    </a:moveTo>
                    <a:lnTo>
                      <a:pt x="561" y="1403"/>
                    </a:lnTo>
                    <a:lnTo>
                      <a:pt x="396" y="1416"/>
                    </a:lnTo>
                    <a:lnTo>
                      <a:pt x="631" y="1893"/>
                    </a:lnTo>
                    <a:lnTo>
                      <a:pt x="842" y="2104"/>
                    </a:lnTo>
                    <a:lnTo>
                      <a:pt x="842" y="1964"/>
                    </a:lnTo>
                    <a:lnTo>
                      <a:pt x="1223" y="1941"/>
                    </a:lnTo>
                    <a:lnTo>
                      <a:pt x="985" y="1604"/>
                    </a:lnTo>
                    <a:lnTo>
                      <a:pt x="1262" y="1683"/>
                    </a:lnTo>
                    <a:lnTo>
                      <a:pt x="961" y="1365"/>
                    </a:lnTo>
                    <a:lnTo>
                      <a:pt x="1332" y="1192"/>
                    </a:lnTo>
                    <a:lnTo>
                      <a:pt x="1332" y="1473"/>
                    </a:lnTo>
                    <a:lnTo>
                      <a:pt x="1361" y="1470"/>
                    </a:lnTo>
                    <a:lnTo>
                      <a:pt x="1386" y="1469"/>
                    </a:lnTo>
                    <a:lnTo>
                      <a:pt x="1409" y="1468"/>
                    </a:lnTo>
                    <a:lnTo>
                      <a:pt x="1430" y="1468"/>
                    </a:lnTo>
                    <a:lnTo>
                      <a:pt x="1465" y="1469"/>
                    </a:lnTo>
                    <a:lnTo>
                      <a:pt x="1494" y="1471"/>
                    </a:lnTo>
                    <a:lnTo>
                      <a:pt x="1515" y="1473"/>
                    </a:lnTo>
                    <a:lnTo>
                      <a:pt x="1530" y="1475"/>
                    </a:lnTo>
                    <a:lnTo>
                      <a:pt x="1535" y="1475"/>
                    </a:lnTo>
                    <a:lnTo>
                      <a:pt x="1539" y="1475"/>
                    </a:lnTo>
                    <a:lnTo>
                      <a:pt x="1542" y="1474"/>
                    </a:lnTo>
                    <a:lnTo>
                      <a:pt x="1543" y="1473"/>
                    </a:lnTo>
                    <a:lnTo>
                      <a:pt x="1544" y="1471"/>
                    </a:lnTo>
                    <a:lnTo>
                      <a:pt x="1543" y="1467"/>
                    </a:lnTo>
                    <a:lnTo>
                      <a:pt x="1541" y="1464"/>
                    </a:lnTo>
                    <a:lnTo>
                      <a:pt x="1539" y="1458"/>
                    </a:lnTo>
                    <a:lnTo>
                      <a:pt x="1532" y="1445"/>
                    </a:lnTo>
                    <a:lnTo>
                      <a:pt x="1523" y="1426"/>
                    </a:lnTo>
                    <a:lnTo>
                      <a:pt x="1512" y="1399"/>
                    </a:lnTo>
                    <a:lnTo>
                      <a:pt x="1501" y="1367"/>
                    </a:lnTo>
                    <a:lnTo>
                      <a:pt x="1495" y="1348"/>
                    </a:lnTo>
                    <a:lnTo>
                      <a:pt x="1489" y="1327"/>
                    </a:lnTo>
                    <a:lnTo>
                      <a:pt x="1483" y="1303"/>
                    </a:lnTo>
                    <a:lnTo>
                      <a:pt x="1476" y="1278"/>
                    </a:lnTo>
                    <a:lnTo>
                      <a:pt x="2033" y="1122"/>
                    </a:lnTo>
                    <a:lnTo>
                      <a:pt x="1802" y="889"/>
                    </a:lnTo>
                    <a:lnTo>
                      <a:pt x="1054" y="501"/>
                    </a:lnTo>
                    <a:lnTo>
                      <a:pt x="1254" y="443"/>
                    </a:lnTo>
                    <a:lnTo>
                      <a:pt x="71" y="0"/>
                    </a:lnTo>
                    <a:lnTo>
                      <a:pt x="0" y="210"/>
                    </a:lnTo>
                    <a:lnTo>
                      <a:pt x="35" y="219"/>
                    </a:lnTo>
                    <a:lnTo>
                      <a:pt x="69" y="228"/>
                    </a:lnTo>
                    <a:lnTo>
                      <a:pt x="99" y="237"/>
                    </a:lnTo>
                    <a:lnTo>
                      <a:pt x="127" y="247"/>
                    </a:lnTo>
                    <a:lnTo>
                      <a:pt x="152" y="257"/>
                    </a:lnTo>
                    <a:lnTo>
                      <a:pt x="176" y="269"/>
                    </a:lnTo>
                    <a:lnTo>
                      <a:pt x="199" y="280"/>
                    </a:lnTo>
                    <a:lnTo>
                      <a:pt x="218" y="292"/>
                    </a:lnTo>
                    <a:lnTo>
                      <a:pt x="236" y="304"/>
                    </a:lnTo>
                    <a:lnTo>
                      <a:pt x="253" y="317"/>
                    </a:lnTo>
                    <a:lnTo>
                      <a:pt x="267" y="331"/>
                    </a:lnTo>
                    <a:lnTo>
                      <a:pt x="281" y="345"/>
                    </a:lnTo>
                    <a:lnTo>
                      <a:pt x="293" y="361"/>
                    </a:lnTo>
                    <a:lnTo>
                      <a:pt x="304" y="376"/>
                    </a:lnTo>
                    <a:lnTo>
                      <a:pt x="314" y="393"/>
                    </a:lnTo>
                    <a:lnTo>
                      <a:pt x="323" y="412"/>
                    </a:lnTo>
                    <a:lnTo>
                      <a:pt x="331" y="430"/>
                    </a:lnTo>
                    <a:lnTo>
                      <a:pt x="338" y="450"/>
                    </a:lnTo>
                    <a:lnTo>
                      <a:pt x="345" y="470"/>
                    </a:lnTo>
                    <a:lnTo>
                      <a:pt x="351" y="491"/>
                    </a:lnTo>
                    <a:lnTo>
                      <a:pt x="361" y="538"/>
                    </a:lnTo>
                    <a:lnTo>
                      <a:pt x="371" y="588"/>
                    </a:lnTo>
                    <a:lnTo>
                      <a:pt x="381" y="643"/>
                    </a:lnTo>
                    <a:lnTo>
                      <a:pt x="392" y="704"/>
                    </a:lnTo>
                    <a:lnTo>
                      <a:pt x="405" y="770"/>
                    </a:lnTo>
                    <a:lnTo>
                      <a:pt x="421" y="842"/>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96" name="Freeform 31"/>
              <p:cNvSpPr>
                <a:spLocks/>
              </p:cNvSpPr>
              <p:nvPr/>
            </p:nvSpPr>
            <p:spPr bwMode="auto">
              <a:xfrm>
                <a:off x="1257301" y="631826"/>
                <a:ext cx="82550" cy="128588"/>
              </a:xfrm>
              <a:custGeom>
                <a:avLst/>
                <a:gdLst>
                  <a:gd name="T0" fmla="*/ 0 w 1893"/>
                  <a:gd name="T1" fmla="*/ 176 h 2910"/>
                  <a:gd name="T2" fmla="*/ 71 w 1893"/>
                  <a:gd name="T3" fmla="*/ 245 h 2910"/>
                  <a:gd name="T4" fmla="*/ 211 w 1893"/>
                  <a:gd name="T5" fmla="*/ 245 h 2910"/>
                  <a:gd name="T6" fmla="*/ 211 w 1893"/>
                  <a:gd name="T7" fmla="*/ 386 h 2910"/>
                  <a:gd name="T8" fmla="*/ 281 w 1893"/>
                  <a:gd name="T9" fmla="*/ 456 h 2910"/>
                  <a:gd name="T10" fmla="*/ 351 w 1893"/>
                  <a:gd name="T11" fmla="*/ 596 h 2910"/>
                  <a:gd name="T12" fmla="*/ 421 w 1893"/>
                  <a:gd name="T13" fmla="*/ 667 h 2910"/>
                  <a:gd name="T14" fmla="*/ 491 w 1893"/>
                  <a:gd name="T15" fmla="*/ 876 h 2910"/>
                  <a:gd name="T16" fmla="*/ 562 w 1893"/>
                  <a:gd name="T17" fmla="*/ 1017 h 2910"/>
                  <a:gd name="T18" fmla="*/ 631 w 1893"/>
                  <a:gd name="T19" fmla="*/ 1227 h 2910"/>
                  <a:gd name="T20" fmla="*/ 702 w 1893"/>
                  <a:gd name="T21" fmla="*/ 1367 h 2910"/>
                  <a:gd name="T22" fmla="*/ 771 w 1893"/>
                  <a:gd name="T23" fmla="*/ 1438 h 2910"/>
                  <a:gd name="T24" fmla="*/ 842 w 1893"/>
                  <a:gd name="T25" fmla="*/ 1508 h 2910"/>
                  <a:gd name="T26" fmla="*/ 842 w 1893"/>
                  <a:gd name="T27" fmla="*/ 1718 h 2910"/>
                  <a:gd name="T28" fmla="*/ 842 w 1893"/>
                  <a:gd name="T29" fmla="*/ 1789 h 2910"/>
                  <a:gd name="T30" fmla="*/ 1193 w 1893"/>
                  <a:gd name="T31" fmla="*/ 1789 h 2910"/>
                  <a:gd name="T32" fmla="*/ 1193 w 1893"/>
                  <a:gd name="T33" fmla="*/ 2770 h 2910"/>
                  <a:gd name="T34" fmla="*/ 972 w 1893"/>
                  <a:gd name="T35" fmla="*/ 2773 h 2910"/>
                  <a:gd name="T36" fmla="*/ 1051 w 1893"/>
                  <a:gd name="T37" fmla="*/ 2910 h 2910"/>
                  <a:gd name="T38" fmla="*/ 1372 w 1893"/>
                  <a:gd name="T39" fmla="*/ 2874 h 2910"/>
                  <a:gd name="T40" fmla="*/ 1613 w 1893"/>
                  <a:gd name="T41" fmla="*/ 2700 h 2910"/>
                  <a:gd name="T42" fmla="*/ 1613 w 1893"/>
                  <a:gd name="T43" fmla="*/ 2420 h 2910"/>
                  <a:gd name="T44" fmla="*/ 1753 w 1893"/>
                  <a:gd name="T45" fmla="*/ 2420 h 2910"/>
                  <a:gd name="T46" fmla="*/ 1757 w 1893"/>
                  <a:gd name="T47" fmla="*/ 2145 h 2910"/>
                  <a:gd name="T48" fmla="*/ 1893 w 1893"/>
                  <a:gd name="T49" fmla="*/ 2069 h 2910"/>
                  <a:gd name="T50" fmla="*/ 1893 w 1893"/>
                  <a:gd name="T51" fmla="*/ 1998 h 2910"/>
                  <a:gd name="T52" fmla="*/ 1893 w 1893"/>
                  <a:gd name="T53" fmla="*/ 1648 h 2910"/>
                  <a:gd name="T54" fmla="*/ 1893 w 1893"/>
                  <a:gd name="T55" fmla="*/ 1632 h 2910"/>
                  <a:gd name="T56" fmla="*/ 1892 w 1893"/>
                  <a:gd name="T57" fmla="*/ 1615 h 2910"/>
                  <a:gd name="T58" fmla="*/ 1888 w 1893"/>
                  <a:gd name="T59" fmla="*/ 1598 h 2910"/>
                  <a:gd name="T60" fmla="*/ 1883 w 1893"/>
                  <a:gd name="T61" fmla="*/ 1581 h 2910"/>
                  <a:gd name="T62" fmla="*/ 1877 w 1893"/>
                  <a:gd name="T63" fmla="*/ 1564 h 2910"/>
                  <a:gd name="T64" fmla="*/ 1869 w 1893"/>
                  <a:gd name="T65" fmla="*/ 1547 h 2910"/>
                  <a:gd name="T66" fmla="*/ 1859 w 1893"/>
                  <a:gd name="T67" fmla="*/ 1529 h 2910"/>
                  <a:gd name="T68" fmla="*/ 1849 w 1893"/>
                  <a:gd name="T69" fmla="*/ 1510 h 2910"/>
                  <a:gd name="T70" fmla="*/ 1837 w 1893"/>
                  <a:gd name="T71" fmla="*/ 1492 h 2910"/>
                  <a:gd name="T72" fmla="*/ 1823 w 1893"/>
                  <a:gd name="T73" fmla="*/ 1475 h 2910"/>
                  <a:gd name="T74" fmla="*/ 1810 w 1893"/>
                  <a:gd name="T75" fmla="*/ 1457 h 2910"/>
                  <a:gd name="T76" fmla="*/ 1795 w 1893"/>
                  <a:gd name="T77" fmla="*/ 1439 h 2910"/>
                  <a:gd name="T78" fmla="*/ 1780 w 1893"/>
                  <a:gd name="T79" fmla="*/ 1421 h 2910"/>
                  <a:gd name="T80" fmla="*/ 1764 w 1893"/>
                  <a:gd name="T81" fmla="*/ 1404 h 2910"/>
                  <a:gd name="T82" fmla="*/ 1748 w 1893"/>
                  <a:gd name="T83" fmla="*/ 1386 h 2910"/>
                  <a:gd name="T84" fmla="*/ 1731 w 1893"/>
                  <a:gd name="T85" fmla="*/ 1369 h 2910"/>
                  <a:gd name="T86" fmla="*/ 1695 w 1893"/>
                  <a:gd name="T87" fmla="*/ 1335 h 2910"/>
                  <a:gd name="T88" fmla="*/ 1660 w 1893"/>
                  <a:gd name="T89" fmla="*/ 1303 h 2910"/>
                  <a:gd name="T90" fmla="*/ 1624 w 1893"/>
                  <a:gd name="T91" fmla="*/ 1272 h 2910"/>
                  <a:gd name="T92" fmla="*/ 1589 w 1893"/>
                  <a:gd name="T93" fmla="*/ 1244 h 2910"/>
                  <a:gd name="T94" fmla="*/ 1555 w 1893"/>
                  <a:gd name="T95" fmla="*/ 1218 h 2910"/>
                  <a:gd name="T96" fmla="*/ 1525 w 1893"/>
                  <a:gd name="T97" fmla="*/ 1195 h 2910"/>
                  <a:gd name="T98" fmla="*/ 1497 w 1893"/>
                  <a:gd name="T99" fmla="*/ 1175 h 2910"/>
                  <a:gd name="T100" fmla="*/ 1473 w 1893"/>
                  <a:gd name="T101" fmla="*/ 1158 h 2910"/>
                  <a:gd name="T102" fmla="*/ 1122 w 1893"/>
                  <a:gd name="T103" fmla="*/ 1158 h 2910"/>
                  <a:gd name="T104" fmla="*/ 186 w 1893"/>
                  <a:gd name="T105" fmla="*/ 0 h 2910"/>
                  <a:gd name="T106" fmla="*/ 0 w 1893"/>
                  <a:gd name="T107" fmla="*/ 105 h 2910"/>
                  <a:gd name="T108" fmla="*/ 0 w 1893"/>
                  <a:gd name="T109" fmla="*/ 176 h 2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93" h="2910">
                    <a:moveTo>
                      <a:pt x="0" y="176"/>
                    </a:moveTo>
                    <a:lnTo>
                      <a:pt x="71" y="245"/>
                    </a:lnTo>
                    <a:lnTo>
                      <a:pt x="211" y="245"/>
                    </a:lnTo>
                    <a:lnTo>
                      <a:pt x="211" y="386"/>
                    </a:lnTo>
                    <a:lnTo>
                      <a:pt x="281" y="456"/>
                    </a:lnTo>
                    <a:lnTo>
                      <a:pt x="351" y="596"/>
                    </a:lnTo>
                    <a:lnTo>
                      <a:pt x="421" y="667"/>
                    </a:lnTo>
                    <a:lnTo>
                      <a:pt x="491" y="876"/>
                    </a:lnTo>
                    <a:lnTo>
                      <a:pt x="562" y="1017"/>
                    </a:lnTo>
                    <a:lnTo>
                      <a:pt x="631" y="1227"/>
                    </a:lnTo>
                    <a:lnTo>
                      <a:pt x="702" y="1367"/>
                    </a:lnTo>
                    <a:lnTo>
                      <a:pt x="771" y="1438"/>
                    </a:lnTo>
                    <a:lnTo>
                      <a:pt x="842" y="1508"/>
                    </a:lnTo>
                    <a:lnTo>
                      <a:pt x="842" y="1718"/>
                    </a:lnTo>
                    <a:lnTo>
                      <a:pt x="842" y="1789"/>
                    </a:lnTo>
                    <a:lnTo>
                      <a:pt x="1193" y="1789"/>
                    </a:lnTo>
                    <a:lnTo>
                      <a:pt x="1193" y="2770"/>
                    </a:lnTo>
                    <a:lnTo>
                      <a:pt x="972" y="2773"/>
                    </a:lnTo>
                    <a:lnTo>
                      <a:pt x="1051" y="2910"/>
                    </a:lnTo>
                    <a:lnTo>
                      <a:pt x="1372" y="2874"/>
                    </a:lnTo>
                    <a:lnTo>
                      <a:pt x="1613" y="2700"/>
                    </a:lnTo>
                    <a:lnTo>
                      <a:pt x="1613" y="2420"/>
                    </a:lnTo>
                    <a:lnTo>
                      <a:pt x="1753" y="2420"/>
                    </a:lnTo>
                    <a:lnTo>
                      <a:pt x="1757" y="2145"/>
                    </a:lnTo>
                    <a:lnTo>
                      <a:pt x="1893" y="2069"/>
                    </a:lnTo>
                    <a:lnTo>
                      <a:pt x="1893" y="1998"/>
                    </a:lnTo>
                    <a:lnTo>
                      <a:pt x="1893" y="1648"/>
                    </a:lnTo>
                    <a:lnTo>
                      <a:pt x="1893" y="1632"/>
                    </a:lnTo>
                    <a:lnTo>
                      <a:pt x="1892" y="1615"/>
                    </a:lnTo>
                    <a:lnTo>
                      <a:pt x="1888" y="1598"/>
                    </a:lnTo>
                    <a:lnTo>
                      <a:pt x="1883" y="1581"/>
                    </a:lnTo>
                    <a:lnTo>
                      <a:pt x="1877" y="1564"/>
                    </a:lnTo>
                    <a:lnTo>
                      <a:pt x="1869" y="1547"/>
                    </a:lnTo>
                    <a:lnTo>
                      <a:pt x="1859" y="1529"/>
                    </a:lnTo>
                    <a:lnTo>
                      <a:pt x="1849" y="1510"/>
                    </a:lnTo>
                    <a:lnTo>
                      <a:pt x="1837" y="1492"/>
                    </a:lnTo>
                    <a:lnTo>
                      <a:pt x="1823" y="1475"/>
                    </a:lnTo>
                    <a:lnTo>
                      <a:pt x="1810" y="1457"/>
                    </a:lnTo>
                    <a:lnTo>
                      <a:pt x="1795" y="1439"/>
                    </a:lnTo>
                    <a:lnTo>
                      <a:pt x="1780" y="1421"/>
                    </a:lnTo>
                    <a:lnTo>
                      <a:pt x="1764" y="1404"/>
                    </a:lnTo>
                    <a:lnTo>
                      <a:pt x="1748" y="1386"/>
                    </a:lnTo>
                    <a:lnTo>
                      <a:pt x="1731" y="1369"/>
                    </a:lnTo>
                    <a:lnTo>
                      <a:pt x="1695" y="1335"/>
                    </a:lnTo>
                    <a:lnTo>
                      <a:pt x="1660" y="1303"/>
                    </a:lnTo>
                    <a:lnTo>
                      <a:pt x="1624" y="1272"/>
                    </a:lnTo>
                    <a:lnTo>
                      <a:pt x="1589" y="1244"/>
                    </a:lnTo>
                    <a:lnTo>
                      <a:pt x="1555" y="1218"/>
                    </a:lnTo>
                    <a:lnTo>
                      <a:pt x="1525" y="1195"/>
                    </a:lnTo>
                    <a:lnTo>
                      <a:pt x="1497" y="1175"/>
                    </a:lnTo>
                    <a:lnTo>
                      <a:pt x="1473" y="1158"/>
                    </a:lnTo>
                    <a:lnTo>
                      <a:pt x="1122" y="1158"/>
                    </a:lnTo>
                    <a:lnTo>
                      <a:pt x="186" y="0"/>
                    </a:lnTo>
                    <a:lnTo>
                      <a:pt x="0" y="105"/>
                    </a:lnTo>
                    <a:lnTo>
                      <a:pt x="0" y="176"/>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97" name="Freeform 32"/>
              <p:cNvSpPr>
                <a:spLocks/>
              </p:cNvSpPr>
              <p:nvPr/>
            </p:nvSpPr>
            <p:spPr bwMode="auto">
              <a:xfrm>
                <a:off x="1316038" y="639763"/>
                <a:ext cx="77788" cy="95250"/>
              </a:xfrm>
              <a:custGeom>
                <a:avLst/>
                <a:gdLst>
                  <a:gd name="T0" fmla="*/ 344 w 1774"/>
                  <a:gd name="T1" fmla="*/ 627 h 2173"/>
                  <a:gd name="T2" fmla="*/ 31 w 1774"/>
                  <a:gd name="T3" fmla="*/ 480 h 2173"/>
                  <a:gd name="T4" fmla="*/ 140 w 1774"/>
                  <a:gd name="T5" fmla="*/ 982 h 2173"/>
                  <a:gd name="T6" fmla="*/ 192 w 1774"/>
                  <a:gd name="T7" fmla="*/ 1019 h 2173"/>
                  <a:gd name="T8" fmla="*/ 256 w 1774"/>
                  <a:gd name="T9" fmla="*/ 1068 h 2173"/>
                  <a:gd name="T10" fmla="*/ 327 w 1774"/>
                  <a:gd name="T11" fmla="*/ 1127 h 2173"/>
                  <a:gd name="T12" fmla="*/ 398 w 1774"/>
                  <a:gd name="T13" fmla="*/ 1193 h 2173"/>
                  <a:gd name="T14" fmla="*/ 431 w 1774"/>
                  <a:gd name="T15" fmla="*/ 1228 h 2173"/>
                  <a:gd name="T16" fmla="*/ 462 w 1774"/>
                  <a:gd name="T17" fmla="*/ 1263 h 2173"/>
                  <a:gd name="T18" fmla="*/ 490 w 1774"/>
                  <a:gd name="T19" fmla="*/ 1299 h 2173"/>
                  <a:gd name="T20" fmla="*/ 516 w 1774"/>
                  <a:gd name="T21" fmla="*/ 1334 h 2173"/>
                  <a:gd name="T22" fmla="*/ 536 w 1774"/>
                  <a:gd name="T23" fmla="*/ 1371 h 2173"/>
                  <a:gd name="T24" fmla="*/ 550 w 1774"/>
                  <a:gd name="T25" fmla="*/ 1405 h 2173"/>
                  <a:gd name="T26" fmla="*/ 559 w 1774"/>
                  <a:gd name="T27" fmla="*/ 1439 h 2173"/>
                  <a:gd name="T28" fmla="*/ 560 w 1774"/>
                  <a:gd name="T29" fmla="*/ 1472 h 2173"/>
                  <a:gd name="T30" fmla="*/ 1191 w 1774"/>
                  <a:gd name="T31" fmla="*/ 2173 h 2173"/>
                  <a:gd name="T32" fmla="*/ 1771 w 1774"/>
                  <a:gd name="T33" fmla="*/ 1933 h 2173"/>
                  <a:gd name="T34" fmla="*/ 1542 w 1774"/>
                  <a:gd name="T35" fmla="*/ 1542 h 2173"/>
                  <a:gd name="T36" fmla="*/ 1284 w 1774"/>
                  <a:gd name="T37" fmla="*/ 2032 h 2173"/>
                  <a:gd name="T38" fmla="*/ 1186 w 1774"/>
                  <a:gd name="T39" fmla="*/ 2027 h 2173"/>
                  <a:gd name="T40" fmla="*/ 1113 w 1774"/>
                  <a:gd name="T41" fmla="*/ 2020 h 2173"/>
                  <a:gd name="T42" fmla="*/ 1066 w 1774"/>
                  <a:gd name="T43" fmla="*/ 2013 h 2173"/>
                  <a:gd name="T44" fmla="*/ 1021 w 1774"/>
                  <a:gd name="T45" fmla="*/ 2003 h 2173"/>
                  <a:gd name="T46" fmla="*/ 977 w 1774"/>
                  <a:gd name="T47" fmla="*/ 1992 h 2173"/>
                  <a:gd name="T48" fmla="*/ 936 w 1774"/>
                  <a:gd name="T49" fmla="*/ 1977 h 2173"/>
                  <a:gd name="T50" fmla="*/ 899 w 1774"/>
                  <a:gd name="T51" fmla="*/ 1960 h 2173"/>
                  <a:gd name="T52" fmla="*/ 865 w 1774"/>
                  <a:gd name="T53" fmla="*/ 1939 h 2173"/>
                  <a:gd name="T54" fmla="*/ 835 w 1774"/>
                  <a:gd name="T55" fmla="*/ 1915 h 2173"/>
                  <a:gd name="T56" fmla="*/ 811 w 1774"/>
                  <a:gd name="T57" fmla="*/ 1887 h 2173"/>
                  <a:gd name="T58" fmla="*/ 792 w 1774"/>
                  <a:gd name="T59" fmla="*/ 1855 h 2173"/>
                  <a:gd name="T60" fmla="*/ 779 w 1774"/>
                  <a:gd name="T61" fmla="*/ 1817 h 2173"/>
                  <a:gd name="T62" fmla="*/ 772 w 1774"/>
                  <a:gd name="T63" fmla="*/ 1776 h 2173"/>
                  <a:gd name="T64" fmla="*/ 771 w 1774"/>
                  <a:gd name="T65" fmla="*/ 1332 h 2173"/>
                  <a:gd name="T66" fmla="*/ 968 w 1774"/>
                  <a:gd name="T67" fmla="*/ 1082 h 2173"/>
                  <a:gd name="T68" fmla="*/ 1472 w 1774"/>
                  <a:gd name="T69" fmla="*/ 1332 h 2173"/>
                  <a:gd name="T70" fmla="*/ 1137 w 1774"/>
                  <a:gd name="T71" fmla="*/ 1084 h 2173"/>
                  <a:gd name="T72" fmla="*/ 1160 w 1774"/>
                  <a:gd name="T73" fmla="*/ 1006 h 2173"/>
                  <a:gd name="T74" fmla="*/ 1171 w 1774"/>
                  <a:gd name="T75" fmla="*/ 923 h 2173"/>
                  <a:gd name="T76" fmla="*/ 1172 w 1774"/>
                  <a:gd name="T77" fmla="*/ 837 h 2173"/>
                  <a:gd name="T78" fmla="*/ 1162 w 1774"/>
                  <a:gd name="T79" fmla="*/ 750 h 2173"/>
                  <a:gd name="T80" fmla="*/ 1143 w 1774"/>
                  <a:gd name="T81" fmla="*/ 661 h 2173"/>
                  <a:gd name="T82" fmla="*/ 1117 w 1774"/>
                  <a:gd name="T83" fmla="*/ 573 h 2173"/>
                  <a:gd name="T84" fmla="*/ 1083 w 1774"/>
                  <a:gd name="T85" fmla="*/ 488 h 2173"/>
                  <a:gd name="T86" fmla="*/ 1044 w 1774"/>
                  <a:gd name="T87" fmla="*/ 405 h 2173"/>
                  <a:gd name="T88" fmla="*/ 997 w 1774"/>
                  <a:gd name="T89" fmla="*/ 326 h 2173"/>
                  <a:gd name="T90" fmla="*/ 948 w 1774"/>
                  <a:gd name="T91" fmla="*/ 253 h 2173"/>
                  <a:gd name="T92" fmla="*/ 895 w 1774"/>
                  <a:gd name="T93" fmla="*/ 186 h 2173"/>
                  <a:gd name="T94" fmla="*/ 838 w 1774"/>
                  <a:gd name="T95" fmla="*/ 127 h 2173"/>
                  <a:gd name="T96" fmla="*/ 780 w 1774"/>
                  <a:gd name="T97" fmla="*/ 77 h 2173"/>
                  <a:gd name="T98" fmla="*/ 719 w 1774"/>
                  <a:gd name="T99" fmla="*/ 37 h 2173"/>
                  <a:gd name="T100" fmla="*/ 660 w 1774"/>
                  <a:gd name="T101" fmla="*/ 9 h 2173"/>
                  <a:gd name="T102" fmla="*/ 560 w 1774"/>
                  <a:gd name="T103" fmla="*/ 140 h 2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74" h="2173">
                    <a:moveTo>
                      <a:pt x="560" y="140"/>
                    </a:moveTo>
                    <a:lnTo>
                      <a:pt x="344" y="627"/>
                    </a:lnTo>
                    <a:lnTo>
                      <a:pt x="69" y="631"/>
                    </a:lnTo>
                    <a:lnTo>
                      <a:pt x="31" y="480"/>
                    </a:lnTo>
                    <a:lnTo>
                      <a:pt x="0" y="771"/>
                    </a:lnTo>
                    <a:lnTo>
                      <a:pt x="140" y="982"/>
                    </a:lnTo>
                    <a:lnTo>
                      <a:pt x="164" y="999"/>
                    </a:lnTo>
                    <a:lnTo>
                      <a:pt x="192" y="1019"/>
                    </a:lnTo>
                    <a:lnTo>
                      <a:pt x="222" y="1042"/>
                    </a:lnTo>
                    <a:lnTo>
                      <a:pt x="256" y="1068"/>
                    </a:lnTo>
                    <a:lnTo>
                      <a:pt x="291" y="1096"/>
                    </a:lnTo>
                    <a:lnTo>
                      <a:pt x="327" y="1127"/>
                    </a:lnTo>
                    <a:lnTo>
                      <a:pt x="362" y="1159"/>
                    </a:lnTo>
                    <a:lnTo>
                      <a:pt x="398" y="1193"/>
                    </a:lnTo>
                    <a:lnTo>
                      <a:pt x="415" y="1210"/>
                    </a:lnTo>
                    <a:lnTo>
                      <a:pt x="431" y="1228"/>
                    </a:lnTo>
                    <a:lnTo>
                      <a:pt x="447" y="1245"/>
                    </a:lnTo>
                    <a:lnTo>
                      <a:pt x="462" y="1263"/>
                    </a:lnTo>
                    <a:lnTo>
                      <a:pt x="477" y="1281"/>
                    </a:lnTo>
                    <a:lnTo>
                      <a:pt x="490" y="1299"/>
                    </a:lnTo>
                    <a:lnTo>
                      <a:pt x="504" y="1316"/>
                    </a:lnTo>
                    <a:lnTo>
                      <a:pt x="516" y="1334"/>
                    </a:lnTo>
                    <a:lnTo>
                      <a:pt x="526" y="1353"/>
                    </a:lnTo>
                    <a:lnTo>
                      <a:pt x="536" y="1371"/>
                    </a:lnTo>
                    <a:lnTo>
                      <a:pt x="544" y="1388"/>
                    </a:lnTo>
                    <a:lnTo>
                      <a:pt x="550" y="1405"/>
                    </a:lnTo>
                    <a:lnTo>
                      <a:pt x="555" y="1422"/>
                    </a:lnTo>
                    <a:lnTo>
                      <a:pt x="559" y="1439"/>
                    </a:lnTo>
                    <a:lnTo>
                      <a:pt x="560" y="1456"/>
                    </a:lnTo>
                    <a:lnTo>
                      <a:pt x="560" y="1472"/>
                    </a:lnTo>
                    <a:lnTo>
                      <a:pt x="560" y="1822"/>
                    </a:lnTo>
                    <a:lnTo>
                      <a:pt x="1191" y="2173"/>
                    </a:lnTo>
                    <a:lnTo>
                      <a:pt x="1774" y="2031"/>
                    </a:lnTo>
                    <a:lnTo>
                      <a:pt x="1771" y="1933"/>
                    </a:lnTo>
                    <a:lnTo>
                      <a:pt x="1542" y="1822"/>
                    </a:lnTo>
                    <a:lnTo>
                      <a:pt x="1542" y="1542"/>
                    </a:lnTo>
                    <a:lnTo>
                      <a:pt x="1332" y="2033"/>
                    </a:lnTo>
                    <a:lnTo>
                      <a:pt x="1284" y="2032"/>
                    </a:lnTo>
                    <a:lnTo>
                      <a:pt x="1234" y="2030"/>
                    </a:lnTo>
                    <a:lnTo>
                      <a:pt x="1186" y="2027"/>
                    </a:lnTo>
                    <a:lnTo>
                      <a:pt x="1137" y="2022"/>
                    </a:lnTo>
                    <a:lnTo>
                      <a:pt x="1113" y="2020"/>
                    </a:lnTo>
                    <a:lnTo>
                      <a:pt x="1089" y="2016"/>
                    </a:lnTo>
                    <a:lnTo>
                      <a:pt x="1066" y="2013"/>
                    </a:lnTo>
                    <a:lnTo>
                      <a:pt x="1043" y="2008"/>
                    </a:lnTo>
                    <a:lnTo>
                      <a:pt x="1021" y="2003"/>
                    </a:lnTo>
                    <a:lnTo>
                      <a:pt x="998" y="1998"/>
                    </a:lnTo>
                    <a:lnTo>
                      <a:pt x="977" y="1992"/>
                    </a:lnTo>
                    <a:lnTo>
                      <a:pt x="956" y="1985"/>
                    </a:lnTo>
                    <a:lnTo>
                      <a:pt x="936" y="1977"/>
                    </a:lnTo>
                    <a:lnTo>
                      <a:pt x="917" y="1969"/>
                    </a:lnTo>
                    <a:lnTo>
                      <a:pt x="899" y="1960"/>
                    </a:lnTo>
                    <a:lnTo>
                      <a:pt x="881" y="1950"/>
                    </a:lnTo>
                    <a:lnTo>
                      <a:pt x="865" y="1939"/>
                    </a:lnTo>
                    <a:lnTo>
                      <a:pt x="849" y="1928"/>
                    </a:lnTo>
                    <a:lnTo>
                      <a:pt x="835" y="1915"/>
                    </a:lnTo>
                    <a:lnTo>
                      <a:pt x="823" y="1902"/>
                    </a:lnTo>
                    <a:lnTo>
                      <a:pt x="811" y="1887"/>
                    </a:lnTo>
                    <a:lnTo>
                      <a:pt x="801" y="1871"/>
                    </a:lnTo>
                    <a:lnTo>
                      <a:pt x="792" y="1855"/>
                    </a:lnTo>
                    <a:lnTo>
                      <a:pt x="785" y="1836"/>
                    </a:lnTo>
                    <a:lnTo>
                      <a:pt x="779" y="1817"/>
                    </a:lnTo>
                    <a:lnTo>
                      <a:pt x="774" y="1797"/>
                    </a:lnTo>
                    <a:lnTo>
                      <a:pt x="772" y="1776"/>
                    </a:lnTo>
                    <a:lnTo>
                      <a:pt x="771" y="1753"/>
                    </a:lnTo>
                    <a:lnTo>
                      <a:pt x="771" y="1332"/>
                    </a:lnTo>
                    <a:lnTo>
                      <a:pt x="911" y="1332"/>
                    </a:lnTo>
                    <a:lnTo>
                      <a:pt x="968" y="1082"/>
                    </a:lnTo>
                    <a:lnTo>
                      <a:pt x="1121" y="1405"/>
                    </a:lnTo>
                    <a:lnTo>
                      <a:pt x="1472" y="1332"/>
                    </a:lnTo>
                    <a:lnTo>
                      <a:pt x="1121" y="1122"/>
                    </a:lnTo>
                    <a:lnTo>
                      <a:pt x="1137" y="1084"/>
                    </a:lnTo>
                    <a:lnTo>
                      <a:pt x="1150" y="1046"/>
                    </a:lnTo>
                    <a:lnTo>
                      <a:pt x="1160" y="1006"/>
                    </a:lnTo>
                    <a:lnTo>
                      <a:pt x="1167" y="964"/>
                    </a:lnTo>
                    <a:lnTo>
                      <a:pt x="1171" y="923"/>
                    </a:lnTo>
                    <a:lnTo>
                      <a:pt x="1173" y="881"/>
                    </a:lnTo>
                    <a:lnTo>
                      <a:pt x="1172" y="837"/>
                    </a:lnTo>
                    <a:lnTo>
                      <a:pt x="1168" y="793"/>
                    </a:lnTo>
                    <a:lnTo>
                      <a:pt x="1162" y="750"/>
                    </a:lnTo>
                    <a:lnTo>
                      <a:pt x="1154" y="705"/>
                    </a:lnTo>
                    <a:lnTo>
                      <a:pt x="1143" y="661"/>
                    </a:lnTo>
                    <a:lnTo>
                      <a:pt x="1131" y="618"/>
                    </a:lnTo>
                    <a:lnTo>
                      <a:pt x="1117" y="573"/>
                    </a:lnTo>
                    <a:lnTo>
                      <a:pt x="1101" y="530"/>
                    </a:lnTo>
                    <a:lnTo>
                      <a:pt x="1083" y="488"/>
                    </a:lnTo>
                    <a:lnTo>
                      <a:pt x="1064" y="445"/>
                    </a:lnTo>
                    <a:lnTo>
                      <a:pt x="1044" y="405"/>
                    </a:lnTo>
                    <a:lnTo>
                      <a:pt x="1022" y="365"/>
                    </a:lnTo>
                    <a:lnTo>
                      <a:pt x="997" y="326"/>
                    </a:lnTo>
                    <a:lnTo>
                      <a:pt x="973" y="289"/>
                    </a:lnTo>
                    <a:lnTo>
                      <a:pt x="948" y="253"/>
                    </a:lnTo>
                    <a:lnTo>
                      <a:pt x="922" y="219"/>
                    </a:lnTo>
                    <a:lnTo>
                      <a:pt x="895" y="186"/>
                    </a:lnTo>
                    <a:lnTo>
                      <a:pt x="866" y="155"/>
                    </a:lnTo>
                    <a:lnTo>
                      <a:pt x="838" y="127"/>
                    </a:lnTo>
                    <a:lnTo>
                      <a:pt x="809" y="101"/>
                    </a:lnTo>
                    <a:lnTo>
                      <a:pt x="780" y="77"/>
                    </a:lnTo>
                    <a:lnTo>
                      <a:pt x="749" y="56"/>
                    </a:lnTo>
                    <a:lnTo>
                      <a:pt x="719" y="37"/>
                    </a:lnTo>
                    <a:lnTo>
                      <a:pt x="690" y="22"/>
                    </a:lnTo>
                    <a:lnTo>
                      <a:pt x="660" y="9"/>
                    </a:lnTo>
                    <a:lnTo>
                      <a:pt x="631" y="0"/>
                    </a:lnTo>
                    <a:lnTo>
                      <a:pt x="560" y="140"/>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98" name="Freeform 33"/>
              <p:cNvSpPr>
                <a:spLocks/>
              </p:cNvSpPr>
              <p:nvPr/>
            </p:nvSpPr>
            <p:spPr bwMode="auto">
              <a:xfrm>
                <a:off x="1414463" y="555626"/>
                <a:ext cx="61913" cy="120650"/>
              </a:xfrm>
              <a:custGeom>
                <a:avLst/>
                <a:gdLst>
                  <a:gd name="T0" fmla="*/ 211 w 1402"/>
                  <a:gd name="T1" fmla="*/ 1191 h 2734"/>
                  <a:gd name="T2" fmla="*/ 555 w 1402"/>
                  <a:gd name="T3" fmla="*/ 1218 h 2734"/>
                  <a:gd name="T4" fmla="*/ 548 w 1402"/>
                  <a:gd name="T5" fmla="*/ 1277 h 2734"/>
                  <a:gd name="T6" fmla="*/ 543 w 1402"/>
                  <a:gd name="T7" fmla="*/ 1341 h 2734"/>
                  <a:gd name="T8" fmla="*/ 543 w 1402"/>
                  <a:gd name="T9" fmla="*/ 1411 h 2734"/>
                  <a:gd name="T10" fmla="*/ 546 w 1402"/>
                  <a:gd name="T11" fmla="*/ 1483 h 2734"/>
                  <a:gd name="T12" fmla="*/ 553 w 1402"/>
                  <a:gd name="T13" fmla="*/ 1557 h 2734"/>
                  <a:gd name="T14" fmla="*/ 564 w 1402"/>
                  <a:gd name="T15" fmla="*/ 1632 h 2734"/>
                  <a:gd name="T16" fmla="*/ 580 w 1402"/>
                  <a:gd name="T17" fmla="*/ 1705 h 2734"/>
                  <a:gd name="T18" fmla="*/ 602 w 1402"/>
                  <a:gd name="T19" fmla="*/ 1778 h 2734"/>
                  <a:gd name="T20" fmla="*/ 628 w 1402"/>
                  <a:gd name="T21" fmla="*/ 1847 h 2734"/>
                  <a:gd name="T22" fmla="*/ 659 w 1402"/>
                  <a:gd name="T23" fmla="*/ 1912 h 2734"/>
                  <a:gd name="T24" fmla="*/ 695 w 1402"/>
                  <a:gd name="T25" fmla="*/ 1971 h 2734"/>
                  <a:gd name="T26" fmla="*/ 738 w 1402"/>
                  <a:gd name="T27" fmla="*/ 2024 h 2734"/>
                  <a:gd name="T28" fmla="*/ 786 w 1402"/>
                  <a:gd name="T29" fmla="*/ 2068 h 2734"/>
                  <a:gd name="T30" fmla="*/ 840 w 1402"/>
                  <a:gd name="T31" fmla="*/ 2102 h 2734"/>
                  <a:gd name="T32" fmla="*/ 902 w 1402"/>
                  <a:gd name="T33" fmla="*/ 2127 h 2734"/>
                  <a:gd name="T34" fmla="*/ 1402 w 1402"/>
                  <a:gd name="T35" fmla="*/ 2734 h 2734"/>
                  <a:gd name="T36" fmla="*/ 1392 w 1402"/>
                  <a:gd name="T37" fmla="*/ 2657 h 2734"/>
                  <a:gd name="T38" fmla="*/ 1377 w 1402"/>
                  <a:gd name="T39" fmla="*/ 2586 h 2734"/>
                  <a:gd name="T40" fmla="*/ 1356 w 1402"/>
                  <a:gd name="T41" fmla="*/ 2522 h 2734"/>
                  <a:gd name="T42" fmla="*/ 1332 w 1402"/>
                  <a:gd name="T43" fmla="*/ 2463 h 2734"/>
                  <a:gd name="T44" fmla="*/ 1305 w 1402"/>
                  <a:gd name="T45" fmla="*/ 2410 h 2734"/>
                  <a:gd name="T46" fmla="*/ 1275 w 1402"/>
                  <a:gd name="T47" fmla="*/ 2360 h 2734"/>
                  <a:gd name="T48" fmla="*/ 1244 w 1402"/>
                  <a:gd name="T49" fmla="*/ 2315 h 2734"/>
                  <a:gd name="T50" fmla="*/ 1213 w 1402"/>
                  <a:gd name="T51" fmla="*/ 2273 h 2734"/>
                  <a:gd name="T52" fmla="*/ 1153 w 1402"/>
                  <a:gd name="T53" fmla="*/ 2194 h 2734"/>
                  <a:gd name="T54" fmla="*/ 1126 w 1402"/>
                  <a:gd name="T55" fmla="*/ 2157 h 2734"/>
                  <a:gd name="T56" fmla="*/ 1101 w 1402"/>
                  <a:gd name="T57" fmla="*/ 2120 h 2734"/>
                  <a:gd name="T58" fmla="*/ 1080 w 1402"/>
                  <a:gd name="T59" fmla="*/ 2082 h 2734"/>
                  <a:gd name="T60" fmla="*/ 1065 w 1402"/>
                  <a:gd name="T61" fmla="*/ 2045 h 2734"/>
                  <a:gd name="T62" fmla="*/ 1055 w 1402"/>
                  <a:gd name="T63" fmla="*/ 2005 h 2734"/>
                  <a:gd name="T64" fmla="*/ 1051 w 1402"/>
                  <a:gd name="T65" fmla="*/ 1962 h 2734"/>
                  <a:gd name="T66" fmla="*/ 1053 w 1402"/>
                  <a:gd name="T67" fmla="*/ 1921 h 2734"/>
                  <a:gd name="T68" fmla="*/ 1057 w 1402"/>
                  <a:gd name="T69" fmla="*/ 1888 h 2734"/>
                  <a:gd name="T70" fmla="*/ 1064 w 1402"/>
                  <a:gd name="T71" fmla="*/ 1861 h 2734"/>
                  <a:gd name="T72" fmla="*/ 1073 w 1402"/>
                  <a:gd name="T73" fmla="*/ 1839 h 2734"/>
                  <a:gd name="T74" fmla="*/ 1084 w 1402"/>
                  <a:gd name="T75" fmla="*/ 1822 h 2734"/>
                  <a:gd name="T76" fmla="*/ 1095 w 1402"/>
                  <a:gd name="T77" fmla="*/ 1809 h 2734"/>
                  <a:gd name="T78" fmla="*/ 1122 w 1402"/>
                  <a:gd name="T79" fmla="*/ 1787 h 2734"/>
                  <a:gd name="T80" fmla="*/ 1147 w 1402"/>
                  <a:gd name="T81" fmla="*/ 1766 h 2734"/>
                  <a:gd name="T82" fmla="*/ 1159 w 1402"/>
                  <a:gd name="T83" fmla="*/ 1753 h 2734"/>
                  <a:gd name="T84" fmla="*/ 1170 w 1402"/>
                  <a:gd name="T85" fmla="*/ 1736 h 2734"/>
                  <a:gd name="T86" fmla="*/ 1179 w 1402"/>
                  <a:gd name="T87" fmla="*/ 1714 h 2734"/>
                  <a:gd name="T88" fmla="*/ 1185 w 1402"/>
                  <a:gd name="T89" fmla="*/ 1687 h 2734"/>
                  <a:gd name="T90" fmla="*/ 1190 w 1402"/>
                  <a:gd name="T91" fmla="*/ 1654 h 2734"/>
                  <a:gd name="T92" fmla="*/ 1191 w 1402"/>
                  <a:gd name="T93" fmla="*/ 1613 h 2734"/>
                  <a:gd name="T94" fmla="*/ 844 w 1402"/>
                  <a:gd name="T95" fmla="*/ 1117 h 2734"/>
                  <a:gd name="T96" fmla="*/ 211 w 1402"/>
                  <a:gd name="T97" fmla="*/ 69 h 2734"/>
                  <a:gd name="T98" fmla="*/ 166 w 1402"/>
                  <a:gd name="T99" fmla="*/ 68 h 2734"/>
                  <a:gd name="T100" fmla="*/ 132 w 1402"/>
                  <a:gd name="T101" fmla="*/ 65 h 2734"/>
                  <a:gd name="T102" fmla="*/ 107 w 1402"/>
                  <a:gd name="T103" fmla="*/ 60 h 2734"/>
                  <a:gd name="T104" fmla="*/ 87 w 1402"/>
                  <a:gd name="T105" fmla="*/ 52 h 2734"/>
                  <a:gd name="T106" fmla="*/ 49 w 1402"/>
                  <a:gd name="T107" fmla="*/ 31 h 2734"/>
                  <a:gd name="T108" fmla="*/ 0 w 1402"/>
                  <a:gd name="T109" fmla="*/ 0 h 2734"/>
                  <a:gd name="T110" fmla="*/ 66 w 1402"/>
                  <a:gd name="T111" fmla="*/ 155 h 2734"/>
                  <a:gd name="T112" fmla="*/ 211 w 1402"/>
                  <a:gd name="T113" fmla="*/ 981 h 2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02" h="2734">
                    <a:moveTo>
                      <a:pt x="211" y="981"/>
                    </a:moveTo>
                    <a:lnTo>
                      <a:pt x="211" y="1191"/>
                    </a:lnTo>
                    <a:lnTo>
                      <a:pt x="560" y="1191"/>
                    </a:lnTo>
                    <a:lnTo>
                      <a:pt x="555" y="1218"/>
                    </a:lnTo>
                    <a:lnTo>
                      <a:pt x="551" y="1247"/>
                    </a:lnTo>
                    <a:lnTo>
                      <a:pt x="548" y="1277"/>
                    </a:lnTo>
                    <a:lnTo>
                      <a:pt x="545" y="1309"/>
                    </a:lnTo>
                    <a:lnTo>
                      <a:pt x="543" y="1341"/>
                    </a:lnTo>
                    <a:lnTo>
                      <a:pt x="542" y="1376"/>
                    </a:lnTo>
                    <a:lnTo>
                      <a:pt x="543" y="1411"/>
                    </a:lnTo>
                    <a:lnTo>
                      <a:pt x="544" y="1446"/>
                    </a:lnTo>
                    <a:lnTo>
                      <a:pt x="546" y="1483"/>
                    </a:lnTo>
                    <a:lnTo>
                      <a:pt x="549" y="1520"/>
                    </a:lnTo>
                    <a:lnTo>
                      <a:pt x="553" y="1557"/>
                    </a:lnTo>
                    <a:lnTo>
                      <a:pt x="558" y="1594"/>
                    </a:lnTo>
                    <a:lnTo>
                      <a:pt x="564" y="1632"/>
                    </a:lnTo>
                    <a:lnTo>
                      <a:pt x="572" y="1669"/>
                    </a:lnTo>
                    <a:lnTo>
                      <a:pt x="580" y="1705"/>
                    </a:lnTo>
                    <a:lnTo>
                      <a:pt x="590" y="1743"/>
                    </a:lnTo>
                    <a:lnTo>
                      <a:pt x="602" y="1778"/>
                    </a:lnTo>
                    <a:lnTo>
                      <a:pt x="614" y="1813"/>
                    </a:lnTo>
                    <a:lnTo>
                      <a:pt x="628" y="1847"/>
                    </a:lnTo>
                    <a:lnTo>
                      <a:pt x="643" y="1881"/>
                    </a:lnTo>
                    <a:lnTo>
                      <a:pt x="659" y="1912"/>
                    </a:lnTo>
                    <a:lnTo>
                      <a:pt x="676" y="1942"/>
                    </a:lnTo>
                    <a:lnTo>
                      <a:pt x="695" y="1971"/>
                    </a:lnTo>
                    <a:lnTo>
                      <a:pt x="716" y="1999"/>
                    </a:lnTo>
                    <a:lnTo>
                      <a:pt x="738" y="2024"/>
                    </a:lnTo>
                    <a:lnTo>
                      <a:pt x="762" y="2047"/>
                    </a:lnTo>
                    <a:lnTo>
                      <a:pt x="786" y="2068"/>
                    </a:lnTo>
                    <a:lnTo>
                      <a:pt x="813" y="2086"/>
                    </a:lnTo>
                    <a:lnTo>
                      <a:pt x="840" y="2102"/>
                    </a:lnTo>
                    <a:lnTo>
                      <a:pt x="871" y="2116"/>
                    </a:lnTo>
                    <a:lnTo>
                      <a:pt x="902" y="2127"/>
                    </a:lnTo>
                    <a:lnTo>
                      <a:pt x="935" y="2135"/>
                    </a:lnTo>
                    <a:lnTo>
                      <a:pt x="1402" y="2734"/>
                    </a:lnTo>
                    <a:lnTo>
                      <a:pt x="1398" y="2694"/>
                    </a:lnTo>
                    <a:lnTo>
                      <a:pt x="1392" y="2657"/>
                    </a:lnTo>
                    <a:lnTo>
                      <a:pt x="1385" y="2621"/>
                    </a:lnTo>
                    <a:lnTo>
                      <a:pt x="1377" y="2586"/>
                    </a:lnTo>
                    <a:lnTo>
                      <a:pt x="1366" y="2553"/>
                    </a:lnTo>
                    <a:lnTo>
                      <a:pt x="1356" y="2522"/>
                    </a:lnTo>
                    <a:lnTo>
                      <a:pt x="1344" y="2493"/>
                    </a:lnTo>
                    <a:lnTo>
                      <a:pt x="1332" y="2463"/>
                    </a:lnTo>
                    <a:lnTo>
                      <a:pt x="1319" y="2436"/>
                    </a:lnTo>
                    <a:lnTo>
                      <a:pt x="1305" y="2410"/>
                    </a:lnTo>
                    <a:lnTo>
                      <a:pt x="1290" y="2385"/>
                    </a:lnTo>
                    <a:lnTo>
                      <a:pt x="1275" y="2360"/>
                    </a:lnTo>
                    <a:lnTo>
                      <a:pt x="1260" y="2337"/>
                    </a:lnTo>
                    <a:lnTo>
                      <a:pt x="1244" y="2315"/>
                    </a:lnTo>
                    <a:lnTo>
                      <a:pt x="1228" y="2294"/>
                    </a:lnTo>
                    <a:lnTo>
                      <a:pt x="1213" y="2273"/>
                    </a:lnTo>
                    <a:lnTo>
                      <a:pt x="1182" y="2232"/>
                    </a:lnTo>
                    <a:lnTo>
                      <a:pt x="1153" y="2194"/>
                    </a:lnTo>
                    <a:lnTo>
                      <a:pt x="1139" y="2176"/>
                    </a:lnTo>
                    <a:lnTo>
                      <a:pt x="1126" y="2157"/>
                    </a:lnTo>
                    <a:lnTo>
                      <a:pt x="1112" y="2139"/>
                    </a:lnTo>
                    <a:lnTo>
                      <a:pt x="1101" y="2120"/>
                    </a:lnTo>
                    <a:lnTo>
                      <a:pt x="1090" y="2101"/>
                    </a:lnTo>
                    <a:lnTo>
                      <a:pt x="1080" y="2082"/>
                    </a:lnTo>
                    <a:lnTo>
                      <a:pt x="1072" y="2064"/>
                    </a:lnTo>
                    <a:lnTo>
                      <a:pt x="1065" y="2045"/>
                    </a:lnTo>
                    <a:lnTo>
                      <a:pt x="1059" y="2025"/>
                    </a:lnTo>
                    <a:lnTo>
                      <a:pt x="1055" y="2005"/>
                    </a:lnTo>
                    <a:lnTo>
                      <a:pt x="1052" y="1985"/>
                    </a:lnTo>
                    <a:lnTo>
                      <a:pt x="1051" y="1962"/>
                    </a:lnTo>
                    <a:lnTo>
                      <a:pt x="1052" y="1941"/>
                    </a:lnTo>
                    <a:lnTo>
                      <a:pt x="1053" y="1921"/>
                    </a:lnTo>
                    <a:lnTo>
                      <a:pt x="1055" y="1904"/>
                    </a:lnTo>
                    <a:lnTo>
                      <a:pt x="1057" y="1888"/>
                    </a:lnTo>
                    <a:lnTo>
                      <a:pt x="1060" y="1874"/>
                    </a:lnTo>
                    <a:lnTo>
                      <a:pt x="1064" y="1861"/>
                    </a:lnTo>
                    <a:lnTo>
                      <a:pt x="1068" y="1849"/>
                    </a:lnTo>
                    <a:lnTo>
                      <a:pt x="1073" y="1839"/>
                    </a:lnTo>
                    <a:lnTo>
                      <a:pt x="1078" y="1830"/>
                    </a:lnTo>
                    <a:lnTo>
                      <a:pt x="1084" y="1822"/>
                    </a:lnTo>
                    <a:lnTo>
                      <a:pt x="1089" y="1815"/>
                    </a:lnTo>
                    <a:lnTo>
                      <a:pt x="1095" y="1809"/>
                    </a:lnTo>
                    <a:lnTo>
                      <a:pt x="1108" y="1798"/>
                    </a:lnTo>
                    <a:lnTo>
                      <a:pt x="1122" y="1787"/>
                    </a:lnTo>
                    <a:lnTo>
                      <a:pt x="1135" y="1777"/>
                    </a:lnTo>
                    <a:lnTo>
                      <a:pt x="1147" y="1766"/>
                    </a:lnTo>
                    <a:lnTo>
                      <a:pt x="1153" y="1760"/>
                    </a:lnTo>
                    <a:lnTo>
                      <a:pt x="1159" y="1753"/>
                    </a:lnTo>
                    <a:lnTo>
                      <a:pt x="1165" y="1745"/>
                    </a:lnTo>
                    <a:lnTo>
                      <a:pt x="1170" y="1736"/>
                    </a:lnTo>
                    <a:lnTo>
                      <a:pt x="1174" y="1725"/>
                    </a:lnTo>
                    <a:lnTo>
                      <a:pt x="1179" y="1714"/>
                    </a:lnTo>
                    <a:lnTo>
                      <a:pt x="1182" y="1701"/>
                    </a:lnTo>
                    <a:lnTo>
                      <a:pt x="1185" y="1687"/>
                    </a:lnTo>
                    <a:lnTo>
                      <a:pt x="1188" y="1671"/>
                    </a:lnTo>
                    <a:lnTo>
                      <a:pt x="1190" y="1654"/>
                    </a:lnTo>
                    <a:lnTo>
                      <a:pt x="1191" y="1634"/>
                    </a:lnTo>
                    <a:lnTo>
                      <a:pt x="1191" y="1613"/>
                    </a:lnTo>
                    <a:lnTo>
                      <a:pt x="1191" y="1331"/>
                    </a:lnTo>
                    <a:lnTo>
                      <a:pt x="844" y="1117"/>
                    </a:lnTo>
                    <a:lnTo>
                      <a:pt x="604" y="76"/>
                    </a:lnTo>
                    <a:lnTo>
                      <a:pt x="211" y="69"/>
                    </a:lnTo>
                    <a:lnTo>
                      <a:pt x="186" y="69"/>
                    </a:lnTo>
                    <a:lnTo>
                      <a:pt x="166" y="68"/>
                    </a:lnTo>
                    <a:lnTo>
                      <a:pt x="148" y="67"/>
                    </a:lnTo>
                    <a:lnTo>
                      <a:pt x="132" y="65"/>
                    </a:lnTo>
                    <a:lnTo>
                      <a:pt x="119" y="63"/>
                    </a:lnTo>
                    <a:lnTo>
                      <a:pt x="107" y="60"/>
                    </a:lnTo>
                    <a:lnTo>
                      <a:pt x="96" y="56"/>
                    </a:lnTo>
                    <a:lnTo>
                      <a:pt x="87" y="52"/>
                    </a:lnTo>
                    <a:lnTo>
                      <a:pt x="68" y="43"/>
                    </a:lnTo>
                    <a:lnTo>
                      <a:pt x="49" y="31"/>
                    </a:lnTo>
                    <a:lnTo>
                      <a:pt x="28" y="16"/>
                    </a:lnTo>
                    <a:lnTo>
                      <a:pt x="0" y="0"/>
                    </a:lnTo>
                    <a:lnTo>
                      <a:pt x="0" y="209"/>
                    </a:lnTo>
                    <a:lnTo>
                      <a:pt x="66" y="155"/>
                    </a:lnTo>
                    <a:lnTo>
                      <a:pt x="408" y="570"/>
                    </a:lnTo>
                    <a:lnTo>
                      <a:pt x="211" y="981"/>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99" name="Freeform 34"/>
              <p:cNvSpPr>
                <a:spLocks/>
              </p:cNvSpPr>
              <p:nvPr/>
            </p:nvSpPr>
            <p:spPr bwMode="auto">
              <a:xfrm>
                <a:off x="1025526" y="939801"/>
                <a:ext cx="160338" cy="39688"/>
              </a:xfrm>
              <a:custGeom>
                <a:avLst/>
                <a:gdLst>
                  <a:gd name="T0" fmla="*/ 631 w 3645"/>
                  <a:gd name="T1" fmla="*/ 209 h 911"/>
                  <a:gd name="T2" fmla="*/ 491 w 3645"/>
                  <a:gd name="T3" fmla="*/ 491 h 911"/>
                  <a:gd name="T4" fmla="*/ 280 w 3645"/>
                  <a:gd name="T5" fmla="*/ 631 h 911"/>
                  <a:gd name="T6" fmla="*/ 0 w 3645"/>
                  <a:gd name="T7" fmla="*/ 771 h 911"/>
                  <a:gd name="T8" fmla="*/ 140 w 3645"/>
                  <a:gd name="T9" fmla="*/ 911 h 911"/>
                  <a:gd name="T10" fmla="*/ 911 w 3645"/>
                  <a:gd name="T11" fmla="*/ 840 h 911"/>
                  <a:gd name="T12" fmla="*/ 1822 w 3645"/>
                  <a:gd name="T13" fmla="*/ 700 h 911"/>
                  <a:gd name="T14" fmla="*/ 2033 w 3645"/>
                  <a:gd name="T15" fmla="*/ 560 h 911"/>
                  <a:gd name="T16" fmla="*/ 2734 w 3645"/>
                  <a:gd name="T17" fmla="*/ 420 h 911"/>
                  <a:gd name="T18" fmla="*/ 2944 w 3645"/>
                  <a:gd name="T19" fmla="*/ 350 h 911"/>
                  <a:gd name="T20" fmla="*/ 3365 w 3645"/>
                  <a:gd name="T21" fmla="*/ 420 h 911"/>
                  <a:gd name="T22" fmla="*/ 3645 w 3645"/>
                  <a:gd name="T23" fmla="*/ 280 h 911"/>
                  <a:gd name="T24" fmla="*/ 3466 w 3645"/>
                  <a:gd name="T25" fmla="*/ 278 h 911"/>
                  <a:gd name="T26" fmla="*/ 3322 w 3645"/>
                  <a:gd name="T27" fmla="*/ 275 h 911"/>
                  <a:gd name="T28" fmla="*/ 3202 w 3645"/>
                  <a:gd name="T29" fmla="*/ 271 h 911"/>
                  <a:gd name="T30" fmla="*/ 3095 w 3645"/>
                  <a:gd name="T31" fmla="*/ 267 h 911"/>
                  <a:gd name="T32" fmla="*/ 2992 w 3645"/>
                  <a:gd name="T33" fmla="*/ 265 h 911"/>
                  <a:gd name="T34" fmla="*/ 2881 w 3645"/>
                  <a:gd name="T35" fmla="*/ 265 h 911"/>
                  <a:gd name="T36" fmla="*/ 2752 w 3645"/>
                  <a:gd name="T37" fmla="*/ 270 h 911"/>
                  <a:gd name="T38" fmla="*/ 2594 w 3645"/>
                  <a:gd name="T39" fmla="*/ 279 h 911"/>
                  <a:gd name="T40" fmla="*/ 2426 w 3645"/>
                  <a:gd name="T41" fmla="*/ 288 h 911"/>
                  <a:gd name="T42" fmla="*/ 2272 w 3645"/>
                  <a:gd name="T43" fmla="*/ 295 h 911"/>
                  <a:gd name="T44" fmla="*/ 2202 w 3645"/>
                  <a:gd name="T45" fmla="*/ 300 h 911"/>
                  <a:gd name="T46" fmla="*/ 2135 w 3645"/>
                  <a:gd name="T47" fmla="*/ 309 h 911"/>
                  <a:gd name="T48" fmla="*/ 2074 w 3645"/>
                  <a:gd name="T49" fmla="*/ 322 h 911"/>
                  <a:gd name="T50" fmla="*/ 2017 w 3645"/>
                  <a:gd name="T51" fmla="*/ 340 h 911"/>
                  <a:gd name="T52" fmla="*/ 1958 w 3645"/>
                  <a:gd name="T53" fmla="*/ 366 h 911"/>
                  <a:gd name="T54" fmla="*/ 1910 w 3645"/>
                  <a:gd name="T55" fmla="*/ 390 h 911"/>
                  <a:gd name="T56" fmla="*/ 1871 w 3645"/>
                  <a:gd name="T57" fmla="*/ 412 h 911"/>
                  <a:gd name="T58" fmla="*/ 1842 w 3645"/>
                  <a:gd name="T59" fmla="*/ 433 h 911"/>
                  <a:gd name="T60" fmla="*/ 1819 w 3645"/>
                  <a:gd name="T61" fmla="*/ 451 h 911"/>
                  <a:gd name="T62" fmla="*/ 1803 w 3645"/>
                  <a:gd name="T63" fmla="*/ 467 h 911"/>
                  <a:gd name="T64" fmla="*/ 1786 w 3645"/>
                  <a:gd name="T65" fmla="*/ 488 h 911"/>
                  <a:gd name="T66" fmla="*/ 1782 w 3645"/>
                  <a:gd name="T67" fmla="*/ 491 h 911"/>
                  <a:gd name="T68" fmla="*/ 1781 w 3645"/>
                  <a:gd name="T69" fmla="*/ 490 h 911"/>
                  <a:gd name="T70" fmla="*/ 1780 w 3645"/>
                  <a:gd name="T71" fmla="*/ 471 h 911"/>
                  <a:gd name="T72" fmla="*/ 1773 w 3645"/>
                  <a:gd name="T73" fmla="*/ 425 h 911"/>
                  <a:gd name="T74" fmla="*/ 1765 w 3645"/>
                  <a:gd name="T75" fmla="*/ 392 h 911"/>
                  <a:gd name="T76" fmla="*/ 1752 w 3645"/>
                  <a:gd name="T77" fmla="*/ 350 h 911"/>
                  <a:gd name="T78" fmla="*/ 900 w 3645"/>
                  <a:gd name="T79" fmla="*/ 2 h 911"/>
                  <a:gd name="T80" fmla="*/ 491 w 3645"/>
                  <a:gd name="T81" fmla="*/ 140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45" h="911">
                    <a:moveTo>
                      <a:pt x="491" y="140"/>
                    </a:moveTo>
                    <a:lnTo>
                      <a:pt x="631" y="209"/>
                    </a:lnTo>
                    <a:lnTo>
                      <a:pt x="560" y="350"/>
                    </a:lnTo>
                    <a:lnTo>
                      <a:pt x="491" y="491"/>
                    </a:lnTo>
                    <a:lnTo>
                      <a:pt x="350" y="560"/>
                    </a:lnTo>
                    <a:lnTo>
                      <a:pt x="280" y="631"/>
                    </a:lnTo>
                    <a:lnTo>
                      <a:pt x="0" y="700"/>
                    </a:lnTo>
                    <a:lnTo>
                      <a:pt x="0" y="771"/>
                    </a:lnTo>
                    <a:lnTo>
                      <a:pt x="140" y="771"/>
                    </a:lnTo>
                    <a:lnTo>
                      <a:pt x="140" y="911"/>
                    </a:lnTo>
                    <a:lnTo>
                      <a:pt x="700" y="911"/>
                    </a:lnTo>
                    <a:lnTo>
                      <a:pt x="911" y="840"/>
                    </a:lnTo>
                    <a:lnTo>
                      <a:pt x="1612" y="771"/>
                    </a:lnTo>
                    <a:lnTo>
                      <a:pt x="1822" y="700"/>
                    </a:lnTo>
                    <a:lnTo>
                      <a:pt x="1893" y="631"/>
                    </a:lnTo>
                    <a:lnTo>
                      <a:pt x="2033" y="560"/>
                    </a:lnTo>
                    <a:lnTo>
                      <a:pt x="2173" y="491"/>
                    </a:lnTo>
                    <a:lnTo>
                      <a:pt x="2734" y="420"/>
                    </a:lnTo>
                    <a:lnTo>
                      <a:pt x="2874" y="350"/>
                    </a:lnTo>
                    <a:lnTo>
                      <a:pt x="2944" y="350"/>
                    </a:lnTo>
                    <a:lnTo>
                      <a:pt x="3085" y="420"/>
                    </a:lnTo>
                    <a:lnTo>
                      <a:pt x="3365" y="420"/>
                    </a:lnTo>
                    <a:lnTo>
                      <a:pt x="3645" y="350"/>
                    </a:lnTo>
                    <a:lnTo>
                      <a:pt x="3645" y="280"/>
                    </a:lnTo>
                    <a:lnTo>
                      <a:pt x="3550" y="280"/>
                    </a:lnTo>
                    <a:lnTo>
                      <a:pt x="3466" y="278"/>
                    </a:lnTo>
                    <a:lnTo>
                      <a:pt x="3390" y="277"/>
                    </a:lnTo>
                    <a:lnTo>
                      <a:pt x="3322" y="275"/>
                    </a:lnTo>
                    <a:lnTo>
                      <a:pt x="3259" y="273"/>
                    </a:lnTo>
                    <a:lnTo>
                      <a:pt x="3202" y="271"/>
                    </a:lnTo>
                    <a:lnTo>
                      <a:pt x="3147" y="269"/>
                    </a:lnTo>
                    <a:lnTo>
                      <a:pt x="3095" y="267"/>
                    </a:lnTo>
                    <a:lnTo>
                      <a:pt x="3043" y="265"/>
                    </a:lnTo>
                    <a:lnTo>
                      <a:pt x="2992" y="265"/>
                    </a:lnTo>
                    <a:lnTo>
                      <a:pt x="2939" y="264"/>
                    </a:lnTo>
                    <a:lnTo>
                      <a:pt x="2881" y="265"/>
                    </a:lnTo>
                    <a:lnTo>
                      <a:pt x="2820" y="267"/>
                    </a:lnTo>
                    <a:lnTo>
                      <a:pt x="2752" y="270"/>
                    </a:lnTo>
                    <a:lnTo>
                      <a:pt x="2677" y="274"/>
                    </a:lnTo>
                    <a:lnTo>
                      <a:pt x="2594" y="279"/>
                    </a:lnTo>
                    <a:lnTo>
                      <a:pt x="2508" y="285"/>
                    </a:lnTo>
                    <a:lnTo>
                      <a:pt x="2426" y="288"/>
                    </a:lnTo>
                    <a:lnTo>
                      <a:pt x="2347" y="291"/>
                    </a:lnTo>
                    <a:lnTo>
                      <a:pt x="2272" y="295"/>
                    </a:lnTo>
                    <a:lnTo>
                      <a:pt x="2236" y="297"/>
                    </a:lnTo>
                    <a:lnTo>
                      <a:pt x="2202" y="300"/>
                    </a:lnTo>
                    <a:lnTo>
                      <a:pt x="2168" y="304"/>
                    </a:lnTo>
                    <a:lnTo>
                      <a:pt x="2135" y="309"/>
                    </a:lnTo>
                    <a:lnTo>
                      <a:pt x="2104" y="315"/>
                    </a:lnTo>
                    <a:lnTo>
                      <a:pt x="2074" y="322"/>
                    </a:lnTo>
                    <a:lnTo>
                      <a:pt x="2045" y="330"/>
                    </a:lnTo>
                    <a:lnTo>
                      <a:pt x="2017" y="340"/>
                    </a:lnTo>
                    <a:lnTo>
                      <a:pt x="1986" y="353"/>
                    </a:lnTo>
                    <a:lnTo>
                      <a:pt x="1958" y="366"/>
                    </a:lnTo>
                    <a:lnTo>
                      <a:pt x="1933" y="378"/>
                    </a:lnTo>
                    <a:lnTo>
                      <a:pt x="1910" y="390"/>
                    </a:lnTo>
                    <a:lnTo>
                      <a:pt x="1889" y="401"/>
                    </a:lnTo>
                    <a:lnTo>
                      <a:pt x="1871" y="412"/>
                    </a:lnTo>
                    <a:lnTo>
                      <a:pt x="1855" y="423"/>
                    </a:lnTo>
                    <a:lnTo>
                      <a:pt x="1842" y="433"/>
                    </a:lnTo>
                    <a:lnTo>
                      <a:pt x="1830" y="443"/>
                    </a:lnTo>
                    <a:lnTo>
                      <a:pt x="1819" y="451"/>
                    </a:lnTo>
                    <a:lnTo>
                      <a:pt x="1811" y="459"/>
                    </a:lnTo>
                    <a:lnTo>
                      <a:pt x="1803" y="467"/>
                    </a:lnTo>
                    <a:lnTo>
                      <a:pt x="1793" y="480"/>
                    </a:lnTo>
                    <a:lnTo>
                      <a:pt x="1786" y="488"/>
                    </a:lnTo>
                    <a:lnTo>
                      <a:pt x="1784" y="490"/>
                    </a:lnTo>
                    <a:lnTo>
                      <a:pt x="1782" y="491"/>
                    </a:lnTo>
                    <a:lnTo>
                      <a:pt x="1782" y="491"/>
                    </a:lnTo>
                    <a:lnTo>
                      <a:pt x="1781" y="490"/>
                    </a:lnTo>
                    <a:lnTo>
                      <a:pt x="1780" y="483"/>
                    </a:lnTo>
                    <a:lnTo>
                      <a:pt x="1780" y="471"/>
                    </a:lnTo>
                    <a:lnTo>
                      <a:pt x="1777" y="451"/>
                    </a:lnTo>
                    <a:lnTo>
                      <a:pt x="1773" y="425"/>
                    </a:lnTo>
                    <a:lnTo>
                      <a:pt x="1770" y="409"/>
                    </a:lnTo>
                    <a:lnTo>
                      <a:pt x="1765" y="392"/>
                    </a:lnTo>
                    <a:lnTo>
                      <a:pt x="1759" y="372"/>
                    </a:lnTo>
                    <a:lnTo>
                      <a:pt x="1752" y="350"/>
                    </a:lnTo>
                    <a:lnTo>
                      <a:pt x="983" y="436"/>
                    </a:lnTo>
                    <a:lnTo>
                      <a:pt x="900" y="2"/>
                    </a:lnTo>
                    <a:lnTo>
                      <a:pt x="631" y="0"/>
                    </a:lnTo>
                    <a:lnTo>
                      <a:pt x="491" y="140"/>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00" name="Freeform 35"/>
              <p:cNvSpPr>
                <a:spLocks/>
              </p:cNvSpPr>
              <p:nvPr/>
            </p:nvSpPr>
            <p:spPr bwMode="auto">
              <a:xfrm>
                <a:off x="1404938" y="666751"/>
                <a:ext cx="61913" cy="74613"/>
              </a:xfrm>
              <a:custGeom>
                <a:avLst/>
                <a:gdLst>
                  <a:gd name="T0" fmla="*/ 1087 w 1402"/>
                  <a:gd name="T1" fmla="*/ 1227 h 1682"/>
                  <a:gd name="T2" fmla="*/ 842 w 1402"/>
                  <a:gd name="T3" fmla="*/ 560 h 1682"/>
                  <a:gd name="T4" fmla="*/ 845 w 1402"/>
                  <a:gd name="T5" fmla="*/ 510 h 1682"/>
                  <a:gd name="T6" fmla="*/ 854 w 1402"/>
                  <a:gd name="T7" fmla="*/ 466 h 1682"/>
                  <a:gd name="T8" fmla="*/ 869 w 1402"/>
                  <a:gd name="T9" fmla="*/ 431 h 1682"/>
                  <a:gd name="T10" fmla="*/ 889 w 1402"/>
                  <a:gd name="T11" fmla="*/ 403 h 1682"/>
                  <a:gd name="T12" fmla="*/ 913 w 1402"/>
                  <a:gd name="T13" fmla="*/ 381 h 1682"/>
                  <a:gd name="T14" fmla="*/ 943 w 1402"/>
                  <a:gd name="T15" fmla="*/ 364 h 1682"/>
                  <a:gd name="T16" fmla="*/ 977 w 1402"/>
                  <a:gd name="T17" fmla="*/ 353 h 1682"/>
                  <a:gd name="T18" fmla="*/ 1014 w 1402"/>
                  <a:gd name="T19" fmla="*/ 345 h 1682"/>
                  <a:gd name="T20" fmla="*/ 1054 w 1402"/>
                  <a:gd name="T21" fmla="*/ 340 h 1682"/>
                  <a:gd name="T22" fmla="*/ 1098 w 1402"/>
                  <a:gd name="T23" fmla="*/ 338 h 1682"/>
                  <a:gd name="T24" fmla="*/ 1193 w 1402"/>
                  <a:gd name="T25" fmla="*/ 342 h 1682"/>
                  <a:gd name="T26" fmla="*/ 1295 w 1402"/>
                  <a:gd name="T27" fmla="*/ 348 h 1682"/>
                  <a:gd name="T28" fmla="*/ 1402 w 1402"/>
                  <a:gd name="T29" fmla="*/ 351 h 1682"/>
                  <a:gd name="T30" fmla="*/ 1333 w 1402"/>
                  <a:gd name="T31" fmla="*/ 280 h 1682"/>
                  <a:gd name="T32" fmla="*/ 1246 w 1402"/>
                  <a:gd name="T33" fmla="*/ 275 h 1682"/>
                  <a:gd name="T34" fmla="*/ 1173 w 1402"/>
                  <a:gd name="T35" fmla="*/ 265 h 1682"/>
                  <a:gd name="T36" fmla="*/ 1114 w 1402"/>
                  <a:gd name="T37" fmla="*/ 250 h 1682"/>
                  <a:gd name="T38" fmla="*/ 1064 w 1402"/>
                  <a:gd name="T39" fmla="*/ 232 h 1682"/>
                  <a:gd name="T40" fmla="*/ 1023 w 1402"/>
                  <a:gd name="T41" fmla="*/ 210 h 1682"/>
                  <a:gd name="T42" fmla="*/ 987 w 1402"/>
                  <a:gd name="T43" fmla="*/ 186 h 1682"/>
                  <a:gd name="T44" fmla="*/ 922 w 1402"/>
                  <a:gd name="T45" fmla="*/ 136 h 1682"/>
                  <a:gd name="T46" fmla="*/ 889 w 1402"/>
                  <a:gd name="T47" fmla="*/ 110 h 1682"/>
                  <a:gd name="T48" fmla="*/ 852 w 1402"/>
                  <a:gd name="T49" fmla="*/ 85 h 1682"/>
                  <a:gd name="T50" fmla="*/ 809 w 1402"/>
                  <a:gd name="T51" fmla="*/ 62 h 1682"/>
                  <a:gd name="T52" fmla="*/ 757 w 1402"/>
                  <a:gd name="T53" fmla="*/ 42 h 1682"/>
                  <a:gd name="T54" fmla="*/ 695 w 1402"/>
                  <a:gd name="T55" fmla="*/ 25 h 1682"/>
                  <a:gd name="T56" fmla="*/ 620 w 1402"/>
                  <a:gd name="T57" fmla="*/ 11 h 1682"/>
                  <a:gd name="T58" fmla="*/ 529 w 1402"/>
                  <a:gd name="T59" fmla="*/ 3 h 1682"/>
                  <a:gd name="T60" fmla="*/ 422 w 1402"/>
                  <a:gd name="T61" fmla="*/ 0 h 1682"/>
                  <a:gd name="T62" fmla="*/ 137 w 1402"/>
                  <a:gd name="T63" fmla="*/ 292 h 1682"/>
                  <a:gd name="T64" fmla="*/ 215 w 1402"/>
                  <a:gd name="T65" fmla="*/ 489 h 1682"/>
                  <a:gd name="T66" fmla="*/ 0 w 1402"/>
                  <a:gd name="T67" fmla="*/ 701 h 1682"/>
                  <a:gd name="T68" fmla="*/ 3 w 1402"/>
                  <a:gd name="T69" fmla="*/ 765 h 1682"/>
                  <a:gd name="T70" fmla="*/ 9 w 1402"/>
                  <a:gd name="T71" fmla="*/ 828 h 1682"/>
                  <a:gd name="T72" fmla="*/ 19 w 1402"/>
                  <a:gd name="T73" fmla="*/ 891 h 1682"/>
                  <a:gd name="T74" fmla="*/ 32 w 1402"/>
                  <a:gd name="T75" fmla="*/ 951 h 1682"/>
                  <a:gd name="T76" fmla="*/ 48 w 1402"/>
                  <a:gd name="T77" fmla="*/ 1011 h 1682"/>
                  <a:gd name="T78" fmla="*/ 67 w 1402"/>
                  <a:gd name="T79" fmla="*/ 1067 h 1682"/>
                  <a:gd name="T80" fmla="*/ 90 w 1402"/>
                  <a:gd name="T81" fmla="*/ 1122 h 1682"/>
                  <a:gd name="T82" fmla="*/ 116 w 1402"/>
                  <a:gd name="T83" fmla="*/ 1173 h 1682"/>
                  <a:gd name="T84" fmla="*/ 145 w 1402"/>
                  <a:gd name="T85" fmla="*/ 1221 h 1682"/>
                  <a:gd name="T86" fmla="*/ 178 w 1402"/>
                  <a:gd name="T87" fmla="*/ 1266 h 1682"/>
                  <a:gd name="T88" fmla="*/ 214 w 1402"/>
                  <a:gd name="T89" fmla="*/ 1307 h 1682"/>
                  <a:gd name="T90" fmla="*/ 254 w 1402"/>
                  <a:gd name="T91" fmla="*/ 1343 h 1682"/>
                  <a:gd name="T92" fmla="*/ 298 w 1402"/>
                  <a:gd name="T93" fmla="*/ 1375 h 1682"/>
                  <a:gd name="T94" fmla="*/ 344 w 1402"/>
                  <a:gd name="T95" fmla="*/ 1401 h 1682"/>
                  <a:gd name="T96" fmla="*/ 394 w 1402"/>
                  <a:gd name="T97" fmla="*/ 1422 h 1682"/>
                  <a:gd name="T98" fmla="*/ 449 w 1402"/>
                  <a:gd name="T99" fmla="*/ 1436 h 1682"/>
                  <a:gd name="T100" fmla="*/ 771 w 1402"/>
                  <a:gd name="T101" fmla="*/ 1472 h 1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2" h="1682">
                    <a:moveTo>
                      <a:pt x="771" y="1472"/>
                    </a:moveTo>
                    <a:lnTo>
                      <a:pt x="1087" y="1227"/>
                    </a:lnTo>
                    <a:lnTo>
                      <a:pt x="842" y="1051"/>
                    </a:lnTo>
                    <a:lnTo>
                      <a:pt x="842" y="560"/>
                    </a:lnTo>
                    <a:lnTo>
                      <a:pt x="843" y="534"/>
                    </a:lnTo>
                    <a:lnTo>
                      <a:pt x="845" y="510"/>
                    </a:lnTo>
                    <a:lnTo>
                      <a:pt x="849" y="487"/>
                    </a:lnTo>
                    <a:lnTo>
                      <a:pt x="854" y="466"/>
                    </a:lnTo>
                    <a:lnTo>
                      <a:pt x="861" y="448"/>
                    </a:lnTo>
                    <a:lnTo>
                      <a:pt x="869" y="431"/>
                    </a:lnTo>
                    <a:lnTo>
                      <a:pt x="878" y="416"/>
                    </a:lnTo>
                    <a:lnTo>
                      <a:pt x="889" y="403"/>
                    </a:lnTo>
                    <a:lnTo>
                      <a:pt x="900" y="391"/>
                    </a:lnTo>
                    <a:lnTo>
                      <a:pt x="913" y="381"/>
                    </a:lnTo>
                    <a:lnTo>
                      <a:pt x="927" y="372"/>
                    </a:lnTo>
                    <a:lnTo>
                      <a:pt x="943" y="364"/>
                    </a:lnTo>
                    <a:lnTo>
                      <a:pt x="960" y="358"/>
                    </a:lnTo>
                    <a:lnTo>
                      <a:pt x="977" y="353"/>
                    </a:lnTo>
                    <a:lnTo>
                      <a:pt x="995" y="348"/>
                    </a:lnTo>
                    <a:lnTo>
                      <a:pt x="1014" y="345"/>
                    </a:lnTo>
                    <a:lnTo>
                      <a:pt x="1033" y="342"/>
                    </a:lnTo>
                    <a:lnTo>
                      <a:pt x="1054" y="340"/>
                    </a:lnTo>
                    <a:lnTo>
                      <a:pt x="1076" y="339"/>
                    </a:lnTo>
                    <a:lnTo>
                      <a:pt x="1098" y="338"/>
                    </a:lnTo>
                    <a:lnTo>
                      <a:pt x="1144" y="339"/>
                    </a:lnTo>
                    <a:lnTo>
                      <a:pt x="1193" y="342"/>
                    </a:lnTo>
                    <a:lnTo>
                      <a:pt x="1244" y="345"/>
                    </a:lnTo>
                    <a:lnTo>
                      <a:pt x="1295" y="348"/>
                    </a:lnTo>
                    <a:lnTo>
                      <a:pt x="1349" y="350"/>
                    </a:lnTo>
                    <a:lnTo>
                      <a:pt x="1402" y="351"/>
                    </a:lnTo>
                    <a:lnTo>
                      <a:pt x="1262" y="140"/>
                    </a:lnTo>
                    <a:lnTo>
                      <a:pt x="1333" y="280"/>
                    </a:lnTo>
                    <a:lnTo>
                      <a:pt x="1287" y="278"/>
                    </a:lnTo>
                    <a:lnTo>
                      <a:pt x="1246" y="275"/>
                    </a:lnTo>
                    <a:lnTo>
                      <a:pt x="1208" y="271"/>
                    </a:lnTo>
                    <a:lnTo>
                      <a:pt x="1173" y="265"/>
                    </a:lnTo>
                    <a:lnTo>
                      <a:pt x="1142" y="258"/>
                    </a:lnTo>
                    <a:lnTo>
                      <a:pt x="1114" y="250"/>
                    </a:lnTo>
                    <a:lnTo>
                      <a:pt x="1088" y="242"/>
                    </a:lnTo>
                    <a:lnTo>
                      <a:pt x="1064" y="232"/>
                    </a:lnTo>
                    <a:lnTo>
                      <a:pt x="1043" y="222"/>
                    </a:lnTo>
                    <a:lnTo>
                      <a:pt x="1023" y="210"/>
                    </a:lnTo>
                    <a:lnTo>
                      <a:pt x="1004" y="198"/>
                    </a:lnTo>
                    <a:lnTo>
                      <a:pt x="987" y="186"/>
                    </a:lnTo>
                    <a:lnTo>
                      <a:pt x="954" y="161"/>
                    </a:lnTo>
                    <a:lnTo>
                      <a:pt x="922" y="136"/>
                    </a:lnTo>
                    <a:lnTo>
                      <a:pt x="905" y="123"/>
                    </a:lnTo>
                    <a:lnTo>
                      <a:pt x="889" y="110"/>
                    </a:lnTo>
                    <a:lnTo>
                      <a:pt x="871" y="98"/>
                    </a:lnTo>
                    <a:lnTo>
                      <a:pt x="852" y="85"/>
                    </a:lnTo>
                    <a:lnTo>
                      <a:pt x="831" y="73"/>
                    </a:lnTo>
                    <a:lnTo>
                      <a:pt x="809" y="62"/>
                    </a:lnTo>
                    <a:lnTo>
                      <a:pt x="784" y="52"/>
                    </a:lnTo>
                    <a:lnTo>
                      <a:pt x="757" y="42"/>
                    </a:lnTo>
                    <a:lnTo>
                      <a:pt x="727" y="33"/>
                    </a:lnTo>
                    <a:lnTo>
                      <a:pt x="695" y="25"/>
                    </a:lnTo>
                    <a:lnTo>
                      <a:pt x="659" y="17"/>
                    </a:lnTo>
                    <a:lnTo>
                      <a:pt x="620" y="11"/>
                    </a:lnTo>
                    <a:lnTo>
                      <a:pt x="577" y="6"/>
                    </a:lnTo>
                    <a:lnTo>
                      <a:pt x="529" y="3"/>
                    </a:lnTo>
                    <a:lnTo>
                      <a:pt x="478" y="1"/>
                    </a:lnTo>
                    <a:lnTo>
                      <a:pt x="422" y="0"/>
                    </a:lnTo>
                    <a:lnTo>
                      <a:pt x="219" y="3"/>
                    </a:lnTo>
                    <a:lnTo>
                      <a:pt x="137" y="292"/>
                    </a:lnTo>
                    <a:lnTo>
                      <a:pt x="440" y="380"/>
                    </a:lnTo>
                    <a:lnTo>
                      <a:pt x="215" y="489"/>
                    </a:lnTo>
                    <a:lnTo>
                      <a:pt x="280" y="701"/>
                    </a:lnTo>
                    <a:lnTo>
                      <a:pt x="0" y="701"/>
                    </a:lnTo>
                    <a:lnTo>
                      <a:pt x="1" y="733"/>
                    </a:lnTo>
                    <a:lnTo>
                      <a:pt x="3" y="765"/>
                    </a:lnTo>
                    <a:lnTo>
                      <a:pt x="6" y="796"/>
                    </a:lnTo>
                    <a:lnTo>
                      <a:pt x="9" y="828"/>
                    </a:lnTo>
                    <a:lnTo>
                      <a:pt x="14" y="860"/>
                    </a:lnTo>
                    <a:lnTo>
                      <a:pt x="19" y="891"/>
                    </a:lnTo>
                    <a:lnTo>
                      <a:pt x="25" y="921"/>
                    </a:lnTo>
                    <a:lnTo>
                      <a:pt x="32" y="951"/>
                    </a:lnTo>
                    <a:lnTo>
                      <a:pt x="40" y="982"/>
                    </a:lnTo>
                    <a:lnTo>
                      <a:pt x="48" y="1011"/>
                    </a:lnTo>
                    <a:lnTo>
                      <a:pt x="57" y="1039"/>
                    </a:lnTo>
                    <a:lnTo>
                      <a:pt x="67" y="1067"/>
                    </a:lnTo>
                    <a:lnTo>
                      <a:pt x="78" y="1094"/>
                    </a:lnTo>
                    <a:lnTo>
                      <a:pt x="90" y="1122"/>
                    </a:lnTo>
                    <a:lnTo>
                      <a:pt x="102" y="1148"/>
                    </a:lnTo>
                    <a:lnTo>
                      <a:pt x="116" y="1173"/>
                    </a:lnTo>
                    <a:lnTo>
                      <a:pt x="130" y="1198"/>
                    </a:lnTo>
                    <a:lnTo>
                      <a:pt x="145" y="1221"/>
                    </a:lnTo>
                    <a:lnTo>
                      <a:pt x="162" y="1245"/>
                    </a:lnTo>
                    <a:lnTo>
                      <a:pt x="178" y="1266"/>
                    </a:lnTo>
                    <a:lnTo>
                      <a:pt x="196" y="1287"/>
                    </a:lnTo>
                    <a:lnTo>
                      <a:pt x="214" y="1307"/>
                    </a:lnTo>
                    <a:lnTo>
                      <a:pt x="234" y="1325"/>
                    </a:lnTo>
                    <a:lnTo>
                      <a:pt x="254" y="1343"/>
                    </a:lnTo>
                    <a:lnTo>
                      <a:pt x="275" y="1360"/>
                    </a:lnTo>
                    <a:lnTo>
                      <a:pt x="298" y="1375"/>
                    </a:lnTo>
                    <a:lnTo>
                      <a:pt x="320" y="1389"/>
                    </a:lnTo>
                    <a:lnTo>
                      <a:pt x="344" y="1401"/>
                    </a:lnTo>
                    <a:lnTo>
                      <a:pt x="369" y="1412"/>
                    </a:lnTo>
                    <a:lnTo>
                      <a:pt x="394" y="1422"/>
                    </a:lnTo>
                    <a:lnTo>
                      <a:pt x="421" y="1430"/>
                    </a:lnTo>
                    <a:lnTo>
                      <a:pt x="449" y="1436"/>
                    </a:lnTo>
                    <a:lnTo>
                      <a:pt x="692" y="1682"/>
                    </a:lnTo>
                    <a:lnTo>
                      <a:pt x="771" y="1472"/>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01" name="Freeform 36"/>
              <p:cNvSpPr>
                <a:spLocks/>
              </p:cNvSpPr>
              <p:nvPr/>
            </p:nvSpPr>
            <p:spPr bwMode="auto">
              <a:xfrm>
                <a:off x="1319213" y="719138"/>
                <a:ext cx="74613" cy="63500"/>
              </a:xfrm>
              <a:custGeom>
                <a:avLst/>
                <a:gdLst>
                  <a:gd name="T0" fmla="*/ 0 w 1715"/>
                  <a:gd name="T1" fmla="*/ 1193 h 1423"/>
                  <a:gd name="T2" fmla="*/ 347 w 1715"/>
                  <a:gd name="T3" fmla="*/ 1125 h 1423"/>
                  <a:gd name="T4" fmla="*/ 521 w 1715"/>
                  <a:gd name="T5" fmla="*/ 1423 h 1423"/>
                  <a:gd name="T6" fmla="*/ 630 w 1715"/>
                  <a:gd name="T7" fmla="*/ 1208 h 1423"/>
                  <a:gd name="T8" fmla="*/ 991 w 1715"/>
                  <a:gd name="T9" fmla="*/ 1183 h 1423"/>
                  <a:gd name="T10" fmla="*/ 1192 w 1715"/>
                  <a:gd name="T11" fmla="*/ 1333 h 1423"/>
                  <a:gd name="T12" fmla="*/ 1221 w 1715"/>
                  <a:gd name="T13" fmla="*/ 1317 h 1423"/>
                  <a:gd name="T14" fmla="*/ 1242 w 1715"/>
                  <a:gd name="T15" fmla="*/ 1302 h 1423"/>
                  <a:gd name="T16" fmla="*/ 1261 w 1715"/>
                  <a:gd name="T17" fmla="*/ 1289 h 1423"/>
                  <a:gd name="T18" fmla="*/ 1279 w 1715"/>
                  <a:gd name="T19" fmla="*/ 1280 h 1423"/>
                  <a:gd name="T20" fmla="*/ 1288 w 1715"/>
                  <a:gd name="T21" fmla="*/ 1276 h 1423"/>
                  <a:gd name="T22" fmla="*/ 1299 w 1715"/>
                  <a:gd name="T23" fmla="*/ 1272 h 1423"/>
                  <a:gd name="T24" fmla="*/ 1311 w 1715"/>
                  <a:gd name="T25" fmla="*/ 1269 h 1423"/>
                  <a:gd name="T26" fmla="*/ 1324 w 1715"/>
                  <a:gd name="T27" fmla="*/ 1267 h 1423"/>
                  <a:gd name="T28" fmla="*/ 1341 w 1715"/>
                  <a:gd name="T29" fmla="*/ 1265 h 1423"/>
                  <a:gd name="T30" fmla="*/ 1359 w 1715"/>
                  <a:gd name="T31" fmla="*/ 1264 h 1423"/>
                  <a:gd name="T32" fmla="*/ 1379 w 1715"/>
                  <a:gd name="T33" fmla="*/ 1263 h 1423"/>
                  <a:gd name="T34" fmla="*/ 1403 w 1715"/>
                  <a:gd name="T35" fmla="*/ 1263 h 1423"/>
                  <a:gd name="T36" fmla="*/ 1430 w 1715"/>
                  <a:gd name="T37" fmla="*/ 1263 h 1423"/>
                  <a:gd name="T38" fmla="*/ 1452 w 1715"/>
                  <a:gd name="T39" fmla="*/ 1264 h 1423"/>
                  <a:gd name="T40" fmla="*/ 1472 w 1715"/>
                  <a:gd name="T41" fmla="*/ 1265 h 1423"/>
                  <a:gd name="T42" fmla="*/ 1487 w 1715"/>
                  <a:gd name="T43" fmla="*/ 1267 h 1423"/>
                  <a:gd name="T44" fmla="*/ 1511 w 1715"/>
                  <a:gd name="T45" fmla="*/ 1271 h 1423"/>
                  <a:gd name="T46" fmla="*/ 1532 w 1715"/>
                  <a:gd name="T47" fmla="*/ 1276 h 1423"/>
                  <a:gd name="T48" fmla="*/ 1557 w 1715"/>
                  <a:gd name="T49" fmla="*/ 1283 h 1423"/>
                  <a:gd name="T50" fmla="*/ 1591 w 1715"/>
                  <a:gd name="T51" fmla="*/ 1289 h 1423"/>
                  <a:gd name="T52" fmla="*/ 1615 w 1715"/>
                  <a:gd name="T53" fmla="*/ 1293 h 1423"/>
                  <a:gd name="T54" fmla="*/ 1642 w 1715"/>
                  <a:gd name="T55" fmla="*/ 1296 h 1423"/>
                  <a:gd name="T56" fmla="*/ 1675 w 1715"/>
                  <a:gd name="T57" fmla="*/ 1300 h 1423"/>
                  <a:gd name="T58" fmla="*/ 1715 w 1715"/>
                  <a:gd name="T59" fmla="*/ 1303 h 1423"/>
                  <a:gd name="T60" fmla="*/ 1259 w 1715"/>
                  <a:gd name="T61" fmla="*/ 753 h 1423"/>
                  <a:gd name="T62" fmla="*/ 1613 w 1715"/>
                  <a:gd name="T63" fmla="*/ 702 h 1423"/>
                  <a:gd name="T64" fmla="*/ 1122 w 1715"/>
                  <a:gd name="T65" fmla="*/ 351 h 1423"/>
                  <a:gd name="T66" fmla="*/ 491 w 1715"/>
                  <a:gd name="T67" fmla="*/ 0 h 1423"/>
                  <a:gd name="T68" fmla="*/ 491 w 1715"/>
                  <a:gd name="T69" fmla="*/ 71 h 1423"/>
                  <a:gd name="T70" fmla="*/ 514 w 1715"/>
                  <a:gd name="T71" fmla="*/ 161 h 1423"/>
                  <a:gd name="T72" fmla="*/ 531 w 1715"/>
                  <a:gd name="T73" fmla="*/ 222 h 1423"/>
                  <a:gd name="T74" fmla="*/ 535 w 1715"/>
                  <a:gd name="T75" fmla="*/ 233 h 1423"/>
                  <a:gd name="T76" fmla="*/ 539 w 1715"/>
                  <a:gd name="T77" fmla="*/ 243 h 1423"/>
                  <a:gd name="T78" fmla="*/ 543 w 1715"/>
                  <a:gd name="T79" fmla="*/ 252 h 1423"/>
                  <a:gd name="T80" fmla="*/ 547 w 1715"/>
                  <a:gd name="T81" fmla="*/ 259 h 1423"/>
                  <a:gd name="T82" fmla="*/ 552 w 1715"/>
                  <a:gd name="T83" fmla="*/ 265 h 1423"/>
                  <a:gd name="T84" fmla="*/ 557 w 1715"/>
                  <a:gd name="T85" fmla="*/ 271 h 1423"/>
                  <a:gd name="T86" fmla="*/ 564 w 1715"/>
                  <a:gd name="T87" fmla="*/ 275 h 1423"/>
                  <a:gd name="T88" fmla="*/ 571 w 1715"/>
                  <a:gd name="T89" fmla="*/ 279 h 1423"/>
                  <a:gd name="T90" fmla="*/ 578 w 1715"/>
                  <a:gd name="T91" fmla="*/ 281 h 1423"/>
                  <a:gd name="T92" fmla="*/ 586 w 1715"/>
                  <a:gd name="T93" fmla="*/ 283 h 1423"/>
                  <a:gd name="T94" fmla="*/ 595 w 1715"/>
                  <a:gd name="T95" fmla="*/ 286 h 1423"/>
                  <a:gd name="T96" fmla="*/ 605 w 1715"/>
                  <a:gd name="T97" fmla="*/ 286 h 1423"/>
                  <a:gd name="T98" fmla="*/ 629 w 1715"/>
                  <a:gd name="T99" fmla="*/ 286 h 1423"/>
                  <a:gd name="T100" fmla="*/ 658 w 1715"/>
                  <a:gd name="T101" fmla="*/ 285 h 1423"/>
                  <a:gd name="T102" fmla="*/ 693 w 1715"/>
                  <a:gd name="T103" fmla="*/ 283 h 1423"/>
                  <a:gd name="T104" fmla="*/ 735 w 1715"/>
                  <a:gd name="T105" fmla="*/ 281 h 1423"/>
                  <a:gd name="T106" fmla="*/ 784 w 1715"/>
                  <a:gd name="T107" fmla="*/ 280 h 1423"/>
                  <a:gd name="T108" fmla="*/ 842 w 1715"/>
                  <a:gd name="T109" fmla="*/ 281 h 1423"/>
                  <a:gd name="T110" fmla="*/ 842 w 1715"/>
                  <a:gd name="T111" fmla="*/ 422 h 1423"/>
                  <a:gd name="T112" fmla="*/ 702 w 1715"/>
                  <a:gd name="T113" fmla="*/ 422 h 1423"/>
                  <a:gd name="T114" fmla="*/ 759 w 1715"/>
                  <a:gd name="T115" fmla="*/ 705 h 1423"/>
                  <a:gd name="T116" fmla="*/ 351 w 1715"/>
                  <a:gd name="T117" fmla="*/ 702 h 1423"/>
                  <a:gd name="T118" fmla="*/ 266 w 1715"/>
                  <a:gd name="T119" fmla="*/ 1049 h 1423"/>
                  <a:gd name="T120" fmla="*/ 0 w 1715"/>
                  <a:gd name="T121" fmla="*/ 1193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15" h="1423">
                    <a:moveTo>
                      <a:pt x="0" y="1193"/>
                    </a:moveTo>
                    <a:lnTo>
                      <a:pt x="347" y="1125"/>
                    </a:lnTo>
                    <a:lnTo>
                      <a:pt x="521" y="1423"/>
                    </a:lnTo>
                    <a:lnTo>
                      <a:pt x="630" y="1208"/>
                    </a:lnTo>
                    <a:lnTo>
                      <a:pt x="991" y="1183"/>
                    </a:lnTo>
                    <a:lnTo>
                      <a:pt x="1192" y="1333"/>
                    </a:lnTo>
                    <a:lnTo>
                      <a:pt x="1221" y="1317"/>
                    </a:lnTo>
                    <a:lnTo>
                      <a:pt x="1242" y="1302"/>
                    </a:lnTo>
                    <a:lnTo>
                      <a:pt x="1261" y="1289"/>
                    </a:lnTo>
                    <a:lnTo>
                      <a:pt x="1279" y="1280"/>
                    </a:lnTo>
                    <a:lnTo>
                      <a:pt x="1288" y="1276"/>
                    </a:lnTo>
                    <a:lnTo>
                      <a:pt x="1299" y="1272"/>
                    </a:lnTo>
                    <a:lnTo>
                      <a:pt x="1311" y="1269"/>
                    </a:lnTo>
                    <a:lnTo>
                      <a:pt x="1324" y="1267"/>
                    </a:lnTo>
                    <a:lnTo>
                      <a:pt x="1341" y="1265"/>
                    </a:lnTo>
                    <a:lnTo>
                      <a:pt x="1359" y="1264"/>
                    </a:lnTo>
                    <a:lnTo>
                      <a:pt x="1379" y="1263"/>
                    </a:lnTo>
                    <a:lnTo>
                      <a:pt x="1403" y="1263"/>
                    </a:lnTo>
                    <a:lnTo>
                      <a:pt x="1430" y="1263"/>
                    </a:lnTo>
                    <a:lnTo>
                      <a:pt x="1452" y="1264"/>
                    </a:lnTo>
                    <a:lnTo>
                      <a:pt x="1472" y="1265"/>
                    </a:lnTo>
                    <a:lnTo>
                      <a:pt x="1487" y="1267"/>
                    </a:lnTo>
                    <a:lnTo>
                      <a:pt x="1511" y="1271"/>
                    </a:lnTo>
                    <a:lnTo>
                      <a:pt x="1532" y="1276"/>
                    </a:lnTo>
                    <a:lnTo>
                      <a:pt x="1557" y="1283"/>
                    </a:lnTo>
                    <a:lnTo>
                      <a:pt x="1591" y="1289"/>
                    </a:lnTo>
                    <a:lnTo>
                      <a:pt x="1615" y="1293"/>
                    </a:lnTo>
                    <a:lnTo>
                      <a:pt x="1642" y="1296"/>
                    </a:lnTo>
                    <a:lnTo>
                      <a:pt x="1675" y="1300"/>
                    </a:lnTo>
                    <a:lnTo>
                      <a:pt x="1715" y="1303"/>
                    </a:lnTo>
                    <a:lnTo>
                      <a:pt x="1259" y="753"/>
                    </a:lnTo>
                    <a:lnTo>
                      <a:pt x="1613" y="702"/>
                    </a:lnTo>
                    <a:lnTo>
                      <a:pt x="1122" y="351"/>
                    </a:lnTo>
                    <a:lnTo>
                      <a:pt x="491" y="0"/>
                    </a:lnTo>
                    <a:lnTo>
                      <a:pt x="491" y="71"/>
                    </a:lnTo>
                    <a:lnTo>
                      <a:pt x="514" y="161"/>
                    </a:lnTo>
                    <a:lnTo>
                      <a:pt x="531" y="222"/>
                    </a:lnTo>
                    <a:lnTo>
                      <a:pt x="535" y="233"/>
                    </a:lnTo>
                    <a:lnTo>
                      <a:pt x="539" y="243"/>
                    </a:lnTo>
                    <a:lnTo>
                      <a:pt x="543" y="252"/>
                    </a:lnTo>
                    <a:lnTo>
                      <a:pt x="547" y="259"/>
                    </a:lnTo>
                    <a:lnTo>
                      <a:pt x="552" y="265"/>
                    </a:lnTo>
                    <a:lnTo>
                      <a:pt x="557" y="271"/>
                    </a:lnTo>
                    <a:lnTo>
                      <a:pt x="564" y="275"/>
                    </a:lnTo>
                    <a:lnTo>
                      <a:pt x="571" y="279"/>
                    </a:lnTo>
                    <a:lnTo>
                      <a:pt x="578" y="281"/>
                    </a:lnTo>
                    <a:lnTo>
                      <a:pt x="586" y="283"/>
                    </a:lnTo>
                    <a:lnTo>
                      <a:pt x="595" y="286"/>
                    </a:lnTo>
                    <a:lnTo>
                      <a:pt x="605" y="286"/>
                    </a:lnTo>
                    <a:lnTo>
                      <a:pt x="629" y="286"/>
                    </a:lnTo>
                    <a:lnTo>
                      <a:pt x="658" y="285"/>
                    </a:lnTo>
                    <a:lnTo>
                      <a:pt x="693" y="283"/>
                    </a:lnTo>
                    <a:lnTo>
                      <a:pt x="735" y="281"/>
                    </a:lnTo>
                    <a:lnTo>
                      <a:pt x="784" y="280"/>
                    </a:lnTo>
                    <a:lnTo>
                      <a:pt x="842" y="281"/>
                    </a:lnTo>
                    <a:lnTo>
                      <a:pt x="842" y="422"/>
                    </a:lnTo>
                    <a:lnTo>
                      <a:pt x="702" y="422"/>
                    </a:lnTo>
                    <a:lnTo>
                      <a:pt x="759" y="705"/>
                    </a:lnTo>
                    <a:lnTo>
                      <a:pt x="351" y="702"/>
                    </a:lnTo>
                    <a:lnTo>
                      <a:pt x="266" y="1049"/>
                    </a:lnTo>
                    <a:lnTo>
                      <a:pt x="0" y="1193"/>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02" name="Freeform 37"/>
              <p:cNvSpPr>
                <a:spLocks/>
              </p:cNvSpPr>
              <p:nvPr/>
            </p:nvSpPr>
            <p:spPr bwMode="auto">
              <a:xfrm>
                <a:off x="1439863" y="682626"/>
                <a:ext cx="90488" cy="88900"/>
              </a:xfrm>
              <a:custGeom>
                <a:avLst/>
                <a:gdLst>
                  <a:gd name="T0" fmla="*/ 630 w 2054"/>
                  <a:gd name="T1" fmla="*/ 1218 h 2046"/>
                  <a:gd name="T2" fmla="*/ 1246 w 2054"/>
                  <a:gd name="T3" fmla="*/ 1565 h 2046"/>
                  <a:gd name="T4" fmla="*/ 1273 w 2054"/>
                  <a:gd name="T5" fmla="*/ 1613 h 2046"/>
                  <a:gd name="T6" fmla="*/ 1306 w 2054"/>
                  <a:gd name="T7" fmla="*/ 1659 h 2046"/>
                  <a:gd name="T8" fmla="*/ 1344 w 2054"/>
                  <a:gd name="T9" fmla="*/ 1700 h 2046"/>
                  <a:gd name="T10" fmla="*/ 1385 w 2054"/>
                  <a:gd name="T11" fmla="*/ 1739 h 2046"/>
                  <a:gd name="T12" fmla="*/ 1431 w 2054"/>
                  <a:gd name="T13" fmla="*/ 1775 h 2046"/>
                  <a:gd name="T14" fmla="*/ 1480 w 2054"/>
                  <a:gd name="T15" fmla="*/ 1809 h 2046"/>
                  <a:gd name="T16" fmla="*/ 1532 w 2054"/>
                  <a:gd name="T17" fmla="*/ 1839 h 2046"/>
                  <a:gd name="T18" fmla="*/ 1586 w 2054"/>
                  <a:gd name="T19" fmla="*/ 1868 h 2046"/>
                  <a:gd name="T20" fmla="*/ 1644 w 2054"/>
                  <a:gd name="T21" fmla="*/ 1896 h 2046"/>
                  <a:gd name="T22" fmla="*/ 1732 w 2054"/>
                  <a:gd name="T23" fmla="*/ 1934 h 2046"/>
                  <a:gd name="T24" fmla="*/ 1852 w 2054"/>
                  <a:gd name="T25" fmla="*/ 1980 h 2046"/>
                  <a:gd name="T26" fmla="*/ 1973 w 2054"/>
                  <a:gd name="T27" fmla="*/ 2025 h 2046"/>
                  <a:gd name="T28" fmla="*/ 2045 w 2054"/>
                  <a:gd name="T29" fmla="*/ 2016 h 2046"/>
                  <a:gd name="T30" fmla="*/ 2054 w 2054"/>
                  <a:gd name="T31" fmla="*/ 1968 h 2046"/>
                  <a:gd name="T32" fmla="*/ 2046 w 2054"/>
                  <a:gd name="T33" fmla="*/ 1931 h 2046"/>
                  <a:gd name="T34" fmla="*/ 2024 w 2054"/>
                  <a:gd name="T35" fmla="*/ 1903 h 2046"/>
                  <a:gd name="T36" fmla="*/ 1990 w 2054"/>
                  <a:gd name="T37" fmla="*/ 1881 h 2046"/>
                  <a:gd name="T38" fmla="*/ 1944 w 2054"/>
                  <a:gd name="T39" fmla="*/ 1865 h 2046"/>
                  <a:gd name="T40" fmla="*/ 1861 w 2054"/>
                  <a:gd name="T41" fmla="*/ 1844 h 2046"/>
                  <a:gd name="T42" fmla="*/ 1765 w 2054"/>
                  <a:gd name="T43" fmla="*/ 1821 h 2046"/>
                  <a:gd name="T44" fmla="*/ 1697 w 2054"/>
                  <a:gd name="T45" fmla="*/ 1802 h 2046"/>
                  <a:gd name="T46" fmla="*/ 1629 w 2054"/>
                  <a:gd name="T47" fmla="*/ 1775 h 2046"/>
                  <a:gd name="T48" fmla="*/ 1562 w 2054"/>
                  <a:gd name="T49" fmla="*/ 1740 h 2046"/>
                  <a:gd name="T50" fmla="*/ 1499 w 2054"/>
                  <a:gd name="T51" fmla="*/ 1694 h 2046"/>
                  <a:gd name="T52" fmla="*/ 1440 w 2054"/>
                  <a:gd name="T53" fmla="*/ 1634 h 2046"/>
                  <a:gd name="T54" fmla="*/ 1390 w 2054"/>
                  <a:gd name="T55" fmla="*/ 1560 h 2046"/>
                  <a:gd name="T56" fmla="*/ 1349 w 2054"/>
                  <a:gd name="T57" fmla="*/ 1468 h 2046"/>
                  <a:gd name="T58" fmla="*/ 1122 w 2054"/>
                  <a:gd name="T59" fmla="*/ 1204 h 2046"/>
                  <a:gd name="T60" fmla="*/ 702 w 2054"/>
                  <a:gd name="T61" fmla="*/ 644 h 2046"/>
                  <a:gd name="T62" fmla="*/ 631 w 2054"/>
                  <a:gd name="T63" fmla="*/ 13 h 2046"/>
                  <a:gd name="T64" fmla="*/ 524 w 2054"/>
                  <a:gd name="T65" fmla="*/ 10 h 2046"/>
                  <a:gd name="T66" fmla="*/ 422 w 2054"/>
                  <a:gd name="T67" fmla="*/ 4 h 2046"/>
                  <a:gd name="T68" fmla="*/ 327 w 2054"/>
                  <a:gd name="T69" fmla="*/ 0 h 2046"/>
                  <a:gd name="T70" fmla="*/ 283 w 2054"/>
                  <a:gd name="T71" fmla="*/ 2 h 2046"/>
                  <a:gd name="T72" fmla="*/ 243 w 2054"/>
                  <a:gd name="T73" fmla="*/ 7 h 2046"/>
                  <a:gd name="T74" fmla="*/ 206 w 2054"/>
                  <a:gd name="T75" fmla="*/ 15 h 2046"/>
                  <a:gd name="T76" fmla="*/ 172 w 2054"/>
                  <a:gd name="T77" fmla="*/ 26 h 2046"/>
                  <a:gd name="T78" fmla="*/ 142 w 2054"/>
                  <a:gd name="T79" fmla="*/ 43 h 2046"/>
                  <a:gd name="T80" fmla="*/ 118 w 2054"/>
                  <a:gd name="T81" fmla="*/ 65 h 2046"/>
                  <a:gd name="T82" fmla="*/ 98 w 2054"/>
                  <a:gd name="T83" fmla="*/ 93 h 2046"/>
                  <a:gd name="T84" fmla="*/ 83 w 2054"/>
                  <a:gd name="T85" fmla="*/ 128 h 2046"/>
                  <a:gd name="T86" fmla="*/ 74 w 2054"/>
                  <a:gd name="T87" fmla="*/ 172 h 2046"/>
                  <a:gd name="T88" fmla="*/ 71 w 2054"/>
                  <a:gd name="T89" fmla="*/ 222 h 2046"/>
                  <a:gd name="T90" fmla="*/ 316 w 2054"/>
                  <a:gd name="T91" fmla="*/ 889 h 2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54" h="2046">
                    <a:moveTo>
                      <a:pt x="0" y="1134"/>
                    </a:moveTo>
                    <a:lnTo>
                      <a:pt x="630" y="1218"/>
                    </a:lnTo>
                    <a:lnTo>
                      <a:pt x="1234" y="1540"/>
                    </a:lnTo>
                    <a:lnTo>
                      <a:pt x="1246" y="1565"/>
                    </a:lnTo>
                    <a:lnTo>
                      <a:pt x="1259" y="1590"/>
                    </a:lnTo>
                    <a:lnTo>
                      <a:pt x="1273" y="1613"/>
                    </a:lnTo>
                    <a:lnTo>
                      <a:pt x="1289" y="1636"/>
                    </a:lnTo>
                    <a:lnTo>
                      <a:pt x="1306" y="1659"/>
                    </a:lnTo>
                    <a:lnTo>
                      <a:pt x="1324" y="1680"/>
                    </a:lnTo>
                    <a:lnTo>
                      <a:pt x="1344" y="1700"/>
                    </a:lnTo>
                    <a:lnTo>
                      <a:pt x="1364" y="1720"/>
                    </a:lnTo>
                    <a:lnTo>
                      <a:pt x="1385" y="1739"/>
                    </a:lnTo>
                    <a:lnTo>
                      <a:pt x="1408" y="1757"/>
                    </a:lnTo>
                    <a:lnTo>
                      <a:pt x="1431" y="1775"/>
                    </a:lnTo>
                    <a:lnTo>
                      <a:pt x="1455" y="1792"/>
                    </a:lnTo>
                    <a:lnTo>
                      <a:pt x="1480" y="1809"/>
                    </a:lnTo>
                    <a:lnTo>
                      <a:pt x="1506" y="1824"/>
                    </a:lnTo>
                    <a:lnTo>
                      <a:pt x="1532" y="1839"/>
                    </a:lnTo>
                    <a:lnTo>
                      <a:pt x="1559" y="1854"/>
                    </a:lnTo>
                    <a:lnTo>
                      <a:pt x="1586" y="1868"/>
                    </a:lnTo>
                    <a:lnTo>
                      <a:pt x="1615" y="1882"/>
                    </a:lnTo>
                    <a:lnTo>
                      <a:pt x="1644" y="1896"/>
                    </a:lnTo>
                    <a:lnTo>
                      <a:pt x="1672" y="1909"/>
                    </a:lnTo>
                    <a:lnTo>
                      <a:pt x="1732" y="1934"/>
                    </a:lnTo>
                    <a:lnTo>
                      <a:pt x="1792" y="1958"/>
                    </a:lnTo>
                    <a:lnTo>
                      <a:pt x="1852" y="1980"/>
                    </a:lnTo>
                    <a:lnTo>
                      <a:pt x="1913" y="2002"/>
                    </a:lnTo>
                    <a:lnTo>
                      <a:pt x="1973" y="2025"/>
                    </a:lnTo>
                    <a:lnTo>
                      <a:pt x="2034" y="2046"/>
                    </a:lnTo>
                    <a:lnTo>
                      <a:pt x="2045" y="2016"/>
                    </a:lnTo>
                    <a:lnTo>
                      <a:pt x="2052" y="1990"/>
                    </a:lnTo>
                    <a:lnTo>
                      <a:pt x="2054" y="1968"/>
                    </a:lnTo>
                    <a:lnTo>
                      <a:pt x="2052" y="1948"/>
                    </a:lnTo>
                    <a:lnTo>
                      <a:pt x="2046" y="1931"/>
                    </a:lnTo>
                    <a:lnTo>
                      <a:pt x="2037" y="1916"/>
                    </a:lnTo>
                    <a:lnTo>
                      <a:pt x="2024" y="1903"/>
                    </a:lnTo>
                    <a:lnTo>
                      <a:pt x="2009" y="1891"/>
                    </a:lnTo>
                    <a:lnTo>
                      <a:pt x="1990" y="1881"/>
                    </a:lnTo>
                    <a:lnTo>
                      <a:pt x="1968" y="1872"/>
                    </a:lnTo>
                    <a:lnTo>
                      <a:pt x="1944" y="1865"/>
                    </a:lnTo>
                    <a:lnTo>
                      <a:pt x="1918" y="1857"/>
                    </a:lnTo>
                    <a:lnTo>
                      <a:pt x="1861" y="1844"/>
                    </a:lnTo>
                    <a:lnTo>
                      <a:pt x="1798" y="1830"/>
                    </a:lnTo>
                    <a:lnTo>
                      <a:pt x="1765" y="1821"/>
                    </a:lnTo>
                    <a:lnTo>
                      <a:pt x="1732" y="1812"/>
                    </a:lnTo>
                    <a:lnTo>
                      <a:pt x="1697" y="1802"/>
                    </a:lnTo>
                    <a:lnTo>
                      <a:pt x="1663" y="1789"/>
                    </a:lnTo>
                    <a:lnTo>
                      <a:pt x="1629" y="1775"/>
                    </a:lnTo>
                    <a:lnTo>
                      <a:pt x="1596" y="1758"/>
                    </a:lnTo>
                    <a:lnTo>
                      <a:pt x="1562" y="1740"/>
                    </a:lnTo>
                    <a:lnTo>
                      <a:pt x="1530" y="1718"/>
                    </a:lnTo>
                    <a:lnTo>
                      <a:pt x="1499" y="1694"/>
                    </a:lnTo>
                    <a:lnTo>
                      <a:pt x="1469" y="1666"/>
                    </a:lnTo>
                    <a:lnTo>
                      <a:pt x="1440" y="1634"/>
                    </a:lnTo>
                    <a:lnTo>
                      <a:pt x="1414" y="1599"/>
                    </a:lnTo>
                    <a:lnTo>
                      <a:pt x="1390" y="1560"/>
                    </a:lnTo>
                    <a:lnTo>
                      <a:pt x="1369" y="1517"/>
                    </a:lnTo>
                    <a:lnTo>
                      <a:pt x="1349" y="1468"/>
                    </a:lnTo>
                    <a:lnTo>
                      <a:pt x="1332" y="1415"/>
                    </a:lnTo>
                    <a:lnTo>
                      <a:pt x="1122" y="1204"/>
                    </a:lnTo>
                    <a:lnTo>
                      <a:pt x="730" y="890"/>
                    </a:lnTo>
                    <a:lnTo>
                      <a:pt x="702" y="644"/>
                    </a:lnTo>
                    <a:lnTo>
                      <a:pt x="223" y="128"/>
                    </a:lnTo>
                    <a:lnTo>
                      <a:pt x="631" y="13"/>
                    </a:lnTo>
                    <a:lnTo>
                      <a:pt x="578" y="12"/>
                    </a:lnTo>
                    <a:lnTo>
                      <a:pt x="524" y="10"/>
                    </a:lnTo>
                    <a:lnTo>
                      <a:pt x="473" y="7"/>
                    </a:lnTo>
                    <a:lnTo>
                      <a:pt x="422" y="4"/>
                    </a:lnTo>
                    <a:lnTo>
                      <a:pt x="373" y="1"/>
                    </a:lnTo>
                    <a:lnTo>
                      <a:pt x="327" y="0"/>
                    </a:lnTo>
                    <a:lnTo>
                      <a:pt x="305" y="1"/>
                    </a:lnTo>
                    <a:lnTo>
                      <a:pt x="283" y="2"/>
                    </a:lnTo>
                    <a:lnTo>
                      <a:pt x="262" y="4"/>
                    </a:lnTo>
                    <a:lnTo>
                      <a:pt x="243" y="7"/>
                    </a:lnTo>
                    <a:lnTo>
                      <a:pt x="224" y="10"/>
                    </a:lnTo>
                    <a:lnTo>
                      <a:pt x="206" y="15"/>
                    </a:lnTo>
                    <a:lnTo>
                      <a:pt x="189" y="20"/>
                    </a:lnTo>
                    <a:lnTo>
                      <a:pt x="172" y="26"/>
                    </a:lnTo>
                    <a:lnTo>
                      <a:pt x="156" y="34"/>
                    </a:lnTo>
                    <a:lnTo>
                      <a:pt x="142" y="43"/>
                    </a:lnTo>
                    <a:lnTo>
                      <a:pt x="129" y="53"/>
                    </a:lnTo>
                    <a:lnTo>
                      <a:pt x="118" y="65"/>
                    </a:lnTo>
                    <a:lnTo>
                      <a:pt x="107" y="78"/>
                    </a:lnTo>
                    <a:lnTo>
                      <a:pt x="98" y="93"/>
                    </a:lnTo>
                    <a:lnTo>
                      <a:pt x="90" y="110"/>
                    </a:lnTo>
                    <a:lnTo>
                      <a:pt x="83" y="128"/>
                    </a:lnTo>
                    <a:lnTo>
                      <a:pt x="78" y="149"/>
                    </a:lnTo>
                    <a:lnTo>
                      <a:pt x="74" y="172"/>
                    </a:lnTo>
                    <a:lnTo>
                      <a:pt x="72" y="196"/>
                    </a:lnTo>
                    <a:lnTo>
                      <a:pt x="71" y="222"/>
                    </a:lnTo>
                    <a:lnTo>
                      <a:pt x="71" y="713"/>
                    </a:lnTo>
                    <a:lnTo>
                      <a:pt x="316" y="889"/>
                    </a:lnTo>
                    <a:lnTo>
                      <a:pt x="0" y="1134"/>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03" name="Freeform 38"/>
              <p:cNvSpPr>
                <a:spLocks/>
              </p:cNvSpPr>
              <p:nvPr/>
            </p:nvSpPr>
            <p:spPr bwMode="auto">
              <a:xfrm>
                <a:off x="1274763" y="865188"/>
                <a:ext cx="58738" cy="61913"/>
              </a:xfrm>
              <a:custGeom>
                <a:avLst/>
                <a:gdLst>
                  <a:gd name="T0" fmla="*/ 281 w 1332"/>
                  <a:gd name="T1" fmla="*/ 1403 h 1403"/>
                  <a:gd name="T2" fmla="*/ 340 w 1332"/>
                  <a:gd name="T3" fmla="*/ 1396 h 1403"/>
                  <a:gd name="T4" fmla="*/ 391 w 1332"/>
                  <a:gd name="T5" fmla="*/ 1388 h 1403"/>
                  <a:gd name="T6" fmla="*/ 434 w 1332"/>
                  <a:gd name="T7" fmla="*/ 1379 h 1403"/>
                  <a:gd name="T8" fmla="*/ 470 w 1332"/>
                  <a:gd name="T9" fmla="*/ 1369 h 1403"/>
                  <a:gd name="T10" fmla="*/ 502 w 1332"/>
                  <a:gd name="T11" fmla="*/ 1358 h 1403"/>
                  <a:gd name="T12" fmla="*/ 529 w 1332"/>
                  <a:gd name="T13" fmla="*/ 1346 h 1403"/>
                  <a:gd name="T14" fmla="*/ 576 w 1332"/>
                  <a:gd name="T15" fmla="*/ 1322 h 1403"/>
                  <a:gd name="T16" fmla="*/ 621 w 1332"/>
                  <a:gd name="T17" fmla="*/ 1300 h 1403"/>
                  <a:gd name="T18" fmla="*/ 646 w 1332"/>
                  <a:gd name="T19" fmla="*/ 1290 h 1403"/>
                  <a:gd name="T20" fmla="*/ 674 w 1332"/>
                  <a:gd name="T21" fmla="*/ 1281 h 1403"/>
                  <a:gd name="T22" fmla="*/ 706 w 1332"/>
                  <a:gd name="T23" fmla="*/ 1274 h 1403"/>
                  <a:gd name="T24" fmla="*/ 744 w 1332"/>
                  <a:gd name="T25" fmla="*/ 1267 h 1403"/>
                  <a:gd name="T26" fmla="*/ 789 w 1332"/>
                  <a:gd name="T27" fmla="*/ 1263 h 1403"/>
                  <a:gd name="T28" fmla="*/ 841 w 1332"/>
                  <a:gd name="T29" fmla="*/ 1262 h 1403"/>
                  <a:gd name="T30" fmla="*/ 1192 w 1332"/>
                  <a:gd name="T31" fmla="*/ 1122 h 1403"/>
                  <a:gd name="T32" fmla="*/ 1260 w 1332"/>
                  <a:gd name="T33" fmla="*/ 713 h 1403"/>
                  <a:gd name="T34" fmla="*/ 1332 w 1332"/>
                  <a:gd name="T35" fmla="*/ 562 h 1403"/>
                  <a:gd name="T36" fmla="*/ 1328 w 1332"/>
                  <a:gd name="T37" fmla="*/ 491 h 1403"/>
                  <a:gd name="T38" fmla="*/ 1317 w 1332"/>
                  <a:gd name="T39" fmla="*/ 437 h 1403"/>
                  <a:gd name="T40" fmla="*/ 1298 w 1332"/>
                  <a:gd name="T41" fmla="*/ 396 h 1403"/>
                  <a:gd name="T42" fmla="*/ 1273 w 1332"/>
                  <a:gd name="T43" fmla="*/ 365 h 1403"/>
                  <a:gd name="T44" fmla="*/ 1244 w 1332"/>
                  <a:gd name="T45" fmla="*/ 343 h 1403"/>
                  <a:gd name="T46" fmla="*/ 1211 w 1332"/>
                  <a:gd name="T47" fmla="*/ 327 h 1403"/>
                  <a:gd name="T48" fmla="*/ 1174 w 1332"/>
                  <a:gd name="T49" fmla="*/ 315 h 1403"/>
                  <a:gd name="T50" fmla="*/ 1135 w 1332"/>
                  <a:gd name="T51" fmla="*/ 305 h 1403"/>
                  <a:gd name="T52" fmla="*/ 1094 w 1332"/>
                  <a:gd name="T53" fmla="*/ 294 h 1403"/>
                  <a:gd name="T54" fmla="*/ 1053 w 1332"/>
                  <a:gd name="T55" fmla="*/ 280 h 1403"/>
                  <a:gd name="T56" fmla="*/ 1012 w 1332"/>
                  <a:gd name="T57" fmla="*/ 259 h 1403"/>
                  <a:gd name="T58" fmla="*/ 972 w 1332"/>
                  <a:gd name="T59" fmla="*/ 232 h 1403"/>
                  <a:gd name="T60" fmla="*/ 934 w 1332"/>
                  <a:gd name="T61" fmla="*/ 195 h 1403"/>
                  <a:gd name="T62" fmla="*/ 900 w 1332"/>
                  <a:gd name="T63" fmla="*/ 146 h 1403"/>
                  <a:gd name="T64" fmla="*/ 868 w 1332"/>
                  <a:gd name="T65" fmla="*/ 81 h 1403"/>
                  <a:gd name="T66" fmla="*/ 841 w 1332"/>
                  <a:gd name="T67" fmla="*/ 0 h 1403"/>
                  <a:gd name="T68" fmla="*/ 283 w 1332"/>
                  <a:gd name="T69" fmla="*/ 340 h 1403"/>
                  <a:gd name="T70" fmla="*/ 931 w 1332"/>
                  <a:gd name="T71" fmla="*/ 952 h 1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32" h="1403">
                    <a:moveTo>
                      <a:pt x="281" y="1193"/>
                    </a:moveTo>
                    <a:lnTo>
                      <a:pt x="281" y="1403"/>
                    </a:lnTo>
                    <a:lnTo>
                      <a:pt x="312" y="1400"/>
                    </a:lnTo>
                    <a:lnTo>
                      <a:pt x="340" y="1396"/>
                    </a:lnTo>
                    <a:lnTo>
                      <a:pt x="366" y="1392"/>
                    </a:lnTo>
                    <a:lnTo>
                      <a:pt x="391" y="1388"/>
                    </a:lnTo>
                    <a:lnTo>
                      <a:pt x="414" y="1384"/>
                    </a:lnTo>
                    <a:lnTo>
                      <a:pt x="434" y="1379"/>
                    </a:lnTo>
                    <a:lnTo>
                      <a:pt x="453" y="1374"/>
                    </a:lnTo>
                    <a:lnTo>
                      <a:pt x="470" y="1369"/>
                    </a:lnTo>
                    <a:lnTo>
                      <a:pt x="487" y="1363"/>
                    </a:lnTo>
                    <a:lnTo>
                      <a:pt x="502" y="1358"/>
                    </a:lnTo>
                    <a:lnTo>
                      <a:pt x="516" y="1352"/>
                    </a:lnTo>
                    <a:lnTo>
                      <a:pt x="529" y="1346"/>
                    </a:lnTo>
                    <a:lnTo>
                      <a:pt x="554" y="1334"/>
                    </a:lnTo>
                    <a:lnTo>
                      <a:pt x="576" y="1322"/>
                    </a:lnTo>
                    <a:lnTo>
                      <a:pt x="598" y="1311"/>
                    </a:lnTo>
                    <a:lnTo>
                      <a:pt x="621" y="1300"/>
                    </a:lnTo>
                    <a:lnTo>
                      <a:pt x="634" y="1295"/>
                    </a:lnTo>
                    <a:lnTo>
                      <a:pt x="646" y="1290"/>
                    </a:lnTo>
                    <a:lnTo>
                      <a:pt x="660" y="1285"/>
                    </a:lnTo>
                    <a:lnTo>
                      <a:pt x="674" y="1281"/>
                    </a:lnTo>
                    <a:lnTo>
                      <a:pt x="689" y="1277"/>
                    </a:lnTo>
                    <a:lnTo>
                      <a:pt x="706" y="1274"/>
                    </a:lnTo>
                    <a:lnTo>
                      <a:pt x="724" y="1270"/>
                    </a:lnTo>
                    <a:lnTo>
                      <a:pt x="744" y="1267"/>
                    </a:lnTo>
                    <a:lnTo>
                      <a:pt x="766" y="1265"/>
                    </a:lnTo>
                    <a:lnTo>
                      <a:pt x="789" y="1263"/>
                    </a:lnTo>
                    <a:lnTo>
                      <a:pt x="814" y="1263"/>
                    </a:lnTo>
                    <a:lnTo>
                      <a:pt x="841" y="1262"/>
                    </a:lnTo>
                    <a:lnTo>
                      <a:pt x="1192" y="1262"/>
                    </a:lnTo>
                    <a:lnTo>
                      <a:pt x="1192" y="1122"/>
                    </a:lnTo>
                    <a:lnTo>
                      <a:pt x="949" y="1096"/>
                    </a:lnTo>
                    <a:lnTo>
                      <a:pt x="1260" y="713"/>
                    </a:lnTo>
                    <a:lnTo>
                      <a:pt x="1332" y="772"/>
                    </a:lnTo>
                    <a:lnTo>
                      <a:pt x="1332" y="562"/>
                    </a:lnTo>
                    <a:lnTo>
                      <a:pt x="1331" y="525"/>
                    </a:lnTo>
                    <a:lnTo>
                      <a:pt x="1328" y="491"/>
                    </a:lnTo>
                    <a:lnTo>
                      <a:pt x="1323" y="463"/>
                    </a:lnTo>
                    <a:lnTo>
                      <a:pt x="1317" y="437"/>
                    </a:lnTo>
                    <a:lnTo>
                      <a:pt x="1308" y="415"/>
                    </a:lnTo>
                    <a:lnTo>
                      <a:pt x="1298" y="396"/>
                    </a:lnTo>
                    <a:lnTo>
                      <a:pt x="1287" y="379"/>
                    </a:lnTo>
                    <a:lnTo>
                      <a:pt x="1273" y="365"/>
                    </a:lnTo>
                    <a:lnTo>
                      <a:pt x="1259" y="353"/>
                    </a:lnTo>
                    <a:lnTo>
                      <a:pt x="1244" y="343"/>
                    </a:lnTo>
                    <a:lnTo>
                      <a:pt x="1228" y="335"/>
                    </a:lnTo>
                    <a:lnTo>
                      <a:pt x="1211" y="327"/>
                    </a:lnTo>
                    <a:lnTo>
                      <a:pt x="1193" y="321"/>
                    </a:lnTo>
                    <a:lnTo>
                      <a:pt x="1174" y="315"/>
                    </a:lnTo>
                    <a:lnTo>
                      <a:pt x="1155" y="310"/>
                    </a:lnTo>
                    <a:lnTo>
                      <a:pt x="1135" y="305"/>
                    </a:lnTo>
                    <a:lnTo>
                      <a:pt x="1114" y="300"/>
                    </a:lnTo>
                    <a:lnTo>
                      <a:pt x="1094" y="294"/>
                    </a:lnTo>
                    <a:lnTo>
                      <a:pt x="1074" y="287"/>
                    </a:lnTo>
                    <a:lnTo>
                      <a:pt x="1053" y="280"/>
                    </a:lnTo>
                    <a:lnTo>
                      <a:pt x="1033" y="271"/>
                    </a:lnTo>
                    <a:lnTo>
                      <a:pt x="1012" y="259"/>
                    </a:lnTo>
                    <a:lnTo>
                      <a:pt x="992" y="247"/>
                    </a:lnTo>
                    <a:lnTo>
                      <a:pt x="972" y="232"/>
                    </a:lnTo>
                    <a:lnTo>
                      <a:pt x="953" y="215"/>
                    </a:lnTo>
                    <a:lnTo>
                      <a:pt x="934" y="195"/>
                    </a:lnTo>
                    <a:lnTo>
                      <a:pt x="917" y="172"/>
                    </a:lnTo>
                    <a:lnTo>
                      <a:pt x="900" y="146"/>
                    </a:lnTo>
                    <a:lnTo>
                      <a:pt x="883" y="115"/>
                    </a:lnTo>
                    <a:lnTo>
                      <a:pt x="868" y="81"/>
                    </a:lnTo>
                    <a:lnTo>
                      <a:pt x="854" y="44"/>
                    </a:lnTo>
                    <a:lnTo>
                      <a:pt x="841" y="0"/>
                    </a:lnTo>
                    <a:lnTo>
                      <a:pt x="0" y="0"/>
                    </a:lnTo>
                    <a:lnTo>
                      <a:pt x="283" y="340"/>
                    </a:lnTo>
                    <a:lnTo>
                      <a:pt x="659" y="446"/>
                    </a:lnTo>
                    <a:lnTo>
                      <a:pt x="931" y="952"/>
                    </a:lnTo>
                    <a:lnTo>
                      <a:pt x="281" y="1193"/>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04" name="Freeform 39"/>
              <p:cNvSpPr>
                <a:spLocks/>
              </p:cNvSpPr>
              <p:nvPr/>
            </p:nvSpPr>
            <p:spPr bwMode="auto">
              <a:xfrm>
                <a:off x="1254126" y="587376"/>
                <a:ext cx="82550" cy="39688"/>
              </a:xfrm>
              <a:custGeom>
                <a:avLst/>
                <a:gdLst>
                  <a:gd name="T0" fmla="*/ 0 w 1893"/>
                  <a:gd name="T1" fmla="*/ 71 h 913"/>
                  <a:gd name="T2" fmla="*/ 0 w 1893"/>
                  <a:gd name="T3" fmla="*/ 140 h 913"/>
                  <a:gd name="T4" fmla="*/ 0 w 1893"/>
                  <a:gd name="T5" fmla="*/ 281 h 913"/>
                  <a:gd name="T6" fmla="*/ 281 w 1893"/>
                  <a:gd name="T7" fmla="*/ 211 h 913"/>
                  <a:gd name="T8" fmla="*/ 561 w 1893"/>
                  <a:gd name="T9" fmla="*/ 211 h 913"/>
                  <a:gd name="T10" fmla="*/ 491 w 1893"/>
                  <a:gd name="T11" fmla="*/ 351 h 913"/>
                  <a:gd name="T12" fmla="*/ 202 w 1893"/>
                  <a:gd name="T13" fmla="*/ 456 h 913"/>
                  <a:gd name="T14" fmla="*/ 701 w 1893"/>
                  <a:gd name="T15" fmla="*/ 491 h 913"/>
                  <a:gd name="T16" fmla="*/ 701 w 1893"/>
                  <a:gd name="T17" fmla="*/ 631 h 913"/>
                  <a:gd name="T18" fmla="*/ 981 w 1893"/>
                  <a:gd name="T19" fmla="*/ 631 h 913"/>
                  <a:gd name="T20" fmla="*/ 981 w 1893"/>
                  <a:gd name="T21" fmla="*/ 842 h 913"/>
                  <a:gd name="T22" fmla="*/ 1010 w 1893"/>
                  <a:gd name="T23" fmla="*/ 849 h 913"/>
                  <a:gd name="T24" fmla="*/ 1034 w 1893"/>
                  <a:gd name="T25" fmla="*/ 855 h 913"/>
                  <a:gd name="T26" fmla="*/ 1056 w 1893"/>
                  <a:gd name="T27" fmla="*/ 862 h 913"/>
                  <a:gd name="T28" fmla="*/ 1076 w 1893"/>
                  <a:gd name="T29" fmla="*/ 868 h 913"/>
                  <a:gd name="T30" fmla="*/ 1111 w 1893"/>
                  <a:gd name="T31" fmla="*/ 880 h 913"/>
                  <a:gd name="T32" fmla="*/ 1145 w 1893"/>
                  <a:gd name="T33" fmla="*/ 890 h 913"/>
                  <a:gd name="T34" fmla="*/ 1162 w 1893"/>
                  <a:gd name="T35" fmla="*/ 895 h 913"/>
                  <a:gd name="T36" fmla="*/ 1180 w 1893"/>
                  <a:gd name="T37" fmla="*/ 899 h 913"/>
                  <a:gd name="T38" fmla="*/ 1199 w 1893"/>
                  <a:gd name="T39" fmla="*/ 903 h 913"/>
                  <a:gd name="T40" fmla="*/ 1220 w 1893"/>
                  <a:gd name="T41" fmla="*/ 907 h 913"/>
                  <a:gd name="T42" fmla="*/ 1243 w 1893"/>
                  <a:gd name="T43" fmla="*/ 909 h 913"/>
                  <a:gd name="T44" fmla="*/ 1270 w 1893"/>
                  <a:gd name="T45" fmla="*/ 911 h 913"/>
                  <a:gd name="T46" fmla="*/ 1299 w 1893"/>
                  <a:gd name="T47" fmla="*/ 912 h 913"/>
                  <a:gd name="T48" fmla="*/ 1332 w 1893"/>
                  <a:gd name="T49" fmla="*/ 913 h 913"/>
                  <a:gd name="T50" fmla="*/ 1893 w 1893"/>
                  <a:gd name="T51" fmla="*/ 913 h 913"/>
                  <a:gd name="T52" fmla="*/ 1753 w 1893"/>
                  <a:gd name="T53" fmla="*/ 702 h 913"/>
                  <a:gd name="T54" fmla="*/ 1753 w 1893"/>
                  <a:gd name="T55" fmla="*/ 631 h 913"/>
                  <a:gd name="T56" fmla="*/ 1543 w 1893"/>
                  <a:gd name="T57" fmla="*/ 562 h 913"/>
                  <a:gd name="T58" fmla="*/ 1403 w 1893"/>
                  <a:gd name="T59" fmla="*/ 491 h 913"/>
                  <a:gd name="T60" fmla="*/ 1332 w 1893"/>
                  <a:gd name="T61" fmla="*/ 422 h 913"/>
                  <a:gd name="T62" fmla="*/ 1263 w 1893"/>
                  <a:gd name="T63" fmla="*/ 351 h 913"/>
                  <a:gd name="T64" fmla="*/ 1121 w 1893"/>
                  <a:gd name="T65" fmla="*/ 281 h 913"/>
                  <a:gd name="T66" fmla="*/ 1052 w 1893"/>
                  <a:gd name="T67" fmla="*/ 211 h 913"/>
                  <a:gd name="T68" fmla="*/ 912 w 1893"/>
                  <a:gd name="T69" fmla="*/ 140 h 913"/>
                  <a:gd name="T70" fmla="*/ 772 w 1893"/>
                  <a:gd name="T71" fmla="*/ 71 h 913"/>
                  <a:gd name="T72" fmla="*/ 632 w 1893"/>
                  <a:gd name="T73" fmla="*/ 0 h 913"/>
                  <a:gd name="T74" fmla="*/ 141 w 1893"/>
                  <a:gd name="T75" fmla="*/ 0 h 913"/>
                  <a:gd name="T76" fmla="*/ 0 w 1893"/>
                  <a:gd name="T77" fmla="*/ 71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93" h="913">
                    <a:moveTo>
                      <a:pt x="0" y="71"/>
                    </a:moveTo>
                    <a:lnTo>
                      <a:pt x="0" y="140"/>
                    </a:lnTo>
                    <a:lnTo>
                      <a:pt x="0" y="281"/>
                    </a:lnTo>
                    <a:lnTo>
                      <a:pt x="281" y="211"/>
                    </a:lnTo>
                    <a:lnTo>
                      <a:pt x="561" y="211"/>
                    </a:lnTo>
                    <a:lnTo>
                      <a:pt x="491" y="351"/>
                    </a:lnTo>
                    <a:lnTo>
                      <a:pt x="202" y="456"/>
                    </a:lnTo>
                    <a:lnTo>
                      <a:pt x="701" y="491"/>
                    </a:lnTo>
                    <a:lnTo>
                      <a:pt x="701" y="631"/>
                    </a:lnTo>
                    <a:lnTo>
                      <a:pt x="981" y="631"/>
                    </a:lnTo>
                    <a:lnTo>
                      <a:pt x="981" y="842"/>
                    </a:lnTo>
                    <a:lnTo>
                      <a:pt x="1010" y="849"/>
                    </a:lnTo>
                    <a:lnTo>
                      <a:pt x="1034" y="855"/>
                    </a:lnTo>
                    <a:lnTo>
                      <a:pt x="1056" y="862"/>
                    </a:lnTo>
                    <a:lnTo>
                      <a:pt x="1076" y="868"/>
                    </a:lnTo>
                    <a:lnTo>
                      <a:pt x="1111" y="880"/>
                    </a:lnTo>
                    <a:lnTo>
                      <a:pt x="1145" y="890"/>
                    </a:lnTo>
                    <a:lnTo>
                      <a:pt x="1162" y="895"/>
                    </a:lnTo>
                    <a:lnTo>
                      <a:pt x="1180" y="899"/>
                    </a:lnTo>
                    <a:lnTo>
                      <a:pt x="1199" y="903"/>
                    </a:lnTo>
                    <a:lnTo>
                      <a:pt x="1220" y="907"/>
                    </a:lnTo>
                    <a:lnTo>
                      <a:pt x="1243" y="909"/>
                    </a:lnTo>
                    <a:lnTo>
                      <a:pt x="1270" y="911"/>
                    </a:lnTo>
                    <a:lnTo>
                      <a:pt x="1299" y="912"/>
                    </a:lnTo>
                    <a:lnTo>
                      <a:pt x="1332" y="913"/>
                    </a:lnTo>
                    <a:lnTo>
                      <a:pt x="1893" y="913"/>
                    </a:lnTo>
                    <a:lnTo>
                      <a:pt x="1753" y="702"/>
                    </a:lnTo>
                    <a:lnTo>
                      <a:pt x="1753" y="631"/>
                    </a:lnTo>
                    <a:lnTo>
                      <a:pt x="1543" y="562"/>
                    </a:lnTo>
                    <a:lnTo>
                      <a:pt x="1403" y="491"/>
                    </a:lnTo>
                    <a:lnTo>
                      <a:pt x="1332" y="422"/>
                    </a:lnTo>
                    <a:lnTo>
                      <a:pt x="1263" y="351"/>
                    </a:lnTo>
                    <a:lnTo>
                      <a:pt x="1121" y="281"/>
                    </a:lnTo>
                    <a:lnTo>
                      <a:pt x="1052" y="211"/>
                    </a:lnTo>
                    <a:lnTo>
                      <a:pt x="912" y="140"/>
                    </a:lnTo>
                    <a:lnTo>
                      <a:pt x="772" y="71"/>
                    </a:lnTo>
                    <a:lnTo>
                      <a:pt x="632" y="0"/>
                    </a:lnTo>
                    <a:lnTo>
                      <a:pt x="141" y="0"/>
                    </a:lnTo>
                    <a:lnTo>
                      <a:pt x="0" y="71"/>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05" name="Freeform 40"/>
              <p:cNvSpPr>
                <a:spLocks/>
              </p:cNvSpPr>
              <p:nvPr/>
            </p:nvSpPr>
            <p:spPr bwMode="auto">
              <a:xfrm>
                <a:off x="1216026" y="608013"/>
                <a:ext cx="106363" cy="74613"/>
              </a:xfrm>
              <a:custGeom>
                <a:avLst/>
                <a:gdLst>
                  <a:gd name="T0" fmla="*/ 0 w 2384"/>
                  <a:gd name="T1" fmla="*/ 280 h 1684"/>
                  <a:gd name="T2" fmla="*/ 140 w 2384"/>
                  <a:gd name="T3" fmla="*/ 351 h 1684"/>
                  <a:gd name="T4" fmla="*/ 491 w 2384"/>
                  <a:gd name="T5" fmla="*/ 422 h 1684"/>
                  <a:gd name="T6" fmla="*/ 631 w 2384"/>
                  <a:gd name="T7" fmla="*/ 491 h 1684"/>
                  <a:gd name="T8" fmla="*/ 771 w 2384"/>
                  <a:gd name="T9" fmla="*/ 562 h 1684"/>
                  <a:gd name="T10" fmla="*/ 841 w 2384"/>
                  <a:gd name="T11" fmla="*/ 631 h 1684"/>
                  <a:gd name="T12" fmla="*/ 911 w 2384"/>
                  <a:gd name="T13" fmla="*/ 631 h 1684"/>
                  <a:gd name="T14" fmla="*/ 1097 w 2384"/>
                  <a:gd name="T15" fmla="*/ 526 h 1684"/>
                  <a:gd name="T16" fmla="*/ 2033 w 2384"/>
                  <a:gd name="T17" fmla="*/ 1684 h 1684"/>
                  <a:gd name="T18" fmla="*/ 2384 w 2384"/>
                  <a:gd name="T19" fmla="*/ 1684 h 1684"/>
                  <a:gd name="T20" fmla="*/ 2244 w 2384"/>
                  <a:gd name="T21" fmla="*/ 1473 h 1684"/>
                  <a:gd name="T22" fmla="*/ 1994 w 2384"/>
                  <a:gd name="T23" fmla="*/ 1449 h 1684"/>
                  <a:gd name="T24" fmla="*/ 1771 w 2384"/>
                  <a:gd name="T25" fmla="*/ 1190 h 1684"/>
                  <a:gd name="T26" fmla="*/ 1690 w 2384"/>
                  <a:gd name="T27" fmla="*/ 683 h 1684"/>
                  <a:gd name="T28" fmla="*/ 2384 w 2384"/>
                  <a:gd name="T29" fmla="*/ 912 h 1684"/>
                  <a:gd name="T30" fmla="*/ 1514 w 2384"/>
                  <a:gd name="T31" fmla="*/ 407 h 1684"/>
                  <a:gd name="T32" fmla="*/ 1473 w 2384"/>
                  <a:gd name="T33" fmla="*/ 491 h 1684"/>
                  <a:gd name="T34" fmla="*/ 1473 w 2384"/>
                  <a:gd name="T35" fmla="*/ 351 h 1684"/>
                  <a:gd name="T36" fmla="*/ 1051 w 2384"/>
                  <a:gd name="T37" fmla="*/ 351 h 1684"/>
                  <a:gd name="T38" fmla="*/ 1051 w 2384"/>
                  <a:gd name="T39" fmla="*/ 491 h 1684"/>
                  <a:gd name="T40" fmla="*/ 1008 w 2384"/>
                  <a:gd name="T41" fmla="*/ 479 h 1684"/>
                  <a:gd name="T42" fmla="*/ 966 w 2384"/>
                  <a:gd name="T43" fmla="*/ 466 h 1684"/>
                  <a:gd name="T44" fmla="*/ 925 w 2384"/>
                  <a:gd name="T45" fmla="*/ 452 h 1684"/>
                  <a:gd name="T46" fmla="*/ 883 w 2384"/>
                  <a:gd name="T47" fmla="*/ 436 h 1684"/>
                  <a:gd name="T48" fmla="*/ 844 w 2384"/>
                  <a:gd name="T49" fmla="*/ 419 h 1684"/>
                  <a:gd name="T50" fmla="*/ 805 w 2384"/>
                  <a:gd name="T51" fmla="*/ 400 h 1684"/>
                  <a:gd name="T52" fmla="*/ 766 w 2384"/>
                  <a:gd name="T53" fmla="*/ 381 h 1684"/>
                  <a:gd name="T54" fmla="*/ 730 w 2384"/>
                  <a:gd name="T55" fmla="*/ 360 h 1684"/>
                  <a:gd name="T56" fmla="*/ 694 w 2384"/>
                  <a:gd name="T57" fmla="*/ 338 h 1684"/>
                  <a:gd name="T58" fmla="*/ 660 w 2384"/>
                  <a:gd name="T59" fmla="*/ 314 h 1684"/>
                  <a:gd name="T60" fmla="*/ 643 w 2384"/>
                  <a:gd name="T61" fmla="*/ 302 h 1684"/>
                  <a:gd name="T62" fmla="*/ 627 w 2384"/>
                  <a:gd name="T63" fmla="*/ 289 h 1684"/>
                  <a:gd name="T64" fmla="*/ 612 w 2384"/>
                  <a:gd name="T65" fmla="*/ 275 h 1684"/>
                  <a:gd name="T66" fmla="*/ 596 w 2384"/>
                  <a:gd name="T67" fmla="*/ 262 h 1684"/>
                  <a:gd name="T68" fmla="*/ 582 w 2384"/>
                  <a:gd name="T69" fmla="*/ 248 h 1684"/>
                  <a:gd name="T70" fmla="*/ 567 w 2384"/>
                  <a:gd name="T71" fmla="*/ 234 h 1684"/>
                  <a:gd name="T72" fmla="*/ 554 w 2384"/>
                  <a:gd name="T73" fmla="*/ 220 h 1684"/>
                  <a:gd name="T74" fmla="*/ 540 w 2384"/>
                  <a:gd name="T75" fmla="*/ 205 h 1684"/>
                  <a:gd name="T76" fmla="*/ 526 w 2384"/>
                  <a:gd name="T77" fmla="*/ 189 h 1684"/>
                  <a:gd name="T78" fmla="*/ 514 w 2384"/>
                  <a:gd name="T79" fmla="*/ 174 h 1684"/>
                  <a:gd name="T80" fmla="*/ 502 w 2384"/>
                  <a:gd name="T81" fmla="*/ 157 h 1684"/>
                  <a:gd name="T82" fmla="*/ 491 w 2384"/>
                  <a:gd name="T83" fmla="*/ 140 h 1684"/>
                  <a:gd name="T84" fmla="*/ 421 w 2384"/>
                  <a:gd name="T85" fmla="*/ 140 h 1684"/>
                  <a:gd name="T86" fmla="*/ 73 w 2384"/>
                  <a:gd name="T87" fmla="*/ 227 h 1684"/>
                  <a:gd name="T88" fmla="*/ 70 w 2384"/>
                  <a:gd name="T89" fmla="*/ 0 h 1684"/>
                  <a:gd name="T90" fmla="*/ 0 w 2384"/>
                  <a:gd name="T91" fmla="*/ 0 h 1684"/>
                  <a:gd name="T92" fmla="*/ 0 w 2384"/>
                  <a:gd name="T93" fmla="*/ 280 h 1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4" h="1684">
                    <a:moveTo>
                      <a:pt x="0" y="280"/>
                    </a:moveTo>
                    <a:lnTo>
                      <a:pt x="140" y="351"/>
                    </a:lnTo>
                    <a:lnTo>
                      <a:pt x="491" y="422"/>
                    </a:lnTo>
                    <a:lnTo>
                      <a:pt x="631" y="491"/>
                    </a:lnTo>
                    <a:lnTo>
                      <a:pt x="771" y="562"/>
                    </a:lnTo>
                    <a:lnTo>
                      <a:pt x="841" y="631"/>
                    </a:lnTo>
                    <a:lnTo>
                      <a:pt x="911" y="631"/>
                    </a:lnTo>
                    <a:lnTo>
                      <a:pt x="1097" y="526"/>
                    </a:lnTo>
                    <a:lnTo>
                      <a:pt x="2033" y="1684"/>
                    </a:lnTo>
                    <a:lnTo>
                      <a:pt x="2384" y="1684"/>
                    </a:lnTo>
                    <a:lnTo>
                      <a:pt x="2244" y="1473"/>
                    </a:lnTo>
                    <a:lnTo>
                      <a:pt x="1994" y="1449"/>
                    </a:lnTo>
                    <a:lnTo>
                      <a:pt x="1771" y="1190"/>
                    </a:lnTo>
                    <a:lnTo>
                      <a:pt x="1690" y="683"/>
                    </a:lnTo>
                    <a:lnTo>
                      <a:pt x="2384" y="912"/>
                    </a:lnTo>
                    <a:lnTo>
                      <a:pt x="1514" y="407"/>
                    </a:lnTo>
                    <a:lnTo>
                      <a:pt x="1473" y="491"/>
                    </a:lnTo>
                    <a:lnTo>
                      <a:pt x="1473" y="351"/>
                    </a:lnTo>
                    <a:lnTo>
                      <a:pt x="1051" y="351"/>
                    </a:lnTo>
                    <a:lnTo>
                      <a:pt x="1051" y="491"/>
                    </a:lnTo>
                    <a:lnTo>
                      <a:pt x="1008" y="479"/>
                    </a:lnTo>
                    <a:lnTo>
                      <a:pt x="966" y="466"/>
                    </a:lnTo>
                    <a:lnTo>
                      <a:pt x="925" y="452"/>
                    </a:lnTo>
                    <a:lnTo>
                      <a:pt x="883" y="436"/>
                    </a:lnTo>
                    <a:lnTo>
                      <a:pt x="844" y="419"/>
                    </a:lnTo>
                    <a:lnTo>
                      <a:pt x="805" y="400"/>
                    </a:lnTo>
                    <a:lnTo>
                      <a:pt x="766" y="381"/>
                    </a:lnTo>
                    <a:lnTo>
                      <a:pt x="730" y="360"/>
                    </a:lnTo>
                    <a:lnTo>
                      <a:pt x="694" y="338"/>
                    </a:lnTo>
                    <a:lnTo>
                      <a:pt x="660" y="314"/>
                    </a:lnTo>
                    <a:lnTo>
                      <a:pt x="643" y="302"/>
                    </a:lnTo>
                    <a:lnTo>
                      <a:pt x="627" y="289"/>
                    </a:lnTo>
                    <a:lnTo>
                      <a:pt x="612" y="275"/>
                    </a:lnTo>
                    <a:lnTo>
                      <a:pt x="596" y="262"/>
                    </a:lnTo>
                    <a:lnTo>
                      <a:pt x="582" y="248"/>
                    </a:lnTo>
                    <a:lnTo>
                      <a:pt x="567" y="234"/>
                    </a:lnTo>
                    <a:lnTo>
                      <a:pt x="554" y="220"/>
                    </a:lnTo>
                    <a:lnTo>
                      <a:pt x="540" y="205"/>
                    </a:lnTo>
                    <a:lnTo>
                      <a:pt x="526" y="189"/>
                    </a:lnTo>
                    <a:lnTo>
                      <a:pt x="514" y="174"/>
                    </a:lnTo>
                    <a:lnTo>
                      <a:pt x="502" y="157"/>
                    </a:lnTo>
                    <a:lnTo>
                      <a:pt x="491" y="140"/>
                    </a:lnTo>
                    <a:lnTo>
                      <a:pt x="421" y="140"/>
                    </a:lnTo>
                    <a:lnTo>
                      <a:pt x="73" y="227"/>
                    </a:lnTo>
                    <a:lnTo>
                      <a:pt x="70" y="0"/>
                    </a:lnTo>
                    <a:lnTo>
                      <a:pt x="0" y="0"/>
                    </a:lnTo>
                    <a:lnTo>
                      <a:pt x="0" y="280"/>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06" name="Freeform 41"/>
              <p:cNvSpPr>
                <a:spLocks/>
              </p:cNvSpPr>
              <p:nvPr/>
            </p:nvSpPr>
            <p:spPr bwMode="auto">
              <a:xfrm>
                <a:off x="1368426" y="287338"/>
                <a:ext cx="46038" cy="36513"/>
              </a:xfrm>
              <a:custGeom>
                <a:avLst/>
                <a:gdLst>
                  <a:gd name="T0" fmla="*/ 210 w 1047"/>
                  <a:gd name="T1" fmla="*/ 71 h 842"/>
                  <a:gd name="T2" fmla="*/ 141 w 1047"/>
                  <a:gd name="T3" fmla="*/ 211 h 842"/>
                  <a:gd name="T4" fmla="*/ 0 w 1047"/>
                  <a:gd name="T5" fmla="*/ 282 h 842"/>
                  <a:gd name="T6" fmla="*/ 0 w 1047"/>
                  <a:gd name="T7" fmla="*/ 351 h 842"/>
                  <a:gd name="T8" fmla="*/ 70 w 1047"/>
                  <a:gd name="T9" fmla="*/ 842 h 842"/>
                  <a:gd name="T10" fmla="*/ 86 w 1047"/>
                  <a:gd name="T11" fmla="*/ 839 h 842"/>
                  <a:gd name="T12" fmla="*/ 107 w 1047"/>
                  <a:gd name="T13" fmla="*/ 837 h 842"/>
                  <a:gd name="T14" fmla="*/ 130 w 1047"/>
                  <a:gd name="T15" fmla="*/ 835 h 842"/>
                  <a:gd name="T16" fmla="*/ 157 w 1047"/>
                  <a:gd name="T17" fmla="*/ 833 h 842"/>
                  <a:gd name="T18" fmla="*/ 219 w 1047"/>
                  <a:gd name="T19" fmla="*/ 831 h 842"/>
                  <a:gd name="T20" fmla="*/ 289 w 1047"/>
                  <a:gd name="T21" fmla="*/ 828 h 842"/>
                  <a:gd name="T22" fmla="*/ 367 w 1047"/>
                  <a:gd name="T23" fmla="*/ 825 h 842"/>
                  <a:gd name="T24" fmla="*/ 449 w 1047"/>
                  <a:gd name="T25" fmla="*/ 820 h 842"/>
                  <a:gd name="T26" fmla="*/ 492 w 1047"/>
                  <a:gd name="T27" fmla="*/ 818 h 842"/>
                  <a:gd name="T28" fmla="*/ 535 w 1047"/>
                  <a:gd name="T29" fmla="*/ 814 h 842"/>
                  <a:gd name="T30" fmla="*/ 577 w 1047"/>
                  <a:gd name="T31" fmla="*/ 810 h 842"/>
                  <a:gd name="T32" fmla="*/ 620 w 1047"/>
                  <a:gd name="T33" fmla="*/ 805 h 842"/>
                  <a:gd name="T34" fmla="*/ 662 w 1047"/>
                  <a:gd name="T35" fmla="*/ 800 h 842"/>
                  <a:gd name="T36" fmla="*/ 703 w 1047"/>
                  <a:gd name="T37" fmla="*/ 793 h 842"/>
                  <a:gd name="T38" fmla="*/ 744 w 1047"/>
                  <a:gd name="T39" fmla="*/ 786 h 842"/>
                  <a:gd name="T40" fmla="*/ 782 w 1047"/>
                  <a:gd name="T41" fmla="*/ 776 h 842"/>
                  <a:gd name="T42" fmla="*/ 819 w 1047"/>
                  <a:gd name="T43" fmla="*/ 767 h 842"/>
                  <a:gd name="T44" fmla="*/ 854 w 1047"/>
                  <a:gd name="T45" fmla="*/ 756 h 842"/>
                  <a:gd name="T46" fmla="*/ 888 w 1047"/>
                  <a:gd name="T47" fmla="*/ 744 h 842"/>
                  <a:gd name="T48" fmla="*/ 918 w 1047"/>
                  <a:gd name="T49" fmla="*/ 731 h 842"/>
                  <a:gd name="T50" fmla="*/ 945 w 1047"/>
                  <a:gd name="T51" fmla="*/ 716 h 842"/>
                  <a:gd name="T52" fmla="*/ 970 w 1047"/>
                  <a:gd name="T53" fmla="*/ 699 h 842"/>
                  <a:gd name="T54" fmla="*/ 991 w 1047"/>
                  <a:gd name="T55" fmla="*/ 681 h 842"/>
                  <a:gd name="T56" fmla="*/ 1009 w 1047"/>
                  <a:gd name="T57" fmla="*/ 661 h 842"/>
                  <a:gd name="T58" fmla="*/ 1023 w 1047"/>
                  <a:gd name="T59" fmla="*/ 639 h 842"/>
                  <a:gd name="T60" fmla="*/ 1033 w 1047"/>
                  <a:gd name="T61" fmla="*/ 615 h 842"/>
                  <a:gd name="T62" fmla="*/ 1038 w 1047"/>
                  <a:gd name="T63" fmla="*/ 590 h 842"/>
                  <a:gd name="T64" fmla="*/ 1038 w 1047"/>
                  <a:gd name="T65" fmla="*/ 562 h 842"/>
                  <a:gd name="T66" fmla="*/ 1047 w 1047"/>
                  <a:gd name="T67" fmla="*/ 55 h 842"/>
                  <a:gd name="T68" fmla="*/ 561 w 1047"/>
                  <a:gd name="T69" fmla="*/ 211 h 842"/>
                  <a:gd name="T70" fmla="*/ 561 w 1047"/>
                  <a:gd name="T71" fmla="*/ 0 h 842"/>
                  <a:gd name="T72" fmla="*/ 351 w 1047"/>
                  <a:gd name="T73" fmla="*/ 0 h 842"/>
                  <a:gd name="T74" fmla="*/ 210 w 1047"/>
                  <a:gd name="T75" fmla="*/ 71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47" h="842">
                    <a:moveTo>
                      <a:pt x="210" y="71"/>
                    </a:moveTo>
                    <a:lnTo>
                      <a:pt x="141" y="211"/>
                    </a:lnTo>
                    <a:lnTo>
                      <a:pt x="0" y="282"/>
                    </a:lnTo>
                    <a:lnTo>
                      <a:pt x="0" y="351"/>
                    </a:lnTo>
                    <a:lnTo>
                      <a:pt x="70" y="842"/>
                    </a:lnTo>
                    <a:lnTo>
                      <a:pt x="86" y="839"/>
                    </a:lnTo>
                    <a:lnTo>
                      <a:pt x="107" y="837"/>
                    </a:lnTo>
                    <a:lnTo>
                      <a:pt x="130" y="835"/>
                    </a:lnTo>
                    <a:lnTo>
                      <a:pt x="157" y="833"/>
                    </a:lnTo>
                    <a:lnTo>
                      <a:pt x="219" y="831"/>
                    </a:lnTo>
                    <a:lnTo>
                      <a:pt x="289" y="828"/>
                    </a:lnTo>
                    <a:lnTo>
                      <a:pt x="367" y="825"/>
                    </a:lnTo>
                    <a:lnTo>
                      <a:pt x="449" y="820"/>
                    </a:lnTo>
                    <a:lnTo>
                      <a:pt x="492" y="818"/>
                    </a:lnTo>
                    <a:lnTo>
                      <a:pt x="535" y="814"/>
                    </a:lnTo>
                    <a:lnTo>
                      <a:pt x="577" y="810"/>
                    </a:lnTo>
                    <a:lnTo>
                      <a:pt x="620" y="805"/>
                    </a:lnTo>
                    <a:lnTo>
                      <a:pt x="662" y="800"/>
                    </a:lnTo>
                    <a:lnTo>
                      <a:pt x="703" y="793"/>
                    </a:lnTo>
                    <a:lnTo>
                      <a:pt x="744" y="786"/>
                    </a:lnTo>
                    <a:lnTo>
                      <a:pt x="782" y="776"/>
                    </a:lnTo>
                    <a:lnTo>
                      <a:pt x="819" y="767"/>
                    </a:lnTo>
                    <a:lnTo>
                      <a:pt x="854" y="756"/>
                    </a:lnTo>
                    <a:lnTo>
                      <a:pt x="888" y="744"/>
                    </a:lnTo>
                    <a:lnTo>
                      <a:pt x="918" y="731"/>
                    </a:lnTo>
                    <a:lnTo>
                      <a:pt x="945" y="716"/>
                    </a:lnTo>
                    <a:lnTo>
                      <a:pt x="970" y="699"/>
                    </a:lnTo>
                    <a:lnTo>
                      <a:pt x="991" y="681"/>
                    </a:lnTo>
                    <a:lnTo>
                      <a:pt x="1009" y="661"/>
                    </a:lnTo>
                    <a:lnTo>
                      <a:pt x="1023" y="639"/>
                    </a:lnTo>
                    <a:lnTo>
                      <a:pt x="1033" y="615"/>
                    </a:lnTo>
                    <a:lnTo>
                      <a:pt x="1038" y="590"/>
                    </a:lnTo>
                    <a:lnTo>
                      <a:pt x="1038" y="562"/>
                    </a:lnTo>
                    <a:lnTo>
                      <a:pt x="1047" y="55"/>
                    </a:lnTo>
                    <a:lnTo>
                      <a:pt x="561" y="211"/>
                    </a:lnTo>
                    <a:lnTo>
                      <a:pt x="561" y="0"/>
                    </a:lnTo>
                    <a:lnTo>
                      <a:pt x="351" y="0"/>
                    </a:lnTo>
                    <a:lnTo>
                      <a:pt x="210" y="71"/>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07" name="Freeform 42"/>
              <p:cNvSpPr>
                <a:spLocks/>
              </p:cNvSpPr>
              <p:nvPr/>
            </p:nvSpPr>
            <p:spPr bwMode="auto">
              <a:xfrm>
                <a:off x="1504951" y="850901"/>
                <a:ext cx="49213" cy="63500"/>
              </a:xfrm>
              <a:custGeom>
                <a:avLst/>
                <a:gdLst>
                  <a:gd name="T0" fmla="*/ 0 w 1121"/>
                  <a:gd name="T1" fmla="*/ 882 h 1442"/>
                  <a:gd name="T2" fmla="*/ 243 w 1121"/>
                  <a:gd name="T3" fmla="*/ 1428 h 1442"/>
                  <a:gd name="T4" fmla="*/ 350 w 1121"/>
                  <a:gd name="T5" fmla="*/ 1442 h 1442"/>
                  <a:gd name="T6" fmla="*/ 266 w 1121"/>
                  <a:gd name="T7" fmla="*/ 954 h 1442"/>
                  <a:gd name="T8" fmla="*/ 421 w 1121"/>
                  <a:gd name="T9" fmla="*/ 951 h 1442"/>
                  <a:gd name="T10" fmla="*/ 603 w 1121"/>
                  <a:gd name="T11" fmla="*/ 1253 h 1442"/>
                  <a:gd name="T12" fmla="*/ 772 w 1121"/>
                  <a:gd name="T13" fmla="*/ 952 h 1442"/>
                  <a:gd name="T14" fmla="*/ 685 w 1121"/>
                  <a:gd name="T15" fmla="*/ 322 h 1442"/>
                  <a:gd name="T16" fmla="*/ 1121 w 1121"/>
                  <a:gd name="T17" fmla="*/ 320 h 1442"/>
                  <a:gd name="T18" fmla="*/ 438 w 1121"/>
                  <a:gd name="T19" fmla="*/ 0 h 1442"/>
                  <a:gd name="T20" fmla="*/ 421 w 1121"/>
                  <a:gd name="T21" fmla="*/ 251 h 1442"/>
                  <a:gd name="T22" fmla="*/ 143 w 1121"/>
                  <a:gd name="T23" fmla="*/ 171 h 1442"/>
                  <a:gd name="T24" fmla="*/ 212 w 1121"/>
                  <a:gd name="T25" fmla="*/ 530 h 1442"/>
                  <a:gd name="T26" fmla="*/ 0 w 1121"/>
                  <a:gd name="T27" fmla="*/ 531 h 1442"/>
                  <a:gd name="T28" fmla="*/ 0 w 1121"/>
                  <a:gd name="T29" fmla="*/ 882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1" h="1442">
                    <a:moveTo>
                      <a:pt x="0" y="882"/>
                    </a:moveTo>
                    <a:lnTo>
                      <a:pt x="243" y="1428"/>
                    </a:lnTo>
                    <a:lnTo>
                      <a:pt x="350" y="1442"/>
                    </a:lnTo>
                    <a:lnTo>
                      <a:pt x="266" y="954"/>
                    </a:lnTo>
                    <a:lnTo>
                      <a:pt x="421" y="951"/>
                    </a:lnTo>
                    <a:lnTo>
                      <a:pt x="603" y="1253"/>
                    </a:lnTo>
                    <a:lnTo>
                      <a:pt x="772" y="952"/>
                    </a:lnTo>
                    <a:lnTo>
                      <a:pt x="685" y="322"/>
                    </a:lnTo>
                    <a:lnTo>
                      <a:pt x="1121" y="320"/>
                    </a:lnTo>
                    <a:lnTo>
                      <a:pt x="438" y="0"/>
                    </a:lnTo>
                    <a:lnTo>
                      <a:pt x="421" y="251"/>
                    </a:lnTo>
                    <a:lnTo>
                      <a:pt x="143" y="171"/>
                    </a:lnTo>
                    <a:lnTo>
                      <a:pt x="212" y="530"/>
                    </a:lnTo>
                    <a:lnTo>
                      <a:pt x="0" y="531"/>
                    </a:lnTo>
                    <a:lnTo>
                      <a:pt x="0" y="882"/>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08" name="Freeform 43"/>
              <p:cNvSpPr>
                <a:spLocks/>
              </p:cNvSpPr>
              <p:nvPr/>
            </p:nvSpPr>
            <p:spPr bwMode="auto">
              <a:xfrm>
                <a:off x="1277938" y="711201"/>
                <a:ext cx="31750" cy="63500"/>
              </a:xfrm>
              <a:custGeom>
                <a:avLst/>
                <a:gdLst>
                  <a:gd name="T0" fmla="*/ 211 w 702"/>
                  <a:gd name="T1" fmla="*/ 69 h 1472"/>
                  <a:gd name="T2" fmla="*/ 140 w 702"/>
                  <a:gd name="T3" fmla="*/ 140 h 1472"/>
                  <a:gd name="T4" fmla="*/ 140 w 702"/>
                  <a:gd name="T5" fmla="*/ 209 h 1472"/>
                  <a:gd name="T6" fmla="*/ 364 w 702"/>
                  <a:gd name="T7" fmla="*/ 211 h 1472"/>
                  <a:gd name="T8" fmla="*/ 275 w 702"/>
                  <a:gd name="T9" fmla="*/ 924 h 1472"/>
                  <a:gd name="T10" fmla="*/ 79 w 702"/>
                  <a:gd name="T11" fmla="*/ 842 h 1472"/>
                  <a:gd name="T12" fmla="*/ 0 w 702"/>
                  <a:gd name="T13" fmla="*/ 1472 h 1472"/>
                  <a:gd name="T14" fmla="*/ 631 w 702"/>
                  <a:gd name="T15" fmla="*/ 1402 h 1472"/>
                  <a:gd name="T16" fmla="*/ 560 w 702"/>
                  <a:gd name="T17" fmla="*/ 1121 h 1472"/>
                  <a:gd name="T18" fmla="*/ 481 w 702"/>
                  <a:gd name="T19" fmla="*/ 984 h 1472"/>
                  <a:gd name="T20" fmla="*/ 702 w 702"/>
                  <a:gd name="T21" fmla="*/ 981 h 1472"/>
                  <a:gd name="T22" fmla="*/ 702 w 702"/>
                  <a:gd name="T23" fmla="*/ 0 h 1472"/>
                  <a:gd name="T24" fmla="*/ 351 w 702"/>
                  <a:gd name="T25" fmla="*/ 0 h 1472"/>
                  <a:gd name="T26" fmla="*/ 280 w 702"/>
                  <a:gd name="T27" fmla="*/ 0 h 1472"/>
                  <a:gd name="T28" fmla="*/ 211 w 702"/>
                  <a:gd name="T29" fmla="*/ 69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2" h="1472">
                    <a:moveTo>
                      <a:pt x="211" y="69"/>
                    </a:moveTo>
                    <a:lnTo>
                      <a:pt x="140" y="140"/>
                    </a:lnTo>
                    <a:lnTo>
                      <a:pt x="140" y="209"/>
                    </a:lnTo>
                    <a:lnTo>
                      <a:pt x="364" y="211"/>
                    </a:lnTo>
                    <a:lnTo>
                      <a:pt x="275" y="924"/>
                    </a:lnTo>
                    <a:lnTo>
                      <a:pt x="79" y="842"/>
                    </a:lnTo>
                    <a:lnTo>
                      <a:pt x="0" y="1472"/>
                    </a:lnTo>
                    <a:lnTo>
                      <a:pt x="631" y="1402"/>
                    </a:lnTo>
                    <a:lnTo>
                      <a:pt x="560" y="1121"/>
                    </a:lnTo>
                    <a:lnTo>
                      <a:pt x="481" y="984"/>
                    </a:lnTo>
                    <a:lnTo>
                      <a:pt x="702" y="981"/>
                    </a:lnTo>
                    <a:lnTo>
                      <a:pt x="702" y="0"/>
                    </a:lnTo>
                    <a:lnTo>
                      <a:pt x="351" y="0"/>
                    </a:lnTo>
                    <a:lnTo>
                      <a:pt x="280" y="0"/>
                    </a:lnTo>
                    <a:lnTo>
                      <a:pt x="211" y="69"/>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09" name="Freeform 44"/>
              <p:cNvSpPr>
                <a:spLocks/>
              </p:cNvSpPr>
              <p:nvPr/>
            </p:nvSpPr>
            <p:spPr bwMode="auto">
              <a:xfrm>
                <a:off x="1584326" y="823913"/>
                <a:ext cx="41275" cy="66675"/>
              </a:xfrm>
              <a:custGeom>
                <a:avLst/>
                <a:gdLst>
                  <a:gd name="T0" fmla="*/ 0 w 920"/>
                  <a:gd name="T1" fmla="*/ 500 h 1482"/>
                  <a:gd name="T2" fmla="*/ 247 w 920"/>
                  <a:gd name="T3" fmla="*/ 883 h 1482"/>
                  <a:gd name="T4" fmla="*/ 630 w 920"/>
                  <a:gd name="T5" fmla="*/ 1342 h 1482"/>
                  <a:gd name="T6" fmla="*/ 630 w 920"/>
                  <a:gd name="T7" fmla="*/ 1482 h 1482"/>
                  <a:gd name="T8" fmla="*/ 776 w 920"/>
                  <a:gd name="T9" fmla="*/ 1482 h 1482"/>
                  <a:gd name="T10" fmla="*/ 920 w 920"/>
                  <a:gd name="T11" fmla="*/ 704 h 1482"/>
                  <a:gd name="T12" fmla="*/ 420 w 920"/>
                  <a:gd name="T13" fmla="*/ 79 h 1482"/>
                  <a:gd name="T14" fmla="*/ 143 w 920"/>
                  <a:gd name="T15" fmla="*/ 0 h 1482"/>
                  <a:gd name="T16" fmla="*/ 381 w 920"/>
                  <a:gd name="T17" fmla="*/ 337 h 1482"/>
                  <a:gd name="T18" fmla="*/ 0 w 920"/>
                  <a:gd name="T19" fmla="*/ 360 h 1482"/>
                  <a:gd name="T20" fmla="*/ 0 w 920"/>
                  <a:gd name="T21" fmla="*/ 500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0" h="1482">
                    <a:moveTo>
                      <a:pt x="0" y="500"/>
                    </a:moveTo>
                    <a:lnTo>
                      <a:pt x="247" y="883"/>
                    </a:lnTo>
                    <a:lnTo>
                      <a:pt x="630" y="1342"/>
                    </a:lnTo>
                    <a:lnTo>
                      <a:pt x="630" y="1482"/>
                    </a:lnTo>
                    <a:lnTo>
                      <a:pt x="776" y="1482"/>
                    </a:lnTo>
                    <a:lnTo>
                      <a:pt x="920" y="704"/>
                    </a:lnTo>
                    <a:lnTo>
                      <a:pt x="420" y="79"/>
                    </a:lnTo>
                    <a:lnTo>
                      <a:pt x="143" y="0"/>
                    </a:lnTo>
                    <a:lnTo>
                      <a:pt x="381" y="337"/>
                    </a:lnTo>
                    <a:lnTo>
                      <a:pt x="0" y="360"/>
                    </a:lnTo>
                    <a:lnTo>
                      <a:pt x="0" y="500"/>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10" name="Freeform 45"/>
              <p:cNvSpPr>
                <a:spLocks/>
              </p:cNvSpPr>
              <p:nvPr/>
            </p:nvSpPr>
            <p:spPr bwMode="auto">
              <a:xfrm>
                <a:off x="1560513" y="836613"/>
                <a:ext cx="52388" cy="65088"/>
              </a:xfrm>
              <a:custGeom>
                <a:avLst/>
                <a:gdLst>
                  <a:gd name="T0" fmla="*/ 479 w 1193"/>
                  <a:gd name="T1" fmla="*/ 928 h 1475"/>
                  <a:gd name="T2" fmla="*/ 492 w 1193"/>
                  <a:gd name="T3" fmla="*/ 963 h 1475"/>
                  <a:gd name="T4" fmla="*/ 510 w 1193"/>
                  <a:gd name="T5" fmla="*/ 1002 h 1475"/>
                  <a:gd name="T6" fmla="*/ 534 w 1193"/>
                  <a:gd name="T7" fmla="*/ 1046 h 1475"/>
                  <a:gd name="T8" fmla="*/ 560 w 1193"/>
                  <a:gd name="T9" fmla="*/ 1090 h 1475"/>
                  <a:gd name="T10" fmla="*/ 589 w 1193"/>
                  <a:gd name="T11" fmla="*/ 1136 h 1475"/>
                  <a:gd name="T12" fmla="*/ 621 w 1193"/>
                  <a:gd name="T13" fmla="*/ 1184 h 1475"/>
                  <a:gd name="T14" fmla="*/ 655 w 1193"/>
                  <a:gd name="T15" fmla="*/ 1230 h 1475"/>
                  <a:gd name="T16" fmla="*/ 692 w 1193"/>
                  <a:gd name="T17" fmla="*/ 1276 h 1475"/>
                  <a:gd name="T18" fmla="*/ 729 w 1193"/>
                  <a:gd name="T19" fmla="*/ 1318 h 1475"/>
                  <a:gd name="T20" fmla="*/ 767 w 1193"/>
                  <a:gd name="T21" fmla="*/ 1357 h 1475"/>
                  <a:gd name="T22" fmla="*/ 806 w 1193"/>
                  <a:gd name="T23" fmla="*/ 1392 h 1475"/>
                  <a:gd name="T24" fmla="*/ 844 w 1193"/>
                  <a:gd name="T25" fmla="*/ 1423 h 1475"/>
                  <a:gd name="T26" fmla="*/ 880 w 1193"/>
                  <a:gd name="T27" fmla="*/ 1446 h 1475"/>
                  <a:gd name="T28" fmla="*/ 915 w 1193"/>
                  <a:gd name="T29" fmla="*/ 1463 h 1475"/>
                  <a:gd name="T30" fmla="*/ 950 w 1193"/>
                  <a:gd name="T31" fmla="*/ 1472 h 1475"/>
                  <a:gd name="T32" fmla="*/ 1010 w 1193"/>
                  <a:gd name="T33" fmla="*/ 1473 h 1475"/>
                  <a:gd name="T34" fmla="*/ 1069 w 1193"/>
                  <a:gd name="T35" fmla="*/ 1474 h 1475"/>
                  <a:gd name="T36" fmla="*/ 1096 w 1193"/>
                  <a:gd name="T37" fmla="*/ 1475 h 1475"/>
                  <a:gd name="T38" fmla="*/ 1103 w 1193"/>
                  <a:gd name="T39" fmla="*/ 1474 h 1475"/>
                  <a:gd name="T40" fmla="*/ 1104 w 1193"/>
                  <a:gd name="T41" fmla="*/ 1472 h 1475"/>
                  <a:gd name="T42" fmla="*/ 1103 w 1193"/>
                  <a:gd name="T43" fmla="*/ 1468 h 1475"/>
                  <a:gd name="T44" fmla="*/ 1103 w 1193"/>
                  <a:gd name="T45" fmla="*/ 1460 h 1475"/>
                  <a:gd name="T46" fmla="*/ 1107 w 1193"/>
                  <a:gd name="T47" fmla="*/ 1453 h 1475"/>
                  <a:gd name="T48" fmla="*/ 1114 w 1193"/>
                  <a:gd name="T49" fmla="*/ 1444 h 1475"/>
                  <a:gd name="T50" fmla="*/ 1127 w 1193"/>
                  <a:gd name="T51" fmla="*/ 1433 h 1475"/>
                  <a:gd name="T52" fmla="*/ 1146 w 1193"/>
                  <a:gd name="T53" fmla="*/ 1419 h 1475"/>
                  <a:gd name="T54" fmla="*/ 1174 w 1193"/>
                  <a:gd name="T55" fmla="*/ 1403 h 1475"/>
                  <a:gd name="T56" fmla="*/ 974 w 1193"/>
                  <a:gd name="T57" fmla="*/ 902 h 1475"/>
                  <a:gd name="T58" fmla="*/ 792 w 1193"/>
                  <a:gd name="T59" fmla="*/ 594 h 1475"/>
                  <a:gd name="T60" fmla="*/ 334 w 1193"/>
                  <a:gd name="T61" fmla="*/ 0 h 1475"/>
                  <a:gd name="T62" fmla="*/ 452 w 1193"/>
                  <a:gd name="T63" fmla="*/ 723 h 1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93" h="1475">
                    <a:moveTo>
                      <a:pt x="474" y="912"/>
                    </a:moveTo>
                    <a:lnTo>
                      <a:pt x="479" y="928"/>
                    </a:lnTo>
                    <a:lnTo>
                      <a:pt x="485" y="945"/>
                    </a:lnTo>
                    <a:lnTo>
                      <a:pt x="492" y="963"/>
                    </a:lnTo>
                    <a:lnTo>
                      <a:pt x="501" y="982"/>
                    </a:lnTo>
                    <a:lnTo>
                      <a:pt x="510" y="1002"/>
                    </a:lnTo>
                    <a:lnTo>
                      <a:pt x="521" y="1024"/>
                    </a:lnTo>
                    <a:lnTo>
                      <a:pt x="534" y="1046"/>
                    </a:lnTo>
                    <a:lnTo>
                      <a:pt x="546" y="1068"/>
                    </a:lnTo>
                    <a:lnTo>
                      <a:pt x="560" y="1090"/>
                    </a:lnTo>
                    <a:lnTo>
                      <a:pt x="574" y="1113"/>
                    </a:lnTo>
                    <a:lnTo>
                      <a:pt x="589" y="1136"/>
                    </a:lnTo>
                    <a:lnTo>
                      <a:pt x="605" y="1161"/>
                    </a:lnTo>
                    <a:lnTo>
                      <a:pt x="621" y="1184"/>
                    </a:lnTo>
                    <a:lnTo>
                      <a:pt x="638" y="1207"/>
                    </a:lnTo>
                    <a:lnTo>
                      <a:pt x="655" y="1230"/>
                    </a:lnTo>
                    <a:lnTo>
                      <a:pt x="674" y="1252"/>
                    </a:lnTo>
                    <a:lnTo>
                      <a:pt x="692" y="1276"/>
                    </a:lnTo>
                    <a:lnTo>
                      <a:pt x="711" y="1297"/>
                    </a:lnTo>
                    <a:lnTo>
                      <a:pt x="729" y="1318"/>
                    </a:lnTo>
                    <a:lnTo>
                      <a:pt x="748" y="1338"/>
                    </a:lnTo>
                    <a:lnTo>
                      <a:pt x="767" y="1357"/>
                    </a:lnTo>
                    <a:lnTo>
                      <a:pt x="786" y="1375"/>
                    </a:lnTo>
                    <a:lnTo>
                      <a:pt x="806" y="1392"/>
                    </a:lnTo>
                    <a:lnTo>
                      <a:pt x="825" y="1408"/>
                    </a:lnTo>
                    <a:lnTo>
                      <a:pt x="844" y="1423"/>
                    </a:lnTo>
                    <a:lnTo>
                      <a:pt x="862" y="1435"/>
                    </a:lnTo>
                    <a:lnTo>
                      <a:pt x="880" y="1446"/>
                    </a:lnTo>
                    <a:lnTo>
                      <a:pt x="898" y="1456"/>
                    </a:lnTo>
                    <a:lnTo>
                      <a:pt x="915" y="1463"/>
                    </a:lnTo>
                    <a:lnTo>
                      <a:pt x="933" y="1468"/>
                    </a:lnTo>
                    <a:lnTo>
                      <a:pt x="950" y="1472"/>
                    </a:lnTo>
                    <a:lnTo>
                      <a:pt x="965" y="1473"/>
                    </a:lnTo>
                    <a:lnTo>
                      <a:pt x="1010" y="1473"/>
                    </a:lnTo>
                    <a:lnTo>
                      <a:pt x="1043" y="1474"/>
                    </a:lnTo>
                    <a:lnTo>
                      <a:pt x="1069" y="1474"/>
                    </a:lnTo>
                    <a:lnTo>
                      <a:pt x="1086" y="1475"/>
                    </a:lnTo>
                    <a:lnTo>
                      <a:pt x="1096" y="1475"/>
                    </a:lnTo>
                    <a:lnTo>
                      <a:pt x="1102" y="1474"/>
                    </a:lnTo>
                    <a:lnTo>
                      <a:pt x="1103" y="1474"/>
                    </a:lnTo>
                    <a:lnTo>
                      <a:pt x="1104" y="1473"/>
                    </a:lnTo>
                    <a:lnTo>
                      <a:pt x="1104" y="1472"/>
                    </a:lnTo>
                    <a:lnTo>
                      <a:pt x="1104" y="1471"/>
                    </a:lnTo>
                    <a:lnTo>
                      <a:pt x="1103" y="1468"/>
                    </a:lnTo>
                    <a:lnTo>
                      <a:pt x="1103" y="1463"/>
                    </a:lnTo>
                    <a:lnTo>
                      <a:pt x="1103" y="1460"/>
                    </a:lnTo>
                    <a:lnTo>
                      <a:pt x="1104" y="1457"/>
                    </a:lnTo>
                    <a:lnTo>
                      <a:pt x="1107" y="1453"/>
                    </a:lnTo>
                    <a:lnTo>
                      <a:pt x="1110" y="1449"/>
                    </a:lnTo>
                    <a:lnTo>
                      <a:pt x="1114" y="1444"/>
                    </a:lnTo>
                    <a:lnTo>
                      <a:pt x="1120" y="1439"/>
                    </a:lnTo>
                    <a:lnTo>
                      <a:pt x="1127" y="1433"/>
                    </a:lnTo>
                    <a:lnTo>
                      <a:pt x="1136" y="1426"/>
                    </a:lnTo>
                    <a:lnTo>
                      <a:pt x="1146" y="1419"/>
                    </a:lnTo>
                    <a:lnTo>
                      <a:pt x="1159" y="1411"/>
                    </a:lnTo>
                    <a:lnTo>
                      <a:pt x="1174" y="1403"/>
                    </a:lnTo>
                    <a:lnTo>
                      <a:pt x="1193" y="1393"/>
                    </a:lnTo>
                    <a:lnTo>
                      <a:pt x="974" y="902"/>
                    </a:lnTo>
                    <a:lnTo>
                      <a:pt x="1175" y="1053"/>
                    </a:lnTo>
                    <a:lnTo>
                      <a:pt x="792" y="594"/>
                    </a:lnTo>
                    <a:lnTo>
                      <a:pt x="545" y="211"/>
                    </a:lnTo>
                    <a:lnTo>
                      <a:pt x="334" y="0"/>
                    </a:lnTo>
                    <a:lnTo>
                      <a:pt x="0" y="171"/>
                    </a:lnTo>
                    <a:lnTo>
                      <a:pt x="452" y="723"/>
                    </a:lnTo>
                    <a:lnTo>
                      <a:pt x="474" y="912"/>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11" name="Freeform 46"/>
              <p:cNvSpPr>
                <a:spLocks/>
              </p:cNvSpPr>
              <p:nvPr/>
            </p:nvSpPr>
            <p:spPr bwMode="auto">
              <a:xfrm>
                <a:off x="1530351" y="884238"/>
                <a:ext cx="57150" cy="61913"/>
              </a:xfrm>
              <a:custGeom>
                <a:avLst/>
                <a:gdLst>
                  <a:gd name="T0" fmla="*/ 603 w 1303"/>
                  <a:gd name="T1" fmla="*/ 1380 h 1380"/>
                  <a:gd name="T2" fmla="*/ 743 w 1303"/>
                  <a:gd name="T3" fmla="*/ 1380 h 1380"/>
                  <a:gd name="T4" fmla="*/ 883 w 1303"/>
                  <a:gd name="T5" fmla="*/ 1309 h 1380"/>
                  <a:gd name="T6" fmla="*/ 883 w 1303"/>
                  <a:gd name="T7" fmla="*/ 1240 h 1380"/>
                  <a:gd name="T8" fmla="*/ 1303 w 1303"/>
                  <a:gd name="T9" fmla="*/ 749 h 1380"/>
                  <a:gd name="T10" fmla="*/ 511 w 1303"/>
                  <a:gd name="T11" fmla="*/ 0 h 1380"/>
                  <a:gd name="T12" fmla="*/ 692 w 1303"/>
                  <a:gd name="T13" fmla="*/ 1165 h 1380"/>
                  <a:gd name="T14" fmla="*/ 622 w 1303"/>
                  <a:gd name="T15" fmla="*/ 1231 h 1380"/>
                  <a:gd name="T16" fmla="*/ 0 w 1303"/>
                  <a:gd name="T17" fmla="*/ 714 h 1380"/>
                  <a:gd name="T18" fmla="*/ 306 w 1303"/>
                  <a:gd name="T19" fmla="*/ 1352 h 1380"/>
                  <a:gd name="T20" fmla="*/ 603 w 1303"/>
                  <a:gd name="T21" fmla="*/ 1380 h 1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03" h="1380">
                    <a:moveTo>
                      <a:pt x="603" y="1380"/>
                    </a:moveTo>
                    <a:lnTo>
                      <a:pt x="743" y="1380"/>
                    </a:lnTo>
                    <a:lnTo>
                      <a:pt x="883" y="1309"/>
                    </a:lnTo>
                    <a:lnTo>
                      <a:pt x="883" y="1240"/>
                    </a:lnTo>
                    <a:lnTo>
                      <a:pt x="1303" y="749"/>
                    </a:lnTo>
                    <a:lnTo>
                      <a:pt x="511" y="0"/>
                    </a:lnTo>
                    <a:lnTo>
                      <a:pt x="692" y="1165"/>
                    </a:lnTo>
                    <a:lnTo>
                      <a:pt x="622" y="1231"/>
                    </a:lnTo>
                    <a:lnTo>
                      <a:pt x="0" y="714"/>
                    </a:lnTo>
                    <a:lnTo>
                      <a:pt x="306" y="1352"/>
                    </a:lnTo>
                    <a:lnTo>
                      <a:pt x="603" y="1380"/>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12" name="Freeform 47"/>
              <p:cNvSpPr>
                <a:spLocks/>
              </p:cNvSpPr>
              <p:nvPr/>
            </p:nvSpPr>
            <p:spPr bwMode="auto">
              <a:xfrm>
                <a:off x="1479551" y="655638"/>
                <a:ext cx="41275" cy="63500"/>
              </a:xfrm>
              <a:custGeom>
                <a:avLst/>
                <a:gdLst>
                  <a:gd name="T0" fmla="*/ 0 w 947"/>
                  <a:gd name="T1" fmla="*/ 888 h 1448"/>
                  <a:gd name="T2" fmla="*/ 351 w 947"/>
                  <a:gd name="T3" fmla="*/ 1379 h 1448"/>
                  <a:gd name="T4" fmla="*/ 771 w 947"/>
                  <a:gd name="T5" fmla="*/ 1448 h 1448"/>
                  <a:gd name="T6" fmla="*/ 771 w 947"/>
                  <a:gd name="T7" fmla="*/ 1379 h 1448"/>
                  <a:gd name="T8" fmla="*/ 631 w 947"/>
                  <a:gd name="T9" fmla="*/ 1308 h 1448"/>
                  <a:gd name="T10" fmla="*/ 491 w 947"/>
                  <a:gd name="T11" fmla="*/ 1308 h 1448"/>
                  <a:gd name="T12" fmla="*/ 411 w 947"/>
                  <a:gd name="T13" fmla="*/ 889 h 1448"/>
                  <a:gd name="T14" fmla="*/ 911 w 947"/>
                  <a:gd name="T15" fmla="*/ 677 h 1448"/>
                  <a:gd name="T16" fmla="*/ 911 w 947"/>
                  <a:gd name="T17" fmla="*/ 467 h 1448"/>
                  <a:gd name="T18" fmla="*/ 947 w 947"/>
                  <a:gd name="T19" fmla="*/ 406 h 1448"/>
                  <a:gd name="T20" fmla="*/ 237 w 947"/>
                  <a:gd name="T21" fmla="*/ 0 h 1448"/>
                  <a:gd name="T22" fmla="*/ 381 w 947"/>
                  <a:gd name="T23" fmla="*/ 810 h 1448"/>
                  <a:gd name="T24" fmla="*/ 0 w 947"/>
                  <a:gd name="T25" fmla="*/ 888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7" h="1448">
                    <a:moveTo>
                      <a:pt x="0" y="888"/>
                    </a:moveTo>
                    <a:lnTo>
                      <a:pt x="351" y="1379"/>
                    </a:lnTo>
                    <a:lnTo>
                      <a:pt x="771" y="1448"/>
                    </a:lnTo>
                    <a:lnTo>
                      <a:pt x="771" y="1379"/>
                    </a:lnTo>
                    <a:lnTo>
                      <a:pt x="631" y="1308"/>
                    </a:lnTo>
                    <a:lnTo>
                      <a:pt x="491" y="1308"/>
                    </a:lnTo>
                    <a:lnTo>
                      <a:pt x="411" y="889"/>
                    </a:lnTo>
                    <a:lnTo>
                      <a:pt x="911" y="677"/>
                    </a:lnTo>
                    <a:lnTo>
                      <a:pt x="911" y="467"/>
                    </a:lnTo>
                    <a:lnTo>
                      <a:pt x="947" y="406"/>
                    </a:lnTo>
                    <a:lnTo>
                      <a:pt x="237" y="0"/>
                    </a:lnTo>
                    <a:lnTo>
                      <a:pt x="381" y="810"/>
                    </a:lnTo>
                    <a:lnTo>
                      <a:pt x="0" y="888"/>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13" name="Freeform 48"/>
              <p:cNvSpPr>
                <a:spLocks/>
              </p:cNvSpPr>
              <p:nvPr/>
            </p:nvSpPr>
            <p:spPr bwMode="auto">
              <a:xfrm>
                <a:off x="1290638" y="638176"/>
                <a:ext cx="49213" cy="34925"/>
              </a:xfrm>
              <a:custGeom>
                <a:avLst/>
                <a:gdLst>
                  <a:gd name="T0" fmla="*/ 554 w 1114"/>
                  <a:gd name="T1" fmla="*/ 790 h 790"/>
                  <a:gd name="T2" fmla="*/ 585 w 1114"/>
                  <a:gd name="T3" fmla="*/ 499 h 790"/>
                  <a:gd name="T4" fmla="*/ 623 w 1114"/>
                  <a:gd name="T5" fmla="*/ 650 h 790"/>
                  <a:gd name="T6" fmla="*/ 898 w 1114"/>
                  <a:gd name="T7" fmla="*/ 646 h 790"/>
                  <a:gd name="T8" fmla="*/ 1114 w 1114"/>
                  <a:gd name="T9" fmla="*/ 159 h 790"/>
                  <a:gd name="T10" fmla="*/ 912 w 1114"/>
                  <a:gd name="T11" fmla="*/ 309 h 790"/>
                  <a:gd name="T12" fmla="*/ 694 w 1114"/>
                  <a:gd name="T13" fmla="*/ 229 h 790"/>
                  <a:gd name="T14" fmla="*/ 0 w 1114"/>
                  <a:gd name="T15" fmla="*/ 0 h 790"/>
                  <a:gd name="T16" fmla="*/ 81 w 1114"/>
                  <a:gd name="T17" fmla="*/ 507 h 790"/>
                  <a:gd name="T18" fmla="*/ 304 w 1114"/>
                  <a:gd name="T19" fmla="*/ 766 h 790"/>
                  <a:gd name="T20" fmla="*/ 554 w 1114"/>
                  <a:gd name="T21" fmla="*/ 79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4" h="790">
                    <a:moveTo>
                      <a:pt x="554" y="790"/>
                    </a:moveTo>
                    <a:lnTo>
                      <a:pt x="585" y="499"/>
                    </a:lnTo>
                    <a:lnTo>
                      <a:pt x="623" y="650"/>
                    </a:lnTo>
                    <a:lnTo>
                      <a:pt x="898" y="646"/>
                    </a:lnTo>
                    <a:lnTo>
                      <a:pt x="1114" y="159"/>
                    </a:lnTo>
                    <a:lnTo>
                      <a:pt x="912" y="309"/>
                    </a:lnTo>
                    <a:lnTo>
                      <a:pt x="694" y="229"/>
                    </a:lnTo>
                    <a:lnTo>
                      <a:pt x="0" y="0"/>
                    </a:lnTo>
                    <a:lnTo>
                      <a:pt x="81" y="507"/>
                    </a:lnTo>
                    <a:lnTo>
                      <a:pt x="304" y="766"/>
                    </a:lnTo>
                    <a:lnTo>
                      <a:pt x="554" y="790"/>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14" name="Freeform 49"/>
              <p:cNvSpPr>
                <a:spLocks/>
              </p:cNvSpPr>
              <p:nvPr/>
            </p:nvSpPr>
            <p:spPr bwMode="auto">
              <a:xfrm>
                <a:off x="1349376" y="687388"/>
                <a:ext cx="34925" cy="41275"/>
              </a:xfrm>
              <a:custGeom>
                <a:avLst/>
                <a:gdLst>
                  <a:gd name="T0" fmla="*/ 771 w 771"/>
                  <a:gd name="T1" fmla="*/ 460 h 951"/>
                  <a:gd name="T2" fmla="*/ 701 w 771"/>
                  <a:gd name="T3" fmla="*/ 250 h 951"/>
                  <a:gd name="T4" fmla="*/ 350 w 771"/>
                  <a:gd name="T5" fmla="*/ 323 h 951"/>
                  <a:gd name="T6" fmla="*/ 197 w 771"/>
                  <a:gd name="T7" fmla="*/ 0 h 951"/>
                  <a:gd name="T8" fmla="*/ 140 w 771"/>
                  <a:gd name="T9" fmla="*/ 250 h 951"/>
                  <a:gd name="T10" fmla="*/ 0 w 771"/>
                  <a:gd name="T11" fmla="*/ 250 h 951"/>
                  <a:gd name="T12" fmla="*/ 0 w 771"/>
                  <a:gd name="T13" fmla="*/ 671 h 951"/>
                  <a:gd name="T14" fmla="*/ 1 w 771"/>
                  <a:gd name="T15" fmla="*/ 694 h 951"/>
                  <a:gd name="T16" fmla="*/ 3 w 771"/>
                  <a:gd name="T17" fmla="*/ 715 h 951"/>
                  <a:gd name="T18" fmla="*/ 8 w 771"/>
                  <a:gd name="T19" fmla="*/ 735 h 951"/>
                  <a:gd name="T20" fmla="*/ 14 w 771"/>
                  <a:gd name="T21" fmla="*/ 754 h 951"/>
                  <a:gd name="T22" fmla="*/ 21 w 771"/>
                  <a:gd name="T23" fmla="*/ 773 h 951"/>
                  <a:gd name="T24" fmla="*/ 30 w 771"/>
                  <a:gd name="T25" fmla="*/ 789 h 951"/>
                  <a:gd name="T26" fmla="*/ 40 w 771"/>
                  <a:gd name="T27" fmla="*/ 805 h 951"/>
                  <a:gd name="T28" fmla="*/ 52 w 771"/>
                  <a:gd name="T29" fmla="*/ 820 h 951"/>
                  <a:gd name="T30" fmla="*/ 64 w 771"/>
                  <a:gd name="T31" fmla="*/ 833 h 951"/>
                  <a:gd name="T32" fmla="*/ 78 w 771"/>
                  <a:gd name="T33" fmla="*/ 846 h 951"/>
                  <a:gd name="T34" fmla="*/ 94 w 771"/>
                  <a:gd name="T35" fmla="*/ 857 h 951"/>
                  <a:gd name="T36" fmla="*/ 110 w 771"/>
                  <a:gd name="T37" fmla="*/ 868 h 951"/>
                  <a:gd name="T38" fmla="*/ 128 w 771"/>
                  <a:gd name="T39" fmla="*/ 878 h 951"/>
                  <a:gd name="T40" fmla="*/ 146 w 771"/>
                  <a:gd name="T41" fmla="*/ 887 h 951"/>
                  <a:gd name="T42" fmla="*/ 165 w 771"/>
                  <a:gd name="T43" fmla="*/ 895 h 951"/>
                  <a:gd name="T44" fmla="*/ 185 w 771"/>
                  <a:gd name="T45" fmla="*/ 903 h 951"/>
                  <a:gd name="T46" fmla="*/ 206 w 771"/>
                  <a:gd name="T47" fmla="*/ 910 h 951"/>
                  <a:gd name="T48" fmla="*/ 227 w 771"/>
                  <a:gd name="T49" fmla="*/ 916 h 951"/>
                  <a:gd name="T50" fmla="*/ 250 w 771"/>
                  <a:gd name="T51" fmla="*/ 921 h 951"/>
                  <a:gd name="T52" fmla="*/ 272 w 771"/>
                  <a:gd name="T53" fmla="*/ 926 h 951"/>
                  <a:gd name="T54" fmla="*/ 295 w 771"/>
                  <a:gd name="T55" fmla="*/ 931 h 951"/>
                  <a:gd name="T56" fmla="*/ 318 w 771"/>
                  <a:gd name="T57" fmla="*/ 934 h 951"/>
                  <a:gd name="T58" fmla="*/ 342 w 771"/>
                  <a:gd name="T59" fmla="*/ 938 h 951"/>
                  <a:gd name="T60" fmla="*/ 366 w 771"/>
                  <a:gd name="T61" fmla="*/ 940 h 951"/>
                  <a:gd name="T62" fmla="*/ 415 w 771"/>
                  <a:gd name="T63" fmla="*/ 945 h 951"/>
                  <a:gd name="T64" fmla="*/ 463 w 771"/>
                  <a:gd name="T65" fmla="*/ 948 h 951"/>
                  <a:gd name="T66" fmla="*/ 513 w 771"/>
                  <a:gd name="T67" fmla="*/ 950 h 951"/>
                  <a:gd name="T68" fmla="*/ 561 w 771"/>
                  <a:gd name="T69" fmla="*/ 951 h 951"/>
                  <a:gd name="T70" fmla="*/ 771 w 771"/>
                  <a:gd name="T71" fmla="*/ 460 h 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1" h="951">
                    <a:moveTo>
                      <a:pt x="771" y="460"/>
                    </a:moveTo>
                    <a:lnTo>
                      <a:pt x="701" y="250"/>
                    </a:lnTo>
                    <a:lnTo>
                      <a:pt x="350" y="323"/>
                    </a:lnTo>
                    <a:lnTo>
                      <a:pt x="197" y="0"/>
                    </a:lnTo>
                    <a:lnTo>
                      <a:pt x="140" y="250"/>
                    </a:lnTo>
                    <a:lnTo>
                      <a:pt x="0" y="250"/>
                    </a:lnTo>
                    <a:lnTo>
                      <a:pt x="0" y="671"/>
                    </a:lnTo>
                    <a:lnTo>
                      <a:pt x="1" y="694"/>
                    </a:lnTo>
                    <a:lnTo>
                      <a:pt x="3" y="715"/>
                    </a:lnTo>
                    <a:lnTo>
                      <a:pt x="8" y="735"/>
                    </a:lnTo>
                    <a:lnTo>
                      <a:pt x="14" y="754"/>
                    </a:lnTo>
                    <a:lnTo>
                      <a:pt x="21" y="773"/>
                    </a:lnTo>
                    <a:lnTo>
                      <a:pt x="30" y="789"/>
                    </a:lnTo>
                    <a:lnTo>
                      <a:pt x="40" y="805"/>
                    </a:lnTo>
                    <a:lnTo>
                      <a:pt x="52" y="820"/>
                    </a:lnTo>
                    <a:lnTo>
                      <a:pt x="64" y="833"/>
                    </a:lnTo>
                    <a:lnTo>
                      <a:pt x="78" y="846"/>
                    </a:lnTo>
                    <a:lnTo>
                      <a:pt x="94" y="857"/>
                    </a:lnTo>
                    <a:lnTo>
                      <a:pt x="110" y="868"/>
                    </a:lnTo>
                    <a:lnTo>
                      <a:pt x="128" y="878"/>
                    </a:lnTo>
                    <a:lnTo>
                      <a:pt x="146" y="887"/>
                    </a:lnTo>
                    <a:lnTo>
                      <a:pt x="165" y="895"/>
                    </a:lnTo>
                    <a:lnTo>
                      <a:pt x="185" y="903"/>
                    </a:lnTo>
                    <a:lnTo>
                      <a:pt x="206" y="910"/>
                    </a:lnTo>
                    <a:lnTo>
                      <a:pt x="227" y="916"/>
                    </a:lnTo>
                    <a:lnTo>
                      <a:pt x="250" y="921"/>
                    </a:lnTo>
                    <a:lnTo>
                      <a:pt x="272" y="926"/>
                    </a:lnTo>
                    <a:lnTo>
                      <a:pt x="295" y="931"/>
                    </a:lnTo>
                    <a:lnTo>
                      <a:pt x="318" y="934"/>
                    </a:lnTo>
                    <a:lnTo>
                      <a:pt x="342" y="938"/>
                    </a:lnTo>
                    <a:lnTo>
                      <a:pt x="366" y="940"/>
                    </a:lnTo>
                    <a:lnTo>
                      <a:pt x="415" y="945"/>
                    </a:lnTo>
                    <a:lnTo>
                      <a:pt x="463" y="948"/>
                    </a:lnTo>
                    <a:lnTo>
                      <a:pt x="513" y="950"/>
                    </a:lnTo>
                    <a:lnTo>
                      <a:pt x="561" y="951"/>
                    </a:lnTo>
                    <a:lnTo>
                      <a:pt x="771" y="460"/>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15" name="Freeform 50"/>
              <p:cNvSpPr>
                <a:spLocks/>
              </p:cNvSpPr>
              <p:nvPr/>
            </p:nvSpPr>
            <p:spPr bwMode="auto">
              <a:xfrm>
                <a:off x="1303338" y="722313"/>
                <a:ext cx="52388" cy="49213"/>
              </a:xfrm>
              <a:custGeom>
                <a:avLst/>
                <a:gdLst>
                  <a:gd name="T0" fmla="*/ 0 w 1193"/>
                  <a:gd name="T1" fmla="*/ 841 h 1122"/>
                  <a:gd name="T2" fmla="*/ 71 w 1193"/>
                  <a:gd name="T3" fmla="*/ 1122 h 1122"/>
                  <a:gd name="T4" fmla="*/ 351 w 1193"/>
                  <a:gd name="T5" fmla="*/ 1122 h 1122"/>
                  <a:gd name="T6" fmla="*/ 617 w 1193"/>
                  <a:gd name="T7" fmla="*/ 978 h 1122"/>
                  <a:gd name="T8" fmla="*/ 702 w 1193"/>
                  <a:gd name="T9" fmla="*/ 631 h 1122"/>
                  <a:gd name="T10" fmla="*/ 1110 w 1193"/>
                  <a:gd name="T11" fmla="*/ 634 h 1122"/>
                  <a:gd name="T12" fmla="*/ 1053 w 1193"/>
                  <a:gd name="T13" fmla="*/ 351 h 1122"/>
                  <a:gd name="T14" fmla="*/ 1193 w 1193"/>
                  <a:gd name="T15" fmla="*/ 351 h 1122"/>
                  <a:gd name="T16" fmla="*/ 1193 w 1193"/>
                  <a:gd name="T17" fmla="*/ 210 h 1122"/>
                  <a:gd name="T18" fmla="*/ 1135 w 1193"/>
                  <a:gd name="T19" fmla="*/ 209 h 1122"/>
                  <a:gd name="T20" fmla="*/ 1086 w 1193"/>
                  <a:gd name="T21" fmla="*/ 210 h 1122"/>
                  <a:gd name="T22" fmla="*/ 1044 w 1193"/>
                  <a:gd name="T23" fmla="*/ 212 h 1122"/>
                  <a:gd name="T24" fmla="*/ 1009 w 1193"/>
                  <a:gd name="T25" fmla="*/ 214 h 1122"/>
                  <a:gd name="T26" fmla="*/ 980 w 1193"/>
                  <a:gd name="T27" fmla="*/ 215 h 1122"/>
                  <a:gd name="T28" fmla="*/ 956 w 1193"/>
                  <a:gd name="T29" fmla="*/ 215 h 1122"/>
                  <a:gd name="T30" fmla="*/ 946 w 1193"/>
                  <a:gd name="T31" fmla="*/ 215 h 1122"/>
                  <a:gd name="T32" fmla="*/ 937 w 1193"/>
                  <a:gd name="T33" fmla="*/ 212 h 1122"/>
                  <a:gd name="T34" fmla="*/ 929 w 1193"/>
                  <a:gd name="T35" fmla="*/ 210 h 1122"/>
                  <a:gd name="T36" fmla="*/ 922 w 1193"/>
                  <a:gd name="T37" fmla="*/ 208 h 1122"/>
                  <a:gd name="T38" fmla="*/ 915 w 1193"/>
                  <a:gd name="T39" fmla="*/ 204 h 1122"/>
                  <a:gd name="T40" fmla="*/ 908 w 1193"/>
                  <a:gd name="T41" fmla="*/ 200 h 1122"/>
                  <a:gd name="T42" fmla="*/ 903 w 1193"/>
                  <a:gd name="T43" fmla="*/ 194 h 1122"/>
                  <a:gd name="T44" fmla="*/ 898 w 1193"/>
                  <a:gd name="T45" fmla="*/ 188 h 1122"/>
                  <a:gd name="T46" fmla="*/ 894 w 1193"/>
                  <a:gd name="T47" fmla="*/ 181 h 1122"/>
                  <a:gd name="T48" fmla="*/ 890 w 1193"/>
                  <a:gd name="T49" fmla="*/ 172 h 1122"/>
                  <a:gd name="T50" fmla="*/ 886 w 1193"/>
                  <a:gd name="T51" fmla="*/ 162 h 1122"/>
                  <a:gd name="T52" fmla="*/ 882 w 1193"/>
                  <a:gd name="T53" fmla="*/ 151 h 1122"/>
                  <a:gd name="T54" fmla="*/ 865 w 1193"/>
                  <a:gd name="T55" fmla="*/ 90 h 1122"/>
                  <a:gd name="T56" fmla="*/ 842 w 1193"/>
                  <a:gd name="T57" fmla="*/ 0 h 1122"/>
                  <a:gd name="T58" fmla="*/ 706 w 1193"/>
                  <a:gd name="T59" fmla="*/ 76 h 1122"/>
                  <a:gd name="T60" fmla="*/ 702 w 1193"/>
                  <a:gd name="T61" fmla="*/ 351 h 1122"/>
                  <a:gd name="T62" fmla="*/ 562 w 1193"/>
                  <a:gd name="T63" fmla="*/ 351 h 1122"/>
                  <a:gd name="T64" fmla="*/ 562 w 1193"/>
                  <a:gd name="T65" fmla="*/ 631 h 1122"/>
                  <a:gd name="T66" fmla="*/ 321 w 1193"/>
                  <a:gd name="T67" fmla="*/ 805 h 1122"/>
                  <a:gd name="T68" fmla="*/ 0 w 1193"/>
                  <a:gd name="T69" fmla="*/ 841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93" h="1122">
                    <a:moveTo>
                      <a:pt x="0" y="841"/>
                    </a:moveTo>
                    <a:lnTo>
                      <a:pt x="71" y="1122"/>
                    </a:lnTo>
                    <a:lnTo>
                      <a:pt x="351" y="1122"/>
                    </a:lnTo>
                    <a:lnTo>
                      <a:pt x="617" y="978"/>
                    </a:lnTo>
                    <a:lnTo>
                      <a:pt x="702" y="631"/>
                    </a:lnTo>
                    <a:lnTo>
                      <a:pt x="1110" y="634"/>
                    </a:lnTo>
                    <a:lnTo>
                      <a:pt x="1053" y="351"/>
                    </a:lnTo>
                    <a:lnTo>
                      <a:pt x="1193" y="351"/>
                    </a:lnTo>
                    <a:lnTo>
                      <a:pt x="1193" y="210"/>
                    </a:lnTo>
                    <a:lnTo>
                      <a:pt x="1135" y="209"/>
                    </a:lnTo>
                    <a:lnTo>
                      <a:pt x="1086" y="210"/>
                    </a:lnTo>
                    <a:lnTo>
                      <a:pt x="1044" y="212"/>
                    </a:lnTo>
                    <a:lnTo>
                      <a:pt x="1009" y="214"/>
                    </a:lnTo>
                    <a:lnTo>
                      <a:pt x="980" y="215"/>
                    </a:lnTo>
                    <a:lnTo>
                      <a:pt x="956" y="215"/>
                    </a:lnTo>
                    <a:lnTo>
                      <a:pt x="946" y="215"/>
                    </a:lnTo>
                    <a:lnTo>
                      <a:pt x="937" y="212"/>
                    </a:lnTo>
                    <a:lnTo>
                      <a:pt x="929" y="210"/>
                    </a:lnTo>
                    <a:lnTo>
                      <a:pt x="922" y="208"/>
                    </a:lnTo>
                    <a:lnTo>
                      <a:pt x="915" y="204"/>
                    </a:lnTo>
                    <a:lnTo>
                      <a:pt x="908" y="200"/>
                    </a:lnTo>
                    <a:lnTo>
                      <a:pt x="903" y="194"/>
                    </a:lnTo>
                    <a:lnTo>
                      <a:pt x="898" y="188"/>
                    </a:lnTo>
                    <a:lnTo>
                      <a:pt x="894" y="181"/>
                    </a:lnTo>
                    <a:lnTo>
                      <a:pt x="890" y="172"/>
                    </a:lnTo>
                    <a:lnTo>
                      <a:pt x="886" y="162"/>
                    </a:lnTo>
                    <a:lnTo>
                      <a:pt x="882" y="151"/>
                    </a:lnTo>
                    <a:lnTo>
                      <a:pt x="865" y="90"/>
                    </a:lnTo>
                    <a:lnTo>
                      <a:pt x="842" y="0"/>
                    </a:lnTo>
                    <a:lnTo>
                      <a:pt x="706" y="76"/>
                    </a:lnTo>
                    <a:lnTo>
                      <a:pt x="702" y="351"/>
                    </a:lnTo>
                    <a:lnTo>
                      <a:pt x="562" y="351"/>
                    </a:lnTo>
                    <a:lnTo>
                      <a:pt x="562" y="631"/>
                    </a:lnTo>
                    <a:lnTo>
                      <a:pt x="321" y="805"/>
                    </a:lnTo>
                    <a:lnTo>
                      <a:pt x="0" y="841"/>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16" name="Freeform 51"/>
              <p:cNvSpPr>
                <a:spLocks/>
              </p:cNvSpPr>
              <p:nvPr/>
            </p:nvSpPr>
            <p:spPr bwMode="auto">
              <a:xfrm>
                <a:off x="1487488" y="771526"/>
                <a:ext cx="38100" cy="47625"/>
              </a:xfrm>
              <a:custGeom>
                <a:avLst/>
                <a:gdLst>
                  <a:gd name="T0" fmla="*/ 241 w 872"/>
                  <a:gd name="T1" fmla="*/ 280 h 1052"/>
                  <a:gd name="T2" fmla="*/ 382 w 872"/>
                  <a:gd name="T3" fmla="*/ 280 h 1052"/>
                  <a:gd name="T4" fmla="*/ 382 w 872"/>
                  <a:gd name="T5" fmla="*/ 561 h 1052"/>
                  <a:gd name="T6" fmla="*/ 327 w 872"/>
                  <a:gd name="T7" fmla="*/ 581 h 1052"/>
                  <a:gd name="T8" fmla="*/ 287 w 872"/>
                  <a:gd name="T9" fmla="*/ 596 h 1052"/>
                  <a:gd name="T10" fmla="*/ 260 w 872"/>
                  <a:gd name="T11" fmla="*/ 609 h 1052"/>
                  <a:gd name="T12" fmla="*/ 244 w 872"/>
                  <a:gd name="T13" fmla="*/ 617 h 1052"/>
                  <a:gd name="T14" fmla="*/ 238 w 872"/>
                  <a:gd name="T15" fmla="*/ 621 h 1052"/>
                  <a:gd name="T16" fmla="*/ 235 w 872"/>
                  <a:gd name="T17" fmla="*/ 623 h 1052"/>
                  <a:gd name="T18" fmla="*/ 233 w 872"/>
                  <a:gd name="T19" fmla="*/ 625 h 1052"/>
                  <a:gd name="T20" fmla="*/ 233 w 872"/>
                  <a:gd name="T21" fmla="*/ 627 h 1052"/>
                  <a:gd name="T22" fmla="*/ 236 w 872"/>
                  <a:gd name="T23" fmla="*/ 629 h 1052"/>
                  <a:gd name="T24" fmla="*/ 241 w 872"/>
                  <a:gd name="T25" fmla="*/ 631 h 1052"/>
                  <a:gd name="T26" fmla="*/ 247 w 872"/>
                  <a:gd name="T27" fmla="*/ 633 h 1052"/>
                  <a:gd name="T28" fmla="*/ 250 w 872"/>
                  <a:gd name="T29" fmla="*/ 635 h 1052"/>
                  <a:gd name="T30" fmla="*/ 250 w 872"/>
                  <a:gd name="T31" fmla="*/ 637 h 1052"/>
                  <a:gd name="T32" fmla="*/ 248 w 872"/>
                  <a:gd name="T33" fmla="*/ 639 h 1052"/>
                  <a:gd name="T34" fmla="*/ 245 w 872"/>
                  <a:gd name="T35" fmla="*/ 642 h 1052"/>
                  <a:gd name="T36" fmla="*/ 239 w 872"/>
                  <a:gd name="T37" fmla="*/ 645 h 1052"/>
                  <a:gd name="T38" fmla="*/ 223 w 872"/>
                  <a:gd name="T39" fmla="*/ 653 h 1052"/>
                  <a:gd name="T40" fmla="*/ 196 w 872"/>
                  <a:gd name="T41" fmla="*/ 665 h 1052"/>
                  <a:gd name="T42" fmla="*/ 157 w 872"/>
                  <a:gd name="T43" fmla="*/ 681 h 1052"/>
                  <a:gd name="T44" fmla="*/ 101 w 872"/>
                  <a:gd name="T45" fmla="*/ 701 h 1052"/>
                  <a:gd name="T46" fmla="*/ 101 w 872"/>
                  <a:gd name="T47" fmla="*/ 350 h 1052"/>
                  <a:gd name="T48" fmla="*/ 75 w 872"/>
                  <a:gd name="T49" fmla="*/ 394 h 1052"/>
                  <a:gd name="T50" fmla="*/ 53 w 872"/>
                  <a:gd name="T51" fmla="*/ 435 h 1052"/>
                  <a:gd name="T52" fmla="*/ 35 w 872"/>
                  <a:gd name="T53" fmla="*/ 472 h 1052"/>
                  <a:gd name="T54" fmla="*/ 21 w 872"/>
                  <a:gd name="T55" fmla="*/ 508 h 1052"/>
                  <a:gd name="T56" fmla="*/ 10 w 872"/>
                  <a:gd name="T57" fmla="*/ 540 h 1052"/>
                  <a:gd name="T58" fmla="*/ 4 w 872"/>
                  <a:gd name="T59" fmla="*/ 570 h 1052"/>
                  <a:gd name="T60" fmla="*/ 0 w 872"/>
                  <a:gd name="T61" fmla="*/ 597 h 1052"/>
                  <a:gd name="T62" fmla="*/ 0 w 872"/>
                  <a:gd name="T63" fmla="*/ 624 h 1052"/>
                  <a:gd name="T64" fmla="*/ 3 w 872"/>
                  <a:gd name="T65" fmla="*/ 647 h 1052"/>
                  <a:gd name="T66" fmla="*/ 8 w 872"/>
                  <a:gd name="T67" fmla="*/ 669 h 1052"/>
                  <a:gd name="T68" fmla="*/ 16 w 872"/>
                  <a:gd name="T69" fmla="*/ 689 h 1052"/>
                  <a:gd name="T70" fmla="*/ 27 w 872"/>
                  <a:gd name="T71" fmla="*/ 708 h 1052"/>
                  <a:gd name="T72" fmla="*/ 40 w 872"/>
                  <a:gd name="T73" fmla="*/ 726 h 1052"/>
                  <a:gd name="T74" fmla="*/ 54 w 872"/>
                  <a:gd name="T75" fmla="*/ 744 h 1052"/>
                  <a:gd name="T76" fmla="*/ 71 w 872"/>
                  <a:gd name="T77" fmla="*/ 759 h 1052"/>
                  <a:gd name="T78" fmla="*/ 89 w 872"/>
                  <a:gd name="T79" fmla="*/ 774 h 1052"/>
                  <a:gd name="T80" fmla="*/ 109 w 872"/>
                  <a:gd name="T81" fmla="*/ 789 h 1052"/>
                  <a:gd name="T82" fmla="*/ 130 w 872"/>
                  <a:gd name="T83" fmla="*/ 803 h 1052"/>
                  <a:gd name="T84" fmla="*/ 152 w 872"/>
                  <a:gd name="T85" fmla="*/ 816 h 1052"/>
                  <a:gd name="T86" fmla="*/ 175 w 872"/>
                  <a:gd name="T87" fmla="*/ 830 h 1052"/>
                  <a:gd name="T88" fmla="*/ 223 w 872"/>
                  <a:gd name="T89" fmla="*/ 859 h 1052"/>
                  <a:gd name="T90" fmla="*/ 273 w 872"/>
                  <a:gd name="T91" fmla="*/ 889 h 1052"/>
                  <a:gd name="T92" fmla="*/ 297 w 872"/>
                  <a:gd name="T93" fmla="*/ 904 h 1052"/>
                  <a:gd name="T94" fmla="*/ 321 w 872"/>
                  <a:gd name="T95" fmla="*/ 921 h 1052"/>
                  <a:gd name="T96" fmla="*/ 345 w 872"/>
                  <a:gd name="T97" fmla="*/ 939 h 1052"/>
                  <a:gd name="T98" fmla="*/ 368 w 872"/>
                  <a:gd name="T99" fmla="*/ 958 h 1052"/>
                  <a:gd name="T100" fmla="*/ 392 w 872"/>
                  <a:gd name="T101" fmla="*/ 979 h 1052"/>
                  <a:gd name="T102" fmla="*/ 413 w 872"/>
                  <a:gd name="T103" fmla="*/ 1002 h 1052"/>
                  <a:gd name="T104" fmla="*/ 433 w 872"/>
                  <a:gd name="T105" fmla="*/ 1026 h 1052"/>
                  <a:gd name="T106" fmla="*/ 452 w 872"/>
                  <a:gd name="T107" fmla="*/ 1052 h 1052"/>
                  <a:gd name="T108" fmla="*/ 663 w 872"/>
                  <a:gd name="T109" fmla="*/ 1052 h 1052"/>
                  <a:gd name="T110" fmla="*/ 870 w 872"/>
                  <a:gd name="T111" fmla="*/ 971 h 1052"/>
                  <a:gd name="T112" fmla="*/ 872 w 872"/>
                  <a:gd name="T113" fmla="*/ 701 h 1052"/>
                  <a:gd name="T114" fmla="*/ 456 w 872"/>
                  <a:gd name="T115" fmla="*/ 551 h 1052"/>
                  <a:gd name="T116" fmla="*/ 705 w 872"/>
                  <a:gd name="T117" fmla="*/ 21 h 1052"/>
                  <a:gd name="T118" fmla="*/ 382 w 872"/>
                  <a:gd name="T119" fmla="*/ 0 h 1052"/>
                  <a:gd name="T120" fmla="*/ 241 w 872"/>
                  <a:gd name="T121" fmla="*/ 280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2" h="1052">
                    <a:moveTo>
                      <a:pt x="241" y="280"/>
                    </a:moveTo>
                    <a:lnTo>
                      <a:pt x="382" y="280"/>
                    </a:lnTo>
                    <a:lnTo>
                      <a:pt x="382" y="561"/>
                    </a:lnTo>
                    <a:lnTo>
                      <a:pt x="327" y="581"/>
                    </a:lnTo>
                    <a:lnTo>
                      <a:pt x="287" y="596"/>
                    </a:lnTo>
                    <a:lnTo>
                      <a:pt x="260" y="609"/>
                    </a:lnTo>
                    <a:lnTo>
                      <a:pt x="244" y="617"/>
                    </a:lnTo>
                    <a:lnTo>
                      <a:pt x="238" y="621"/>
                    </a:lnTo>
                    <a:lnTo>
                      <a:pt x="235" y="623"/>
                    </a:lnTo>
                    <a:lnTo>
                      <a:pt x="233" y="625"/>
                    </a:lnTo>
                    <a:lnTo>
                      <a:pt x="233" y="627"/>
                    </a:lnTo>
                    <a:lnTo>
                      <a:pt x="236" y="629"/>
                    </a:lnTo>
                    <a:lnTo>
                      <a:pt x="241" y="631"/>
                    </a:lnTo>
                    <a:lnTo>
                      <a:pt x="247" y="633"/>
                    </a:lnTo>
                    <a:lnTo>
                      <a:pt x="250" y="635"/>
                    </a:lnTo>
                    <a:lnTo>
                      <a:pt x="250" y="637"/>
                    </a:lnTo>
                    <a:lnTo>
                      <a:pt x="248" y="639"/>
                    </a:lnTo>
                    <a:lnTo>
                      <a:pt x="245" y="642"/>
                    </a:lnTo>
                    <a:lnTo>
                      <a:pt x="239" y="645"/>
                    </a:lnTo>
                    <a:lnTo>
                      <a:pt x="223" y="653"/>
                    </a:lnTo>
                    <a:lnTo>
                      <a:pt x="196" y="665"/>
                    </a:lnTo>
                    <a:lnTo>
                      <a:pt x="157" y="681"/>
                    </a:lnTo>
                    <a:lnTo>
                      <a:pt x="101" y="701"/>
                    </a:lnTo>
                    <a:lnTo>
                      <a:pt x="101" y="350"/>
                    </a:lnTo>
                    <a:lnTo>
                      <a:pt x="75" y="394"/>
                    </a:lnTo>
                    <a:lnTo>
                      <a:pt x="53" y="435"/>
                    </a:lnTo>
                    <a:lnTo>
                      <a:pt x="35" y="472"/>
                    </a:lnTo>
                    <a:lnTo>
                      <a:pt x="21" y="508"/>
                    </a:lnTo>
                    <a:lnTo>
                      <a:pt x="10" y="540"/>
                    </a:lnTo>
                    <a:lnTo>
                      <a:pt x="4" y="570"/>
                    </a:lnTo>
                    <a:lnTo>
                      <a:pt x="0" y="597"/>
                    </a:lnTo>
                    <a:lnTo>
                      <a:pt x="0" y="624"/>
                    </a:lnTo>
                    <a:lnTo>
                      <a:pt x="3" y="647"/>
                    </a:lnTo>
                    <a:lnTo>
                      <a:pt x="8" y="669"/>
                    </a:lnTo>
                    <a:lnTo>
                      <a:pt x="16" y="689"/>
                    </a:lnTo>
                    <a:lnTo>
                      <a:pt x="27" y="708"/>
                    </a:lnTo>
                    <a:lnTo>
                      <a:pt x="40" y="726"/>
                    </a:lnTo>
                    <a:lnTo>
                      <a:pt x="54" y="744"/>
                    </a:lnTo>
                    <a:lnTo>
                      <a:pt x="71" y="759"/>
                    </a:lnTo>
                    <a:lnTo>
                      <a:pt x="89" y="774"/>
                    </a:lnTo>
                    <a:lnTo>
                      <a:pt x="109" y="789"/>
                    </a:lnTo>
                    <a:lnTo>
                      <a:pt x="130" y="803"/>
                    </a:lnTo>
                    <a:lnTo>
                      <a:pt x="152" y="816"/>
                    </a:lnTo>
                    <a:lnTo>
                      <a:pt x="175" y="830"/>
                    </a:lnTo>
                    <a:lnTo>
                      <a:pt x="223" y="859"/>
                    </a:lnTo>
                    <a:lnTo>
                      <a:pt x="273" y="889"/>
                    </a:lnTo>
                    <a:lnTo>
                      <a:pt x="297" y="904"/>
                    </a:lnTo>
                    <a:lnTo>
                      <a:pt x="321" y="921"/>
                    </a:lnTo>
                    <a:lnTo>
                      <a:pt x="345" y="939"/>
                    </a:lnTo>
                    <a:lnTo>
                      <a:pt x="368" y="958"/>
                    </a:lnTo>
                    <a:lnTo>
                      <a:pt x="392" y="979"/>
                    </a:lnTo>
                    <a:lnTo>
                      <a:pt x="413" y="1002"/>
                    </a:lnTo>
                    <a:lnTo>
                      <a:pt x="433" y="1026"/>
                    </a:lnTo>
                    <a:lnTo>
                      <a:pt x="452" y="1052"/>
                    </a:lnTo>
                    <a:lnTo>
                      <a:pt x="663" y="1052"/>
                    </a:lnTo>
                    <a:lnTo>
                      <a:pt x="870" y="971"/>
                    </a:lnTo>
                    <a:lnTo>
                      <a:pt x="872" y="701"/>
                    </a:lnTo>
                    <a:lnTo>
                      <a:pt x="456" y="551"/>
                    </a:lnTo>
                    <a:lnTo>
                      <a:pt x="705" y="21"/>
                    </a:lnTo>
                    <a:lnTo>
                      <a:pt x="382" y="0"/>
                    </a:lnTo>
                    <a:lnTo>
                      <a:pt x="241" y="280"/>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17" name="Freeform 52"/>
              <p:cNvSpPr>
                <a:spLocks/>
              </p:cNvSpPr>
              <p:nvPr/>
            </p:nvSpPr>
            <p:spPr bwMode="auto">
              <a:xfrm>
                <a:off x="1492251" y="715963"/>
                <a:ext cx="39688" cy="28575"/>
              </a:xfrm>
              <a:custGeom>
                <a:avLst/>
                <a:gdLst>
                  <a:gd name="T0" fmla="*/ 911 w 911"/>
                  <a:gd name="T1" fmla="*/ 420 h 631"/>
                  <a:gd name="T2" fmla="*/ 842 w 911"/>
                  <a:gd name="T3" fmla="*/ 350 h 631"/>
                  <a:gd name="T4" fmla="*/ 771 w 911"/>
                  <a:gd name="T5" fmla="*/ 280 h 631"/>
                  <a:gd name="T6" fmla="*/ 702 w 911"/>
                  <a:gd name="T7" fmla="*/ 210 h 631"/>
                  <a:gd name="T8" fmla="*/ 631 w 911"/>
                  <a:gd name="T9" fmla="*/ 140 h 631"/>
                  <a:gd name="T10" fmla="*/ 562 w 911"/>
                  <a:gd name="T11" fmla="*/ 69 h 631"/>
                  <a:gd name="T12" fmla="*/ 491 w 911"/>
                  <a:gd name="T13" fmla="*/ 69 h 631"/>
                  <a:gd name="T14" fmla="*/ 71 w 911"/>
                  <a:gd name="T15" fmla="*/ 0 h 631"/>
                  <a:gd name="T16" fmla="*/ 0 w 911"/>
                  <a:gd name="T17" fmla="*/ 280 h 631"/>
                  <a:gd name="T18" fmla="*/ 18 w 911"/>
                  <a:gd name="T19" fmla="*/ 303 h 631"/>
                  <a:gd name="T20" fmla="*/ 37 w 911"/>
                  <a:gd name="T21" fmla="*/ 329 h 631"/>
                  <a:gd name="T22" fmla="*/ 60 w 911"/>
                  <a:gd name="T23" fmla="*/ 357 h 631"/>
                  <a:gd name="T24" fmla="*/ 86 w 911"/>
                  <a:gd name="T25" fmla="*/ 385 h 631"/>
                  <a:gd name="T26" fmla="*/ 114 w 911"/>
                  <a:gd name="T27" fmla="*/ 414 h 631"/>
                  <a:gd name="T28" fmla="*/ 145 w 911"/>
                  <a:gd name="T29" fmla="*/ 443 h 631"/>
                  <a:gd name="T30" fmla="*/ 177 w 911"/>
                  <a:gd name="T31" fmla="*/ 471 h 631"/>
                  <a:gd name="T32" fmla="*/ 211 w 911"/>
                  <a:gd name="T33" fmla="*/ 500 h 631"/>
                  <a:gd name="T34" fmla="*/ 228 w 911"/>
                  <a:gd name="T35" fmla="*/ 513 h 631"/>
                  <a:gd name="T36" fmla="*/ 245 w 911"/>
                  <a:gd name="T37" fmla="*/ 526 h 631"/>
                  <a:gd name="T38" fmla="*/ 263 w 911"/>
                  <a:gd name="T39" fmla="*/ 539 h 631"/>
                  <a:gd name="T40" fmla="*/ 281 w 911"/>
                  <a:gd name="T41" fmla="*/ 551 h 631"/>
                  <a:gd name="T42" fmla="*/ 299 w 911"/>
                  <a:gd name="T43" fmla="*/ 562 h 631"/>
                  <a:gd name="T44" fmla="*/ 317 w 911"/>
                  <a:gd name="T45" fmla="*/ 573 h 631"/>
                  <a:gd name="T46" fmla="*/ 335 w 911"/>
                  <a:gd name="T47" fmla="*/ 583 h 631"/>
                  <a:gd name="T48" fmla="*/ 353 w 911"/>
                  <a:gd name="T49" fmla="*/ 592 h 631"/>
                  <a:gd name="T50" fmla="*/ 371 w 911"/>
                  <a:gd name="T51" fmla="*/ 601 h 631"/>
                  <a:gd name="T52" fmla="*/ 388 w 911"/>
                  <a:gd name="T53" fmla="*/ 609 h 631"/>
                  <a:gd name="T54" fmla="*/ 407 w 911"/>
                  <a:gd name="T55" fmla="*/ 615 h 631"/>
                  <a:gd name="T56" fmla="*/ 424 w 911"/>
                  <a:gd name="T57" fmla="*/ 621 h 631"/>
                  <a:gd name="T58" fmla="*/ 441 w 911"/>
                  <a:gd name="T59" fmla="*/ 625 h 631"/>
                  <a:gd name="T60" fmla="*/ 458 w 911"/>
                  <a:gd name="T61" fmla="*/ 628 h 631"/>
                  <a:gd name="T62" fmla="*/ 475 w 911"/>
                  <a:gd name="T63" fmla="*/ 630 h 631"/>
                  <a:gd name="T64" fmla="*/ 491 w 911"/>
                  <a:gd name="T65" fmla="*/ 631 h 631"/>
                  <a:gd name="T66" fmla="*/ 911 w 911"/>
                  <a:gd name="T67" fmla="*/ 631 h 631"/>
                  <a:gd name="T68" fmla="*/ 911 w 911"/>
                  <a:gd name="T69" fmla="*/ 42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1" h="631">
                    <a:moveTo>
                      <a:pt x="911" y="420"/>
                    </a:moveTo>
                    <a:lnTo>
                      <a:pt x="842" y="350"/>
                    </a:lnTo>
                    <a:lnTo>
                      <a:pt x="771" y="280"/>
                    </a:lnTo>
                    <a:lnTo>
                      <a:pt x="702" y="210"/>
                    </a:lnTo>
                    <a:lnTo>
                      <a:pt x="631" y="140"/>
                    </a:lnTo>
                    <a:lnTo>
                      <a:pt x="562" y="69"/>
                    </a:lnTo>
                    <a:lnTo>
                      <a:pt x="491" y="69"/>
                    </a:lnTo>
                    <a:lnTo>
                      <a:pt x="71" y="0"/>
                    </a:lnTo>
                    <a:lnTo>
                      <a:pt x="0" y="280"/>
                    </a:lnTo>
                    <a:lnTo>
                      <a:pt x="18" y="303"/>
                    </a:lnTo>
                    <a:lnTo>
                      <a:pt x="37" y="329"/>
                    </a:lnTo>
                    <a:lnTo>
                      <a:pt x="60" y="357"/>
                    </a:lnTo>
                    <a:lnTo>
                      <a:pt x="86" y="385"/>
                    </a:lnTo>
                    <a:lnTo>
                      <a:pt x="114" y="414"/>
                    </a:lnTo>
                    <a:lnTo>
                      <a:pt x="145" y="443"/>
                    </a:lnTo>
                    <a:lnTo>
                      <a:pt x="177" y="471"/>
                    </a:lnTo>
                    <a:lnTo>
                      <a:pt x="211" y="500"/>
                    </a:lnTo>
                    <a:lnTo>
                      <a:pt x="228" y="513"/>
                    </a:lnTo>
                    <a:lnTo>
                      <a:pt x="245" y="526"/>
                    </a:lnTo>
                    <a:lnTo>
                      <a:pt x="263" y="539"/>
                    </a:lnTo>
                    <a:lnTo>
                      <a:pt x="281" y="551"/>
                    </a:lnTo>
                    <a:lnTo>
                      <a:pt x="299" y="562"/>
                    </a:lnTo>
                    <a:lnTo>
                      <a:pt x="317" y="573"/>
                    </a:lnTo>
                    <a:lnTo>
                      <a:pt x="335" y="583"/>
                    </a:lnTo>
                    <a:lnTo>
                      <a:pt x="353" y="592"/>
                    </a:lnTo>
                    <a:lnTo>
                      <a:pt x="371" y="601"/>
                    </a:lnTo>
                    <a:lnTo>
                      <a:pt x="388" y="609"/>
                    </a:lnTo>
                    <a:lnTo>
                      <a:pt x="407" y="615"/>
                    </a:lnTo>
                    <a:lnTo>
                      <a:pt x="424" y="621"/>
                    </a:lnTo>
                    <a:lnTo>
                      <a:pt x="441" y="625"/>
                    </a:lnTo>
                    <a:lnTo>
                      <a:pt x="458" y="628"/>
                    </a:lnTo>
                    <a:lnTo>
                      <a:pt x="475" y="630"/>
                    </a:lnTo>
                    <a:lnTo>
                      <a:pt x="491" y="631"/>
                    </a:lnTo>
                    <a:lnTo>
                      <a:pt x="911" y="631"/>
                    </a:lnTo>
                    <a:lnTo>
                      <a:pt x="911" y="420"/>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18" name="Freeform 53"/>
              <p:cNvSpPr>
                <a:spLocks/>
              </p:cNvSpPr>
              <p:nvPr/>
            </p:nvSpPr>
            <p:spPr bwMode="auto">
              <a:xfrm>
                <a:off x="1501776" y="652463"/>
                <a:ext cx="52388" cy="60325"/>
              </a:xfrm>
              <a:custGeom>
                <a:avLst/>
                <a:gdLst>
                  <a:gd name="T0" fmla="*/ 0 w 1191"/>
                  <a:gd name="T1" fmla="*/ 1402 h 1402"/>
                  <a:gd name="T2" fmla="*/ 140 w 1191"/>
                  <a:gd name="T3" fmla="*/ 1402 h 1402"/>
                  <a:gd name="T4" fmla="*/ 210 w 1191"/>
                  <a:gd name="T5" fmla="*/ 1402 h 1402"/>
                  <a:gd name="T6" fmla="*/ 210 w 1191"/>
                  <a:gd name="T7" fmla="*/ 1192 h 1402"/>
                  <a:gd name="T8" fmla="*/ 420 w 1191"/>
                  <a:gd name="T9" fmla="*/ 1192 h 1402"/>
                  <a:gd name="T10" fmla="*/ 491 w 1191"/>
                  <a:gd name="T11" fmla="*/ 1122 h 1402"/>
                  <a:gd name="T12" fmla="*/ 491 w 1191"/>
                  <a:gd name="T13" fmla="*/ 982 h 1402"/>
                  <a:gd name="T14" fmla="*/ 700 w 1191"/>
                  <a:gd name="T15" fmla="*/ 982 h 1402"/>
                  <a:gd name="T16" fmla="*/ 771 w 1191"/>
                  <a:gd name="T17" fmla="*/ 911 h 1402"/>
                  <a:gd name="T18" fmla="*/ 911 w 1191"/>
                  <a:gd name="T19" fmla="*/ 842 h 1402"/>
                  <a:gd name="T20" fmla="*/ 982 w 1191"/>
                  <a:gd name="T21" fmla="*/ 771 h 1402"/>
                  <a:gd name="T22" fmla="*/ 982 w 1191"/>
                  <a:gd name="T23" fmla="*/ 561 h 1402"/>
                  <a:gd name="T24" fmla="*/ 1191 w 1191"/>
                  <a:gd name="T25" fmla="*/ 561 h 1402"/>
                  <a:gd name="T26" fmla="*/ 1191 w 1191"/>
                  <a:gd name="T27" fmla="*/ 211 h 1402"/>
                  <a:gd name="T28" fmla="*/ 1122 w 1191"/>
                  <a:gd name="T29" fmla="*/ 0 h 1402"/>
                  <a:gd name="T30" fmla="*/ 982 w 1191"/>
                  <a:gd name="T31" fmla="*/ 0 h 1402"/>
                  <a:gd name="T32" fmla="*/ 982 w 1191"/>
                  <a:gd name="T33" fmla="*/ 211 h 1402"/>
                  <a:gd name="T34" fmla="*/ 982 w 1191"/>
                  <a:gd name="T35" fmla="*/ 234 h 1402"/>
                  <a:gd name="T36" fmla="*/ 983 w 1191"/>
                  <a:gd name="T37" fmla="*/ 255 h 1402"/>
                  <a:gd name="T38" fmla="*/ 984 w 1191"/>
                  <a:gd name="T39" fmla="*/ 273 h 1402"/>
                  <a:gd name="T40" fmla="*/ 986 w 1191"/>
                  <a:gd name="T41" fmla="*/ 288 h 1402"/>
                  <a:gd name="T42" fmla="*/ 988 w 1191"/>
                  <a:gd name="T43" fmla="*/ 302 h 1402"/>
                  <a:gd name="T44" fmla="*/ 991 w 1191"/>
                  <a:gd name="T45" fmla="*/ 313 h 1402"/>
                  <a:gd name="T46" fmla="*/ 995 w 1191"/>
                  <a:gd name="T47" fmla="*/ 325 h 1402"/>
                  <a:gd name="T48" fmla="*/ 998 w 1191"/>
                  <a:gd name="T49" fmla="*/ 335 h 1402"/>
                  <a:gd name="T50" fmla="*/ 1008 w 1191"/>
                  <a:gd name="T51" fmla="*/ 353 h 1402"/>
                  <a:gd name="T52" fmla="*/ 1020 w 1191"/>
                  <a:gd name="T53" fmla="*/ 371 h 1402"/>
                  <a:gd name="T54" fmla="*/ 1035 w 1191"/>
                  <a:gd name="T55" fmla="*/ 393 h 1402"/>
                  <a:gd name="T56" fmla="*/ 1051 w 1191"/>
                  <a:gd name="T57" fmla="*/ 420 h 1402"/>
                  <a:gd name="T58" fmla="*/ 1025 w 1191"/>
                  <a:gd name="T59" fmla="*/ 431 h 1402"/>
                  <a:gd name="T60" fmla="*/ 1000 w 1191"/>
                  <a:gd name="T61" fmla="*/ 443 h 1402"/>
                  <a:gd name="T62" fmla="*/ 978 w 1191"/>
                  <a:gd name="T63" fmla="*/ 456 h 1402"/>
                  <a:gd name="T64" fmla="*/ 957 w 1191"/>
                  <a:gd name="T65" fmla="*/ 469 h 1402"/>
                  <a:gd name="T66" fmla="*/ 938 w 1191"/>
                  <a:gd name="T67" fmla="*/ 482 h 1402"/>
                  <a:gd name="T68" fmla="*/ 921 w 1191"/>
                  <a:gd name="T69" fmla="*/ 497 h 1402"/>
                  <a:gd name="T70" fmla="*/ 906 w 1191"/>
                  <a:gd name="T71" fmla="*/ 511 h 1402"/>
                  <a:gd name="T72" fmla="*/ 891 w 1191"/>
                  <a:gd name="T73" fmla="*/ 527 h 1402"/>
                  <a:gd name="T74" fmla="*/ 878 w 1191"/>
                  <a:gd name="T75" fmla="*/ 542 h 1402"/>
                  <a:gd name="T76" fmla="*/ 865 w 1191"/>
                  <a:gd name="T77" fmla="*/ 558 h 1402"/>
                  <a:gd name="T78" fmla="*/ 853 w 1191"/>
                  <a:gd name="T79" fmla="*/ 575 h 1402"/>
                  <a:gd name="T80" fmla="*/ 842 w 1191"/>
                  <a:gd name="T81" fmla="*/ 592 h 1402"/>
                  <a:gd name="T82" fmla="*/ 819 w 1191"/>
                  <a:gd name="T83" fmla="*/ 625 h 1402"/>
                  <a:gd name="T84" fmla="*/ 796 w 1191"/>
                  <a:gd name="T85" fmla="*/ 657 h 1402"/>
                  <a:gd name="T86" fmla="*/ 784 w 1191"/>
                  <a:gd name="T87" fmla="*/ 673 h 1402"/>
                  <a:gd name="T88" fmla="*/ 772 w 1191"/>
                  <a:gd name="T89" fmla="*/ 689 h 1402"/>
                  <a:gd name="T90" fmla="*/ 758 w 1191"/>
                  <a:gd name="T91" fmla="*/ 705 h 1402"/>
                  <a:gd name="T92" fmla="*/ 744 w 1191"/>
                  <a:gd name="T93" fmla="*/ 720 h 1402"/>
                  <a:gd name="T94" fmla="*/ 728 w 1191"/>
                  <a:gd name="T95" fmla="*/ 735 h 1402"/>
                  <a:gd name="T96" fmla="*/ 710 w 1191"/>
                  <a:gd name="T97" fmla="*/ 749 h 1402"/>
                  <a:gd name="T98" fmla="*/ 691 w 1191"/>
                  <a:gd name="T99" fmla="*/ 762 h 1402"/>
                  <a:gd name="T100" fmla="*/ 671 w 1191"/>
                  <a:gd name="T101" fmla="*/ 775 h 1402"/>
                  <a:gd name="T102" fmla="*/ 649 w 1191"/>
                  <a:gd name="T103" fmla="*/ 787 h 1402"/>
                  <a:gd name="T104" fmla="*/ 624 w 1191"/>
                  <a:gd name="T105" fmla="*/ 797 h 1402"/>
                  <a:gd name="T106" fmla="*/ 597 w 1191"/>
                  <a:gd name="T107" fmla="*/ 807 h 1402"/>
                  <a:gd name="T108" fmla="*/ 567 w 1191"/>
                  <a:gd name="T109" fmla="*/ 816 h 1402"/>
                  <a:gd name="T110" fmla="*/ 535 w 1191"/>
                  <a:gd name="T111" fmla="*/ 825 h 1402"/>
                  <a:gd name="T112" fmla="*/ 500 w 1191"/>
                  <a:gd name="T113" fmla="*/ 832 h 1402"/>
                  <a:gd name="T114" fmla="*/ 462 w 1191"/>
                  <a:gd name="T115" fmla="*/ 838 h 1402"/>
                  <a:gd name="T116" fmla="*/ 420 w 1191"/>
                  <a:gd name="T117" fmla="*/ 842 h 1402"/>
                  <a:gd name="T118" fmla="*/ 354 w 1191"/>
                  <a:gd name="T119" fmla="*/ 1053 h 1402"/>
                  <a:gd name="T120" fmla="*/ 70 w 1191"/>
                  <a:gd name="T121" fmla="*/ 1052 h 1402"/>
                  <a:gd name="T122" fmla="*/ 0 w 1191"/>
                  <a:gd name="T123" fmla="*/ 1402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1" h="1402">
                    <a:moveTo>
                      <a:pt x="0" y="1402"/>
                    </a:moveTo>
                    <a:lnTo>
                      <a:pt x="140" y="1402"/>
                    </a:lnTo>
                    <a:lnTo>
                      <a:pt x="210" y="1402"/>
                    </a:lnTo>
                    <a:lnTo>
                      <a:pt x="210" y="1192"/>
                    </a:lnTo>
                    <a:lnTo>
                      <a:pt x="420" y="1192"/>
                    </a:lnTo>
                    <a:lnTo>
                      <a:pt x="491" y="1122"/>
                    </a:lnTo>
                    <a:lnTo>
                      <a:pt x="491" y="982"/>
                    </a:lnTo>
                    <a:lnTo>
                      <a:pt x="700" y="982"/>
                    </a:lnTo>
                    <a:lnTo>
                      <a:pt x="771" y="911"/>
                    </a:lnTo>
                    <a:lnTo>
                      <a:pt x="911" y="842"/>
                    </a:lnTo>
                    <a:lnTo>
                      <a:pt x="982" y="771"/>
                    </a:lnTo>
                    <a:lnTo>
                      <a:pt x="982" y="561"/>
                    </a:lnTo>
                    <a:lnTo>
                      <a:pt x="1191" y="561"/>
                    </a:lnTo>
                    <a:lnTo>
                      <a:pt x="1191" y="211"/>
                    </a:lnTo>
                    <a:lnTo>
                      <a:pt x="1122" y="0"/>
                    </a:lnTo>
                    <a:lnTo>
                      <a:pt x="982" y="0"/>
                    </a:lnTo>
                    <a:lnTo>
                      <a:pt x="982" y="211"/>
                    </a:lnTo>
                    <a:lnTo>
                      <a:pt x="982" y="234"/>
                    </a:lnTo>
                    <a:lnTo>
                      <a:pt x="983" y="255"/>
                    </a:lnTo>
                    <a:lnTo>
                      <a:pt x="984" y="273"/>
                    </a:lnTo>
                    <a:lnTo>
                      <a:pt x="986" y="288"/>
                    </a:lnTo>
                    <a:lnTo>
                      <a:pt x="988" y="302"/>
                    </a:lnTo>
                    <a:lnTo>
                      <a:pt x="991" y="313"/>
                    </a:lnTo>
                    <a:lnTo>
                      <a:pt x="995" y="325"/>
                    </a:lnTo>
                    <a:lnTo>
                      <a:pt x="998" y="335"/>
                    </a:lnTo>
                    <a:lnTo>
                      <a:pt x="1008" y="353"/>
                    </a:lnTo>
                    <a:lnTo>
                      <a:pt x="1020" y="371"/>
                    </a:lnTo>
                    <a:lnTo>
                      <a:pt x="1035" y="393"/>
                    </a:lnTo>
                    <a:lnTo>
                      <a:pt x="1051" y="420"/>
                    </a:lnTo>
                    <a:lnTo>
                      <a:pt x="1025" y="431"/>
                    </a:lnTo>
                    <a:lnTo>
                      <a:pt x="1000" y="443"/>
                    </a:lnTo>
                    <a:lnTo>
                      <a:pt x="978" y="456"/>
                    </a:lnTo>
                    <a:lnTo>
                      <a:pt x="957" y="469"/>
                    </a:lnTo>
                    <a:lnTo>
                      <a:pt x="938" y="482"/>
                    </a:lnTo>
                    <a:lnTo>
                      <a:pt x="921" y="497"/>
                    </a:lnTo>
                    <a:lnTo>
                      <a:pt x="906" y="511"/>
                    </a:lnTo>
                    <a:lnTo>
                      <a:pt x="891" y="527"/>
                    </a:lnTo>
                    <a:lnTo>
                      <a:pt x="878" y="542"/>
                    </a:lnTo>
                    <a:lnTo>
                      <a:pt x="865" y="558"/>
                    </a:lnTo>
                    <a:lnTo>
                      <a:pt x="853" y="575"/>
                    </a:lnTo>
                    <a:lnTo>
                      <a:pt x="842" y="592"/>
                    </a:lnTo>
                    <a:lnTo>
                      <a:pt x="819" y="625"/>
                    </a:lnTo>
                    <a:lnTo>
                      <a:pt x="796" y="657"/>
                    </a:lnTo>
                    <a:lnTo>
                      <a:pt x="784" y="673"/>
                    </a:lnTo>
                    <a:lnTo>
                      <a:pt x="772" y="689"/>
                    </a:lnTo>
                    <a:lnTo>
                      <a:pt x="758" y="705"/>
                    </a:lnTo>
                    <a:lnTo>
                      <a:pt x="744" y="720"/>
                    </a:lnTo>
                    <a:lnTo>
                      <a:pt x="728" y="735"/>
                    </a:lnTo>
                    <a:lnTo>
                      <a:pt x="710" y="749"/>
                    </a:lnTo>
                    <a:lnTo>
                      <a:pt x="691" y="762"/>
                    </a:lnTo>
                    <a:lnTo>
                      <a:pt x="671" y="775"/>
                    </a:lnTo>
                    <a:lnTo>
                      <a:pt x="649" y="787"/>
                    </a:lnTo>
                    <a:lnTo>
                      <a:pt x="624" y="797"/>
                    </a:lnTo>
                    <a:lnTo>
                      <a:pt x="597" y="807"/>
                    </a:lnTo>
                    <a:lnTo>
                      <a:pt x="567" y="816"/>
                    </a:lnTo>
                    <a:lnTo>
                      <a:pt x="535" y="825"/>
                    </a:lnTo>
                    <a:lnTo>
                      <a:pt x="500" y="832"/>
                    </a:lnTo>
                    <a:lnTo>
                      <a:pt x="462" y="838"/>
                    </a:lnTo>
                    <a:lnTo>
                      <a:pt x="420" y="842"/>
                    </a:lnTo>
                    <a:lnTo>
                      <a:pt x="354" y="1053"/>
                    </a:lnTo>
                    <a:lnTo>
                      <a:pt x="70" y="1052"/>
                    </a:lnTo>
                    <a:lnTo>
                      <a:pt x="0" y="1402"/>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19" name="Freeform 54"/>
              <p:cNvSpPr>
                <a:spLocks/>
              </p:cNvSpPr>
              <p:nvPr/>
            </p:nvSpPr>
            <p:spPr bwMode="auto">
              <a:xfrm>
                <a:off x="984251" y="930276"/>
                <a:ext cx="47625" cy="26988"/>
              </a:xfrm>
              <a:custGeom>
                <a:avLst/>
                <a:gdLst>
                  <a:gd name="T0" fmla="*/ 70 w 1062"/>
                  <a:gd name="T1" fmla="*/ 410 h 621"/>
                  <a:gd name="T2" fmla="*/ 0 w 1062"/>
                  <a:gd name="T3" fmla="*/ 410 h 621"/>
                  <a:gd name="T4" fmla="*/ 0 w 1062"/>
                  <a:gd name="T5" fmla="*/ 481 h 621"/>
                  <a:gd name="T6" fmla="*/ 70 w 1062"/>
                  <a:gd name="T7" fmla="*/ 551 h 621"/>
                  <a:gd name="T8" fmla="*/ 280 w 1062"/>
                  <a:gd name="T9" fmla="*/ 621 h 621"/>
                  <a:gd name="T10" fmla="*/ 631 w 1062"/>
                  <a:gd name="T11" fmla="*/ 621 h 621"/>
                  <a:gd name="T12" fmla="*/ 912 w 1062"/>
                  <a:gd name="T13" fmla="*/ 551 h 621"/>
                  <a:gd name="T14" fmla="*/ 1052 w 1062"/>
                  <a:gd name="T15" fmla="*/ 481 h 621"/>
                  <a:gd name="T16" fmla="*/ 632 w 1062"/>
                  <a:gd name="T17" fmla="*/ 402 h 621"/>
                  <a:gd name="T18" fmla="*/ 1062 w 1062"/>
                  <a:gd name="T19" fmla="*/ 75 h 621"/>
                  <a:gd name="T20" fmla="*/ 1027 w 1062"/>
                  <a:gd name="T21" fmla="*/ 0 h 621"/>
                  <a:gd name="T22" fmla="*/ 390 w 1062"/>
                  <a:gd name="T23" fmla="*/ 267 h 621"/>
                  <a:gd name="T24" fmla="*/ 422 w 1062"/>
                  <a:gd name="T25" fmla="*/ 337 h 621"/>
                  <a:gd name="T26" fmla="*/ 216 w 1062"/>
                  <a:gd name="T27" fmla="*/ 257 h 621"/>
                  <a:gd name="T28" fmla="*/ 70 w 1062"/>
                  <a:gd name="T29" fmla="*/ 41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62" h="621">
                    <a:moveTo>
                      <a:pt x="70" y="410"/>
                    </a:moveTo>
                    <a:lnTo>
                      <a:pt x="0" y="410"/>
                    </a:lnTo>
                    <a:lnTo>
                      <a:pt x="0" y="481"/>
                    </a:lnTo>
                    <a:lnTo>
                      <a:pt x="70" y="551"/>
                    </a:lnTo>
                    <a:lnTo>
                      <a:pt x="280" y="621"/>
                    </a:lnTo>
                    <a:lnTo>
                      <a:pt x="631" y="621"/>
                    </a:lnTo>
                    <a:lnTo>
                      <a:pt x="912" y="551"/>
                    </a:lnTo>
                    <a:lnTo>
                      <a:pt x="1052" y="481"/>
                    </a:lnTo>
                    <a:lnTo>
                      <a:pt x="632" y="402"/>
                    </a:lnTo>
                    <a:lnTo>
                      <a:pt x="1062" y="75"/>
                    </a:lnTo>
                    <a:lnTo>
                      <a:pt x="1027" y="0"/>
                    </a:lnTo>
                    <a:lnTo>
                      <a:pt x="390" y="267"/>
                    </a:lnTo>
                    <a:lnTo>
                      <a:pt x="422" y="337"/>
                    </a:lnTo>
                    <a:lnTo>
                      <a:pt x="216" y="257"/>
                    </a:lnTo>
                    <a:lnTo>
                      <a:pt x="70" y="410"/>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20" name="Freeform 55"/>
              <p:cNvSpPr>
                <a:spLocks/>
              </p:cNvSpPr>
              <p:nvPr/>
            </p:nvSpPr>
            <p:spPr bwMode="auto">
              <a:xfrm>
                <a:off x="1446213" y="747713"/>
                <a:ext cx="23813" cy="33338"/>
              </a:xfrm>
              <a:custGeom>
                <a:avLst/>
                <a:gdLst>
                  <a:gd name="T0" fmla="*/ 1 w 562"/>
                  <a:gd name="T1" fmla="*/ 181 h 749"/>
                  <a:gd name="T2" fmla="*/ 3 w 562"/>
                  <a:gd name="T3" fmla="*/ 258 h 749"/>
                  <a:gd name="T4" fmla="*/ 7 w 562"/>
                  <a:gd name="T5" fmla="*/ 328 h 749"/>
                  <a:gd name="T6" fmla="*/ 14 w 562"/>
                  <a:gd name="T7" fmla="*/ 392 h 749"/>
                  <a:gd name="T8" fmla="*/ 26 w 562"/>
                  <a:gd name="T9" fmla="*/ 450 h 749"/>
                  <a:gd name="T10" fmla="*/ 39 w 562"/>
                  <a:gd name="T11" fmla="*/ 502 h 749"/>
                  <a:gd name="T12" fmla="*/ 57 w 562"/>
                  <a:gd name="T13" fmla="*/ 549 h 749"/>
                  <a:gd name="T14" fmla="*/ 79 w 562"/>
                  <a:gd name="T15" fmla="*/ 589 h 749"/>
                  <a:gd name="T16" fmla="*/ 106 w 562"/>
                  <a:gd name="T17" fmla="*/ 624 h 749"/>
                  <a:gd name="T18" fmla="*/ 139 w 562"/>
                  <a:gd name="T19" fmla="*/ 655 h 749"/>
                  <a:gd name="T20" fmla="*/ 177 w 562"/>
                  <a:gd name="T21" fmla="*/ 681 h 749"/>
                  <a:gd name="T22" fmla="*/ 221 w 562"/>
                  <a:gd name="T23" fmla="*/ 702 h 749"/>
                  <a:gd name="T24" fmla="*/ 271 w 562"/>
                  <a:gd name="T25" fmla="*/ 719 h 749"/>
                  <a:gd name="T26" fmla="*/ 329 w 562"/>
                  <a:gd name="T27" fmla="*/ 732 h 749"/>
                  <a:gd name="T28" fmla="*/ 393 w 562"/>
                  <a:gd name="T29" fmla="*/ 741 h 749"/>
                  <a:gd name="T30" fmla="*/ 465 w 562"/>
                  <a:gd name="T31" fmla="*/ 747 h 749"/>
                  <a:gd name="T32" fmla="*/ 275 w 562"/>
                  <a:gd name="T33" fmla="*/ 627 h 749"/>
                  <a:gd name="T34" fmla="*/ 562 w 562"/>
                  <a:gd name="T35" fmla="*/ 421 h 749"/>
                  <a:gd name="T36" fmla="*/ 551 w 562"/>
                  <a:gd name="T37" fmla="*/ 354 h 749"/>
                  <a:gd name="T38" fmla="*/ 544 w 562"/>
                  <a:gd name="T39" fmla="*/ 295 h 749"/>
                  <a:gd name="T40" fmla="*/ 542 w 562"/>
                  <a:gd name="T41" fmla="*/ 242 h 749"/>
                  <a:gd name="T42" fmla="*/ 543 w 562"/>
                  <a:gd name="T43" fmla="*/ 196 h 749"/>
                  <a:gd name="T44" fmla="*/ 547 w 562"/>
                  <a:gd name="T45" fmla="*/ 122 h 749"/>
                  <a:gd name="T46" fmla="*/ 544 w 562"/>
                  <a:gd name="T47" fmla="*/ 93 h 749"/>
                  <a:gd name="T48" fmla="*/ 538 w 562"/>
                  <a:gd name="T49" fmla="*/ 70 h 749"/>
                  <a:gd name="T50" fmla="*/ 527 w 562"/>
                  <a:gd name="T51" fmla="*/ 50 h 749"/>
                  <a:gd name="T52" fmla="*/ 508 w 562"/>
                  <a:gd name="T53" fmla="*/ 34 h 749"/>
                  <a:gd name="T54" fmla="*/ 479 w 562"/>
                  <a:gd name="T55" fmla="*/ 21 h 749"/>
                  <a:gd name="T56" fmla="*/ 440 w 562"/>
                  <a:gd name="T57" fmla="*/ 12 h 749"/>
                  <a:gd name="T58" fmla="*/ 388 w 562"/>
                  <a:gd name="T59" fmla="*/ 6 h 749"/>
                  <a:gd name="T60" fmla="*/ 322 w 562"/>
                  <a:gd name="T61" fmla="*/ 2 h 749"/>
                  <a:gd name="T62" fmla="*/ 141 w 562"/>
                  <a:gd name="T63" fmla="*/ 0 h 749"/>
                  <a:gd name="T64" fmla="*/ 0 w 562"/>
                  <a:gd name="T65" fmla="*/ 140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2" h="749">
                    <a:moveTo>
                      <a:pt x="0" y="140"/>
                    </a:moveTo>
                    <a:lnTo>
                      <a:pt x="1" y="181"/>
                    </a:lnTo>
                    <a:lnTo>
                      <a:pt x="1" y="220"/>
                    </a:lnTo>
                    <a:lnTo>
                      <a:pt x="3" y="258"/>
                    </a:lnTo>
                    <a:lnTo>
                      <a:pt x="5" y="294"/>
                    </a:lnTo>
                    <a:lnTo>
                      <a:pt x="7" y="328"/>
                    </a:lnTo>
                    <a:lnTo>
                      <a:pt x="10" y="361"/>
                    </a:lnTo>
                    <a:lnTo>
                      <a:pt x="14" y="392"/>
                    </a:lnTo>
                    <a:lnTo>
                      <a:pt x="19" y="422"/>
                    </a:lnTo>
                    <a:lnTo>
                      <a:pt x="26" y="450"/>
                    </a:lnTo>
                    <a:lnTo>
                      <a:pt x="32" y="477"/>
                    </a:lnTo>
                    <a:lnTo>
                      <a:pt x="39" y="502"/>
                    </a:lnTo>
                    <a:lnTo>
                      <a:pt x="48" y="525"/>
                    </a:lnTo>
                    <a:lnTo>
                      <a:pt x="57" y="549"/>
                    </a:lnTo>
                    <a:lnTo>
                      <a:pt x="68" y="569"/>
                    </a:lnTo>
                    <a:lnTo>
                      <a:pt x="79" y="589"/>
                    </a:lnTo>
                    <a:lnTo>
                      <a:pt x="92" y="607"/>
                    </a:lnTo>
                    <a:lnTo>
                      <a:pt x="106" y="624"/>
                    </a:lnTo>
                    <a:lnTo>
                      <a:pt x="122" y="640"/>
                    </a:lnTo>
                    <a:lnTo>
                      <a:pt x="139" y="655"/>
                    </a:lnTo>
                    <a:lnTo>
                      <a:pt x="158" y="669"/>
                    </a:lnTo>
                    <a:lnTo>
                      <a:pt x="177" y="681"/>
                    </a:lnTo>
                    <a:lnTo>
                      <a:pt x="198" y="692"/>
                    </a:lnTo>
                    <a:lnTo>
                      <a:pt x="221" y="702"/>
                    </a:lnTo>
                    <a:lnTo>
                      <a:pt x="245" y="711"/>
                    </a:lnTo>
                    <a:lnTo>
                      <a:pt x="271" y="719"/>
                    </a:lnTo>
                    <a:lnTo>
                      <a:pt x="299" y="726"/>
                    </a:lnTo>
                    <a:lnTo>
                      <a:pt x="329" y="732"/>
                    </a:lnTo>
                    <a:lnTo>
                      <a:pt x="360" y="737"/>
                    </a:lnTo>
                    <a:lnTo>
                      <a:pt x="393" y="741"/>
                    </a:lnTo>
                    <a:lnTo>
                      <a:pt x="428" y="745"/>
                    </a:lnTo>
                    <a:lnTo>
                      <a:pt x="465" y="747"/>
                    </a:lnTo>
                    <a:lnTo>
                      <a:pt x="504" y="749"/>
                    </a:lnTo>
                    <a:lnTo>
                      <a:pt x="275" y="627"/>
                    </a:lnTo>
                    <a:lnTo>
                      <a:pt x="351" y="491"/>
                    </a:lnTo>
                    <a:lnTo>
                      <a:pt x="562" y="421"/>
                    </a:lnTo>
                    <a:lnTo>
                      <a:pt x="556" y="386"/>
                    </a:lnTo>
                    <a:lnTo>
                      <a:pt x="551" y="354"/>
                    </a:lnTo>
                    <a:lnTo>
                      <a:pt x="547" y="324"/>
                    </a:lnTo>
                    <a:lnTo>
                      <a:pt x="544" y="295"/>
                    </a:lnTo>
                    <a:lnTo>
                      <a:pt x="543" y="267"/>
                    </a:lnTo>
                    <a:lnTo>
                      <a:pt x="542" y="242"/>
                    </a:lnTo>
                    <a:lnTo>
                      <a:pt x="543" y="218"/>
                    </a:lnTo>
                    <a:lnTo>
                      <a:pt x="543" y="196"/>
                    </a:lnTo>
                    <a:lnTo>
                      <a:pt x="546" y="157"/>
                    </a:lnTo>
                    <a:lnTo>
                      <a:pt x="547" y="122"/>
                    </a:lnTo>
                    <a:lnTo>
                      <a:pt x="546" y="107"/>
                    </a:lnTo>
                    <a:lnTo>
                      <a:pt x="544" y="93"/>
                    </a:lnTo>
                    <a:lnTo>
                      <a:pt x="542" y="81"/>
                    </a:lnTo>
                    <a:lnTo>
                      <a:pt x="538" y="70"/>
                    </a:lnTo>
                    <a:lnTo>
                      <a:pt x="533" y="59"/>
                    </a:lnTo>
                    <a:lnTo>
                      <a:pt x="527" y="50"/>
                    </a:lnTo>
                    <a:lnTo>
                      <a:pt x="518" y="42"/>
                    </a:lnTo>
                    <a:lnTo>
                      <a:pt x="508" y="34"/>
                    </a:lnTo>
                    <a:lnTo>
                      <a:pt x="495" y="27"/>
                    </a:lnTo>
                    <a:lnTo>
                      <a:pt x="479" y="21"/>
                    </a:lnTo>
                    <a:lnTo>
                      <a:pt x="461" y="17"/>
                    </a:lnTo>
                    <a:lnTo>
                      <a:pt x="440" y="12"/>
                    </a:lnTo>
                    <a:lnTo>
                      <a:pt x="416" y="9"/>
                    </a:lnTo>
                    <a:lnTo>
                      <a:pt x="388" y="6"/>
                    </a:lnTo>
                    <a:lnTo>
                      <a:pt x="357" y="4"/>
                    </a:lnTo>
                    <a:lnTo>
                      <a:pt x="322" y="2"/>
                    </a:lnTo>
                    <a:lnTo>
                      <a:pt x="240" y="0"/>
                    </a:lnTo>
                    <a:lnTo>
                      <a:pt x="141" y="0"/>
                    </a:lnTo>
                    <a:lnTo>
                      <a:pt x="0" y="0"/>
                    </a:lnTo>
                    <a:lnTo>
                      <a:pt x="0" y="140"/>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21" name="Freeform 56"/>
              <p:cNvSpPr>
                <a:spLocks/>
              </p:cNvSpPr>
              <p:nvPr/>
            </p:nvSpPr>
            <p:spPr bwMode="auto">
              <a:xfrm>
                <a:off x="1430338" y="774701"/>
                <a:ext cx="30163" cy="25400"/>
              </a:xfrm>
              <a:custGeom>
                <a:avLst/>
                <a:gdLst>
                  <a:gd name="T0" fmla="*/ 66 w 697"/>
                  <a:gd name="T1" fmla="*/ 351 h 561"/>
                  <a:gd name="T2" fmla="*/ 66 w 697"/>
                  <a:gd name="T3" fmla="*/ 421 h 561"/>
                  <a:gd name="T4" fmla="*/ 417 w 697"/>
                  <a:gd name="T5" fmla="*/ 561 h 561"/>
                  <a:gd name="T6" fmla="*/ 557 w 697"/>
                  <a:gd name="T7" fmla="*/ 561 h 561"/>
                  <a:gd name="T8" fmla="*/ 697 w 697"/>
                  <a:gd name="T9" fmla="*/ 561 h 561"/>
                  <a:gd name="T10" fmla="*/ 697 w 697"/>
                  <a:gd name="T11" fmla="*/ 421 h 561"/>
                  <a:gd name="T12" fmla="*/ 685 w 697"/>
                  <a:gd name="T13" fmla="*/ 298 h 561"/>
                  <a:gd name="T14" fmla="*/ 277 w 697"/>
                  <a:gd name="T15" fmla="*/ 0 h 561"/>
                  <a:gd name="T16" fmla="*/ 137 w 697"/>
                  <a:gd name="T17" fmla="*/ 0 h 561"/>
                  <a:gd name="T18" fmla="*/ 0 w 697"/>
                  <a:gd name="T19" fmla="*/ 81 h 561"/>
                  <a:gd name="T20" fmla="*/ 66 w 697"/>
                  <a:gd name="T21" fmla="*/ 351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7" h="561">
                    <a:moveTo>
                      <a:pt x="66" y="351"/>
                    </a:moveTo>
                    <a:lnTo>
                      <a:pt x="66" y="421"/>
                    </a:lnTo>
                    <a:lnTo>
                      <a:pt x="417" y="561"/>
                    </a:lnTo>
                    <a:lnTo>
                      <a:pt x="557" y="561"/>
                    </a:lnTo>
                    <a:lnTo>
                      <a:pt x="697" y="561"/>
                    </a:lnTo>
                    <a:lnTo>
                      <a:pt x="697" y="421"/>
                    </a:lnTo>
                    <a:lnTo>
                      <a:pt x="685" y="298"/>
                    </a:lnTo>
                    <a:lnTo>
                      <a:pt x="277" y="0"/>
                    </a:lnTo>
                    <a:lnTo>
                      <a:pt x="137" y="0"/>
                    </a:lnTo>
                    <a:lnTo>
                      <a:pt x="0" y="81"/>
                    </a:lnTo>
                    <a:lnTo>
                      <a:pt x="66" y="351"/>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22" name="Freeform 57"/>
              <p:cNvSpPr>
                <a:spLocks/>
              </p:cNvSpPr>
              <p:nvPr/>
            </p:nvSpPr>
            <p:spPr bwMode="auto">
              <a:xfrm>
                <a:off x="1436688" y="754063"/>
                <a:ext cx="39688" cy="39688"/>
              </a:xfrm>
              <a:custGeom>
                <a:avLst/>
                <a:gdLst>
                  <a:gd name="T0" fmla="*/ 0 w 908"/>
                  <a:gd name="T1" fmla="*/ 491 h 912"/>
                  <a:gd name="T2" fmla="*/ 140 w 908"/>
                  <a:gd name="T3" fmla="*/ 491 h 912"/>
                  <a:gd name="T4" fmla="*/ 548 w 908"/>
                  <a:gd name="T5" fmla="*/ 789 h 912"/>
                  <a:gd name="T6" fmla="*/ 560 w 908"/>
                  <a:gd name="T7" fmla="*/ 912 h 912"/>
                  <a:gd name="T8" fmla="*/ 908 w 908"/>
                  <a:gd name="T9" fmla="*/ 827 h 912"/>
                  <a:gd name="T10" fmla="*/ 801 w 908"/>
                  <a:gd name="T11" fmla="*/ 612 h 912"/>
                  <a:gd name="T12" fmla="*/ 837 w 908"/>
                  <a:gd name="T13" fmla="*/ 420 h 912"/>
                  <a:gd name="T14" fmla="*/ 560 w 908"/>
                  <a:gd name="T15" fmla="*/ 351 h 912"/>
                  <a:gd name="T16" fmla="*/ 484 w 908"/>
                  <a:gd name="T17" fmla="*/ 487 h 912"/>
                  <a:gd name="T18" fmla="*/ 713 w 908"/>
                  <a:gd name="T19" fmla="*/ 609 h 912"/>
                  <a:gd name="T20" fmla="*/ 674 w 908"/>
                  <a:gd name="T21" fmla="*/ 607 h 912"/>
                  <a:gd name="T22" fmla="*/ 637 w 908"/>
                  <a:gd name="T23" fmla="*/ 605 h 912"/>
                  <a:gd name="T24" fmla="*/ 602 w 908"/>
                  <a:gd name="T25" fmla="*/ 601 h 912"/>
                  <a:gd name="T26" fmla="*/ 569 w 908"/>
                  <a:gd name="T27" fmla="*/ 597 h 912"/>
                  <a:gd name="T28" fmla="*/ 538 w 908"/>
                  <a:gd name="T29" fmla="*/ 592 h 912"/>
                  <a:gd name="T30" fmla="*/ 508 w 908"/>
                  <a:gd name="T31" fmla="*/ 586 h 912"/>
                  <a:gd name="T32" fmla="*/ 480 w 908"/>
                  <a:gd name="T33" fmla="*/ 579 h 912"/>
                  <a:gd name="T34" fmla="*/ 454 w 908"/>
                  <a:gd name="T35" fmla="*/ 571 h 912"/>
                  <a:gd name="T36" fmla="*/ 430 w 908"/>
                  <a:gd name="T37" fmla="*/ 562 h 912"/>
                  <a:gd name="T38" fmla="*/ 407 w 908"/>
                  <a:gd name="T39" fmla="*/ 552 h 912"/>
                  <a:gd name="T40" fmla="*/ 386 w 908"/>
                  <a:gd name="T41" fmla="*/ 541 h 912"/>
                  <a:gd name="T42" fmla="*/ 367 w 908"/>
                  <a:gd name="T43" fmla="*/ 529 h 912"/>
                  <a:gd name="T44" fmla="*/ 348 w 908"/>
                  <a:gd name="T45" fmla="*/ 515 h 912"/>
                  <a:gd name="T46" fmla="*/ 331 w 908"/>
                  <a:gd name="T47" fmla="*/ 500 h 912"/>
                  <a:gd name="T48" fmla="*/ 315 w 908"/>
                  <a:gd name="T49" fmla="*/ 484 h 912"/>
                  <a:gd name="T50" fmla="*/ 301 w 908"/>
                  <a:gd name="T51" fmla="*/ 467 h 912"/>
                  <a:gd name="T52" fmla="*/ 288 w 908"/>
                  <a:gd name="T53" fmla="*/ 449 h 912"/>
                  <a:gd name="T54" fmla="*/ 277 w 908"/>
                  <a:gd name="T55" fmla="*/ 429 h 912"/>
                  <a:gd name="T56" fmla="*/ 266 w 908"/>
                  <a:gd name="T57" fmla="*/ 409 h 912"/>
                  <a:gd name="T58" fmla="*/ 257 w 908"/>
                  <a:gd name="T59" fmla="*/ 385 h 912"/>
                  <a:gd name="T60" fmla="*/ 248 w 908"/>
                  <a:gd name="T61" fmla="*/ 362 h 912"/>
                  <a:gd name="T62" fmla="*/ 241 w 908"/>
                  <a:gd name="T63" fmla="*/ 337 h 912"/>
                  <a:gd name="T64" fmla="*/ 235 w 908"/>
                  <a:gd name="T65" fmla="*/ 310 h 912"/>
                  <a:gd name="T66" fmla="*/ 228 w 908"/>
                  <a:gd name="T67" fmla="*/ 282 h 912"/>
                  <a:gd name="T68" fmla="*/ 223 w 908"/>
                  <a:gd name="T69" fmla="*/ 252 h 912"/>
                  <a:gd name="T70" fmla="*/ 219 w 908"/>
                  <a:gd name="T71" fmla="*/ 221 h 912"/>
                  <a:gd name="T72" fmla="*/ 216 w 908"/>
                  <a:gd name="T73" fmla="*/ 188 h 912"/>
                  <a:gd name="T74" fmla="*/ 214 w 908"/>
                  <a:gd name="T75" fmla="*/ 154 h 912"/>
                  <a:gd name="T76" fmla="*/ 212 w 908"/>
                  <a:gd name="T77" fmla="*/ 118 h 912"/>
                  <a:gd name="T78" fmla="*/ 210 w 908"/>
                  <a:gd name="T79" fmla="*/ 80 h 912"/>
                  <a:gd name="T80" fmla="*/ 210 w 908"/>
                  <a:gd name="T81" fmla="*/ 41 h 912"/>
                  <a:gd name="T82" fmla="*/ 209 w 908"/>
                  <a:gd name="T83" fmla="*/ 0 h 912"/>
                  <a:gd name="T84" fmla="*/ 131 w 908"/>
                  <a:gd name="T85" fmla="*/ 420 h 912"/>
                  <a:gd name="T86" fmla="*/ 0 w 908"/>
                  <a:gd name="T87" fmla="*/ 491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08" h="912">
                    <a:moveTo>
                      <a:pt x="0" y="491"/>
                    </a:moveTo>
                    <a:lnTo>
                      <a:pt x="140" y="491"/>
                    </a:lnTo>
                    <a:lnTo>
                      <a:pt x="548" y="789"/>
                    </a:lnTo>
                    <a:lnTo>
                      <a:pt x="560" y="912"/>
                    </a:lnTo>
                    <a:lnTo>
                      <a:pt x="908" y="827"/>
                    </a:lnTo>
                    <a:lnTo>
                      <a:pt x="801" y="612"/>
                    </a:lnTo>
                    <a:lnTo>
                      <a:pt x="837" y="420"/>
                    </a:lnTo>
                    <a:lnTo>
                      <a:pt x="560" y="351"/>
                    </a:lnTo>
                    <a:lnTo>
                      <a:pt x="484" y="487"/>
                    </a:lnTo>
                    <a:lnTo>
                      <a:pt x="713" y="609"/>
                    </a:lnTo>
                    <a:lnTo>
                      <a:pt x="674" y="607"/>
                    </a:lnTo>
                    <a:lnTo>
                      <a:pt x="637" y="605"/>
                    </a:lnTo>
                    <a:lnTo>
                      <a:pt x="602" y="601"/>
                    </a:lnTo>
                    <a:lnTo>
                      <a:pt x="569" y="597"/>
                    </a:lnTo>
                    <a:lnTo>
                      <a:pt x="538" y="592"/>
                    </a:lnTo>
                    <a:lnTo>
                      <a:pt x="508" y="586"/>
                    </a:lnTo>
                    <a:lnTo>
                      <a:pt x="480" y="579"/>
                    </a:lnTo>
                    <a:lnTo>
                      <a:pt x="454" y="571"/>
                    </a:lnTo>
                    <a:lnTo>
                      <a:pt x="430" y="562"/>
                    </a:lnTo>
                    <a:lnTo>
                      <a:pt x="407" y="552"/>
                    </a:lnTo>
                    <a:lnTo>
                      <a:pt x="386" y="541"/>
                    </a:lnTo>
                    <a:lnTo>
                      <a:pt x="367" y="529"/>
                    </a:lnTo>
                    <a:lnTo>
                      <a:pt x="348" y="515"/>
                    </a:lnTo>
                    <a:lnTo>
                      <a:pt x="331" y="500"/>
                    </a:lnTo>
                    <a:lnTo>
                      <a:pt x="315" y="484"/>
                    </a:lnTo>
                    <a:lnTo>
                      <a:pt x="301" y="467"/>
                    </a:lnTo>
                    <a:lnTo>
                      <a:pt x="288" y="449"/>
                    </a:lnTo>
                    <a:lnTo>
                      <a:pt x="277" y="429"/>
                    </a:lnTo>
                    <a:lnTo>
                      <a:pt x="266" y="409"/>
                    </a:lnTo>
                    <a:lnTo>
                      <a:pt x="257" y="385"/>
                    </a:lnTo>
                    <a:lnTo>
                      <a:pt x="248" y="362"/>
                    </a:lnTo>
                    <a:lnTo>
                      <a:pt x="241" y="337"/>
                    </a:lnTo>
                    <a:lnTo>
                      <a:pt x="235" y="310"/>
                    </a:lnTo>
                    <a:lnTo>
                      <a:pt x="228" y="282"/>
                    </a:lnTo>
                    <a:lnTo>
                      <a:pt x="223" y="252"/>
                    </a:lnTo>
                    <a:lnTo>
                      <a:pt x="219" y="221"/>
                    </a:lnTo>
                    <a:lnTo>
                      <a:pt x="216" y="188"/>
                    </a:lnTo>
                    <a:lnTo>
                      <a:pt x="214" y="154"/>
                    </a:lnTo>
                    <a:lnTo>
                      <a:pt x="212" y="118"/>
                    </a:lnTo>
                    <a:lnTo>
                      <a:pt x="210" y="80"/>
                    </a:lnTo>
                    <a:lnTo>
                      <a:pt x="210" y="41"/>
                    </a:lnTo>
                    <a:lnTo>
                      <a:pt x="209" y="0"/>
                    </a:lnTo>
                    <a:lnTo>
                      <a:pt x="131" y="420"/>
                    </a:lnTo>
                    <a:lnTo>
                      <a:pt x="0" y="491"/>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23" name="Freeform 58"/>
              <p:cNvSpPr>
                <a:spLocks/>
              </p:cNvSpPr>
              <p:nvPr/>
            </p:nvSpPr>
            <p:spPr bwMode="auto">
              <a:xfrm>
                <a:off x="1450976" y="744538"/>
                <a:ext cx="41275" cy="22225"/>
              </a:xfrm>
              <a:custGeom>
                <a:avLst/>
                <a:gdLst>
                  <a:gd name="T0" fmla="*/ 421 w 906"/>
                  <a:gd name="T1" fmla="*/ 491 h 491"/>
                  <a:gd name="T2" fmla="*/ 701 w 906"/>
                  <a:gd name="T3" fmla="*/ 491 h 491"/>
                  <a:gd name="T4" fmla="*/ 701 w 906"/>
                  <a:gd name="T5" fmla="*/ 350 h 491"/>
                  <a:gd name="T6" fmla="*/ 906 w 906"/>
                  <a:gd name="T7" fmla="*/ 433 h 491"/>
                  <a:gd name="T8" fmla="*/ 903 w 906"/>
                  <a:gd name="T9" fmla="*/ 407 h 491"/>
                  <a:gd name="T10" fmla="*/ 898 w 906"/>
                  <a:gd name="T11" fmla="*/ 381 h 491"/>
                  <a:gd name="T12" fmla="*/ 892 w 906"/>
                  <a:gd name="T13" fmla="*/ 356 h 491"/>
                  <a:gd name="T14" fmla="*/ 884 w 906"/>
                  <a:gd name="T15" fmla="*/ 332 h 491"/>
                  <a:gd name="T16" fmla="*/ 875 w 906"/>
                  <a:gd name="T17" fmla="*/ 310 h 491"/>
                  <a:gd name="T18" fmla="*/ 865 w 906"/>
                  <a:gd name="T19" fmla="*/ 289 h 491"/>
                  <a:gd name="T20" fmla="*/ 854 w 906"/>
                  <a:gd name="T21" fmla="*/ 269 h 491"/>
                  <a:gd name="T22" fmla="*/ 841 w 906"/>
                  <a:gd name="T23" fmla="*/ 250 h 491"/>
                  <a:gd name="T24" fmla="*/ 828 w 906"/>
                  <a:gd name="T25" fmla="*/ 232 h 491"/>
                  <a:gd name="T26" fmla="*/ 813 w 906"/>
                  <a:gd name="T27" fmla="*/ 214 h 491"/>
                  <a:gd name="T28" fmla="*/ 797 w 906"/>
                  <a:gd name="T29" fmla="*/ 197 h 491"/>
                  <a:gd name="T30" fmla="*/ 780 w 906"/>
                  <a:gd name="T31" fmla="*/ 182 h 491"/>
                  <a:gd name="T32" fmla="*/ 762 w 906"/>
                  <a:gd name="T33" fmla="*/ 168 h 491"/>
                  <a:gd name="T34" fmla="*/ 744 w 906"/>
                  <a:gd name="T35" fmla="*/ 154 h 491"/>
                  <a:gd name="T36" fmla="*/ 725 w 906"/>
                  <a:gd name="T37" fmla="*/ 141 h 491"/>
                  <a:gd name="T38" fmla="*/ 705 w 906"/>
                  <a:gd name="T39" fmla="*/ 129 h 491"/>
                  <a:gd name="T40" fmla="*/ 685 w 906"/>
                  <a:gd name="T41" fmla="*/ 117 h 491"/>
                  <a:gd name="T42" fmla="*/ 664 w 906"/>
                  <a:gd name="T43" fmla="*/ 107 h 491"/>
                  <a:gd name="T44" fmla="*/ 642 w 906"/>
                  <a:gd name="T45" fmla="*/ 95 h 491"/>
                  <a:gd name="T46" fmla="*/ 621 w 906"/>
                  <a:gd name="T47" fmla="*/ 86 h 491"/>
                  <a:gd name="T48" fmla="*/ 599 w 906"/>
                  <a:gd name="T49" fmla="*/ 76 h 491"/>
                  <a:gd name="T50" fmla="*/ 577 w 906"/>
                  <a:gd name="T51" fmla="*/ 68 h 491"/>
                  <a:gd name="T52" fmla="*/ 554 w 906"/>
                  <a:gd name="T53" fmla="*/ 60 h 491"/>
                  <a:gd name="T54" fmla="*/ 531 w 906"/>
                  <a:gd name="T55" fmla="*/ 52 h 491"/>
                  <a:gd name="T56" fmla="*/ 485 w 906"/>
                  <a:gd name="T57" fmla="*/ 37 h 491"/>
                  <a:gd name="T58" fmla="*/ 440 w 906"/>
                  <a:gd name="T59" fmla="*/ 24 h 491"/>
                  <a:gd name="T60" fmla="*/ 394 w 906"/>
                  <a:gd name="T61" fmla="*/ 12 h 491"/>
                  <a:gd name="T62" fmla="*/ 350 w 906"/>
                  <a:gd name="T63" fmla="*/ 0 h 491"/>
                  <a:gd name="T64" fmla="*/ 0 w 906"/>
                  <a:gd name="T65" fmla="*/ 70 h 491"/>
                  <a:gd name="T66" fmla="*/ 99 w 906"/>
                  <a:gd name="T67" fmla="*/ 70 h 491"/>
                  <a:gd name="T68" fmla="*/ 181 w 906"/>
                  <a:gd name="T69" fmla="*/ 72 h 491"/>
                  <a:gd name="T70" fmla="*/ 216 w 906"/>
                  <a:gd name="T71" fmla="*/ 74 h 491"/>
                  <a:gd name="T72" fmla="*/ 247 w 906"/>
                  <a:gd name="T73" fmla="*/ 76 h 491"/>
                  <a:gd name="T74" fmla="*/ 275 w 906"/>
                  <a:gd name="T75" fmla="*/ 79 h 491"/>
                  <a:gd name="T76" fmla="*/ 299 w 906"/>
                  <a:gd name="T77" fmla="*/ 82 h 491"/>
                  <a:gd name="T78" fmla="*/ 320 w 906"/>
                  <a:gd name="T79" fmla="*/ 87 h 491"/>
                  <a:gd name="T80" fmla="*/ 338 w 906"/>
                  <a:gd name="T81" fmla="*/ 91 h 491"/>
                  <a:gd name="T82" fmla="*/ 354 w 906"/>
                  <a:gd name="T83" fmla="*/ 97 h 491"/>
                  <a:gd name="T84" fmla="*/ 367 w 906"/>
                  <a:gd name="T85" fmla="*/ 104 h 491"/>
                  <a:gd name="T86" fmla="*/ 377 w 906"/>
                  <a:gd name="T87" fmla="*/ 112 h 491"/>
                  <a:gd name="T88" fmla="*/ 386 w 906"/>
                  <a:gd name="T89" fmla="*/ 120 h 491"/>
                  <a:gd name="T90" fmla="*/ 392 w 906"/>
                  <a:gd name="T91" fmla="*/ 129 h 491"/>
                  <a:gd name="T92" fmla="*/ 397 w 906"/>
                  <a:gd name="T93" fmla="*/ 140 h 491"/>
                  <a:gd name="T94" fmla="*/ 401 w 906"/>
                  <a:gd name="T95" fmla="*/ 151 h 491"/>
                  <a:gd name="T96" fmla="*/ 403 w 906"/>
                  <a:gd name="T97" fmla="*/ 163 h 491"/>
                  <a:gd name="T98" fmla="*/ 405 w 906"/>
                  <a:gd name="T99" fmla="*/ 177 h 491"/>
                  <a:gd name="T100" fmla="*/ 406 w 906"/>
                  <a:gd name="T101" fmla="*/ 192 h 491"/>
                  <a:gd name="T102" fmla="*/ 405 w 906"/>
                  <a:gd name="T103" fmla="*/ 227 h 491"/>
                  <a:gd name="T104" fmla="*/ 402 w 906"/>
                  <a:gd name="T105" fmla="*/ 266 h 491"/>
                  <a:gd name="T106" fmla="*/ 402 w 906"/>
                  <a:gd name="T107" fmla="*/ 288 h 491"/>
                  <a:gd name="T108" fmla="*/ 401 w 906"/>
                  <a:gd name="T109" fmla="*/ 312 h 491"/>
                  <a:gd name="T110" fmla="*/ 402 w 906"/>
                  <a:gd name="T111" fmla="*/ 337 h 491"/>
                  <a:gd name="T112" fmla="*/ 403 w 906"/>
                  <a:gd name="T113" fmla="*/ 365 h 491"/>
                  <a:gd name="T114" fmla="*/ 406 w 906"/>
                  <a:gd name="T115" fmla="*/ 394 h 491"/>
                  <a:gd name="T116" fmla="*/ 410 w 906"/>
                  <a:gd name="T117" fmla="*/ 424 h 491"/>
                  <a:gd name="T118" fmla="*/ 415 w 906"/>
                  <a:gd name="T119" fmla="*/ 456 h 491"/>
                  <a:gd name="T120" fmla="*/ 421 w 906"/>
                  <a:gd name="T121" fmla="*/ 4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6" h="491">
                    <a:moveTo>
                      <a:pt x="421" y="491"/>
                    </a:moveTo>
                    <a:lnTo>
                      <a:pt x="701" y="491"/>
                    </a:lnTo>
                    <a:lnTo>
                      <a:pt x="701" y="350"/>
                    </a:lnTo>
                    <a:lnTo>
                      <a:pt x="906" y="433"/>
                    </a:lnTo>
                    <a:lnTo>
                      <a:pt x="903" y="407"/>
                    </a:lnTo>
                    <a:lnTo>
                      <a:pt x="898" y="381"/>
                    </a:lnTo>
                    <a:lnTo>
                      <a:pt x="892" y="356"/>
                    </a:lnTo>
                    <a:lnTo>
                      <a:pt x="884" y="332"/>
                    </a:lnTo>
                    <a:lnTo>
                      <a:pt x="875" y="310"/>
                    </a:lnTo>
                    <a:lnTo>
                      <a:pt x="865" y="289"/>
                    </a:lnTo>
                    <a:lnTo>
                      <a:pt x="854" y="269"/>
                    </a:lnTo>
                    <a:lnTo>
                      <a:pt x="841" y="250"/>
                    </a:lnTo>
                    <a:lnTo>
                      <a:pt x="828" y="232"/>
                    </a:lnTo>
                    <a:lnTo>
                      <a:pt x="813" y="214"/>
                    </a:lnTo>
                    <a:lnTo>
                      <a:pt x="797" y="197"/>
                    </a:lnTo>
                    <a:lnTo>
                      <a:pt x="780" y="182"/>
                    </a:lnTo>
                    <a:lnTo>
                      <a:pt x="762" y="168"/>
                    </a:lnTo>
                    <a:lnTo>
                      <a:pt x="744" y="154"/>
                    </a:lnTo>
                    <a:lnTo>
                      <a:pt x="725" y="141"/>
                    </a:lnTo>
                    <a:lnTo>
                      <a:pt x="705" y="129"/>
                    </a:lnTo>
                    <a:lnTo>
                      <a:pt x="685" y="117"/>
                    </a:lnTo>
                    <a:lnTo>
                      <a:pt x="664" y="107"/>
                    </a:lnTo>
                    <a:lnTo>
                      <a:pt x="642" y="95"/>
                    </a:lnTo>
                    <a:lnTo>
                      <a:pt x="621" y="86"/>
                    </a:lnTo>
                    <a:lnTo>
                      <a:pt x="599" y="76"/>
                    </a:lnTo>
                    <a:lnTo>
                      <a:pt x="577" y="68"/>
                    </a:lnTo>
                    <a:lnTo>
                      <a:pt x="554" y="60"/>
                    </a:lnTo>
                    <a:lnTo>
                      <a:pt x="531" y="52"/>
                    </a:lnTo>
                    <a:lnTo>
                      <a:pt x="485" y="37"/>
                    </a:lnTo>
                    <a:lnTo>
                      <a:pt x="440" y="24"/>
                    </a:lnTo>
                    <a:lnTo>
                      <a:pt x="394" y="12"/>
                    </a:lnTo>
                    <a:lnTo>
                      <a:pt x="350" y="0"/>
                    </a:lnTo>
                    <a:lnTo>
                      <a:pt x="0" y="70"/>
                    </a:lnTo>
                    <a:lnTo>
                      <a:pt x="99" y="70"/>
                    </a:lnTo>
                    <a:lnTo>
                      <a:pt x="181" y="72"/>
                    </a:lnTo>
                    <a:lnTo>
                      <a:pt x="216" y="74"/>
                    </a:lnTo>
                    <a:lnTo>
                      <a:pt x="247" y="76"/>
                    </a:lnTo>
                    <a:lnTo>
                      <a:pt x="275" y="79"/>
                    </a:lnTo>
                    <a:lnTo>
                      <a:pt x="299" y="82"/>
                    </a:lnTo>
                    <a:lnTo>
                      <a:pt x="320" y="87"/>
                    </a:lnTo>
                    <a:lnTo>
                      <a:pt x="338" y="91"/>
                    </a:lnTo>
                    <a:lnTo>
                      <a:pt x="354" y="97"/>
                    </a:lnTo>
                    <a:lnTo>
                      <a:pt x="367" y="104"/>
                    </a:lnTo>
                    <a:lnTo>
                      <a:pt x="377" y="112"/>
                    </a:lnTo>
                    <a:lnTo>
                      <a:pt x="386" y="120"/>
                    </a:lnTo>
                    <a:lnTo>
                      <a:pt x="392" y="129"/>
                    </a:lnTo>
                    <a:lnTo>
                      <a:pt x="397" y="140"/>
                    </a:lnTo>
                    <a:lnTo>
                      <a:pt x="401" y="151"/>
                    </a:lnTo>
                    <a:lnTo>
                      <a:pt x="403" y="163"/>
                    </a:lnTo>
                    <a:lnTo>
                      <a:pt x="405" y="177"/>
                    </a:lnTo>
                    <a:lnTo>
                      <a:pt x="406" y="192"/>
                    </a:lnTo>
                    <a:lnTo>
                      <a:pt x="405" y="227"/>
                    </a:lnTo>
                    <a:lnTo>
                      <a:pt x="402" y="266"/>
                    </a:lnTo>
                    <a:lnTo>
                      <a:pt x="402" y="288"/>
                    </a:lnTo>
                    <a:lnTo>
                      <a:pt x="401" y="312"/>
                    </a:lnTo>
                    <a:lnTo>
                      <a:pt x="402" y="337"/>
                    </a:lnTo>
                    <a:lnTo>
                      <a:pt x="403" y="365"/>
                    </a:lnTo>
                    <a:lnTo>
                      <a:pt x="406" y="394"/>
                    </a:lnTo>
                    <a:lnTo>
                      <a:pt x="410" y="424"/>
                    </a:lnTo>
                    <a:lnTo>
                      <a:pt x="415" y="456"/>
                    </a:lnTo>
                    <a:lnTo>
                      <a:pt x="421" y="491"/>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24" name="Freeform 59"/>
              <p:cNvSpPr>
                <a:spLocks/>
              </p:cNvSpPr>
              <p:nvPr/>
            </p:nvSpPr>
            <p:spPr bwMode="auto">
              <a:xfrm>
                <a:off x="1235076" y="601663"/>
                <a:ext cx="25400" cy="12700"/>
              </a:xfrm>
              <a:custGeom>
                <a:avLst/>
                <a:gdLst>
                  <a:gd name="T0" fmla="*/ 0 w 561"/>
                  <a:gd name="T1" fmla="*/ 280 h 280"/>
                  <a:gd name="T2" fmla="*/ 70 w 561"/>
                  <a:gd name="T3" fmla="*/ 280 h 280"/>
                  <a:gd name="T4" fmla="*/ 561 w 561"/>
                  <a:gd name="T5" fmla="*/ 280 h 280"/>
                  <a:gd name="T6" fmla="*/ 561 w 561"/>
                  <a:gd name="T7" fmla="*/ 0 h 280"/>
                  <a:gd name="T8" fmla="*/ 533 w 561"/>
                  <a:gd name="T9" fmla="*/ 7 h 280"/>
                  <a:gd name="T10" fmla="*/ 509 w 561"/>
                  <a:gd name="T11" fmla="*/ 13 h 280"/>
                  <a:gd name="T12" fmla="*/ 486 w 561"/>
                  <a:gd name="T13" fmla="*/ 20 h 280"/>
                  <a:gd name="T14" fmla="*/ 466 w 561"/>
                  <a:gd name="T15" fmla="*/ 26 h 280"/>
                  <a:gd name="T16" fmla="*/ 430 w 561"/>
                  <a:gd name="T17" fmla="*/ 38 h 280"/>
                  <a:gd name="T18" fmla="*/ 398 w 561"/>
                  <a:gd name="T19" fmla="*/ 48 h 280"/>
                  <a:gd name="T20" fmla="*/ 381 w 561"/>
                  <a:gd name="T21" fmla="*/ 54 h 280"/>
                  <a:gd name="T22" fmla="*/ 362 w 561"/>
                  <a:gd name="T23" fmla="*/ 58 h 280"/>
                  <a:gd name="T24" fmla="*/ 343 w 561"/>
                  <a:gd name="T25" fmla="*/ 62 h 280"/>
                  <a:gd name="T26" fmla="*/ 322 w 561"/>
                  <a:gd name="T27" fmla="*/ 65 h 280"/>
                  <a:gd name="T28" fmla="*/ 299 w 561"/>
                  <a:gd name="T29" fmla="*/ 67 h 280"/>
                  <a:gd name="T30" fmla="*/ 273 w 561"/>
                  <a:gd name="T31" fmla="*/ 69 h 280"/>
                  <a:gd name="T32" fmla="*/ 244 w 561"/>
                  <a:gd name="T33" fmla="*/ 70 h 280"/>
                  <a:gd name="T34" fmla="*/ 210 w 561"/>
                  <a:gd name="T35" fmla="*/ 71 h 280"/>
                  <a:gd name="T36" fmla="*/ 176 w 561"/>
                  <a:gd name="T37" fmla="*/ 71 h 280"/>
                  <a:gd name="T38" fmla="*/ 147 w 561"/>
                  <a:gd name="T39" fmla="*/ 73 h 280"/>
                  <a:gd name="T40" fmla="*/ 134 w 561"/>
                  <a:gd name="T41" fmla="*/ 75 h 280"/>
                  <a:gd name="T42" fmla="*/ 123 w 561"/>
                  <a:gd name="T43" fmla="*/ 77 h 280"/>
                  <a:gd name="T44" fmla="*/ 111 w 561"/>
                  <a:gd name="T45" fmla="*/ 79 h 280"/>
                  <a:gd name="T46" fmla="*/ 101 w 561"/>
                  <a:gd name="T47" fmla="*/ 81 h 280"/>
                  <a:gd name="T48" fmla="*/ 92 w 561"/>
                  <a:gd name="T49" fmla="*/ 84 h 280"/>
                  <a:gd name="T50" fmla="*/ 83 w 561"/>
                  <a:gd name="T51" fmla="*/ 88 h 280"/>
                  <a:gd name="T52" fmla="*/ 76 w 561"/>
                  <a:gd name="T53" fmla="*/ 92 h 280"/>
                  <a:gd name="T54" fmla="*/ 69 w 561"/>
                  <a:gd name="T55" fmla="*/ 96 h 280"/>
                  <a:gd name="T56" fmla="*/ 63 w 561"/>
                  <a:gd name="T57" fmla="*/ 100 h 280"/>
                  <a:gd name="T58" fmla="*/ 57 w 561"/>
                  <a:gd name="T59" fmla="*/ 105 h 280"/>
                  <a:gd name="T60" fmla="*/ 52 w 561"/>
                  <a:gd name="T61" fmla="*/ 111 h 280"/>
                  <a:gd name="T62" fmla="*/ 48 w 561"/>
                  <a:gd name="T63" fmla="*/ 117 h 280"/>
                  <a:gd name="T64" fmla="*/ 44 w 561"/>
                  <a:gd name="T65" fmla="*/ 123 h 280"/>
                  <a:gd name="T66" fmla="*/ 40 w 561"/>
                  <a:gd name="T67" fmla="*/ 130 h 280"/>
                  <a:gd name="T68" fmla="*/ 37 w 561"/>
                  <a:gd name="T69" fmla="*/ 137 h 280"/>
                  <a:gd name="T70" fmla="*/ 33 w 561"/>
                  <a:gd name="T71" fmla="*/ 145 h 280"/>
                  <a:gd name="T72" fmla="*/ 28 w 561"/>
                  <a:gd name="T73" fmla="*/ 162 h 280"/>
                  <a:gd name="T74" fmla="*/ 23 w 561"/>
                  <a:gd name="T75" fmla="*/ 182 h 280"/>
                  <a:gd name="T76" fmla="*/ 13 w 561"/>
                  <a:gd name="T77" fmla="*/ 227 h 280"/>
                  <a:gd name="T78" fmla="*/ 0 w 561"/>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1" h="280">
                    <a:moveTo>
                      <a:pt x="0" y="280"/>
                    </a:moveTo>
                    <a:lnTo>
                      <a:pt x="70" y="280"/>
                    </a:lnTo>
                    <a:lnTo>
                      <a:pt x="561" y="280"/>
                    </a:lnTo>
                    <a:lnTo>
                      <a:pt x="561" y="0"/>
                    </a:lnTo>
                    <a:lnTo>
                      <a:pt x="533" y="7"/>
                    </a:lnTo>
                    <a:lnTo>
                      <a:pt x="509" y="13"/>
                    </a:lnTo>
                    <a:lnTo>
                      <a:pt x="486" y="20"/>
                    </a:lnTo>
                    <a:lnTo>
                      <a:pt x="466" y="26"/>
                    </a:lnTo>
                    <a:lnTo>
                      <a:pt x="430" y="38"/>
                    </a:lnTo>
                    <a:lnTo>
                      <a:pt x="398" y="48"/>
                    </a:lnTo>
                    <a:lnTo>
                      <a:pt x="381" y="54"/>
                    </a:lnTo>
                    <a:lnTo>
                      <a:pt x="362" y="58"/>
                    </a:lnTo>
                    <a:lnTo>
                      <a:pt x="343" y="62"/>
                    </a:lnTo>
                    <a:lnTo>
                      <a:pt x="322" y="65"/>
                    </a:lnTo>
                    <a:lnTo>
                      <a:pt x="299" y="67"/>
                    </a:lnTo>
                    <a:lnTo>
                      <a:pt x="273" y="69"/>
                    </a:lnTo>
                    <a:lnTo>
                      <a:pt x="244" y="70"/>
                    </a:lnTo>
                    <a:lnTo>
                      <a:pt x="210" y="71"/>
                    </a:lnTo>
                    <a:lnTo>
                      <a:pt x="176" y="71"/>
                    </a:lnTo>
                    <a:lnTo>
                      <a:pt x="147" y="73"/>
                    </a:lnTo>
                    <a:lnTo>
                      <a:pt x="134" y="75"/>
                    </a:lnTo>
                    <a:lnTo>
                      <a:pt x="123" y="77"/>
                    </a:lnTo>
                    <a:lnTo>
                      <a:pt x="111" y="79"/>
                    </a:lnTo>
                    <a:lnTo>
                      <a:pt x="101" y="81"/>
                    </a:lnTo>
                    <a:lnTo>
                      <a:pt x="92" y="84"/>
                    </a:lnTo>
                    <a:lnTo>
                      <a:pt x="83" y="88"/>
                    </a:lnTo>
                    <a:lnTo>
                      <a:pt x="76" y="92"/>
                    </a:lnTo>
                    <a:lnTo>
                      <a:pt x="69" y="96"/>
                    </a:lnTo>
                    <a:lnTo>
                      <a:pt x="63" y="100"/>
                    </a:lnTo>
                    <a:lnTo>
                      <a:pt x="57" y="105"/>
                    </a:lnTo>
                    <a:lnTo>
                      <a:pt x="52" y="111"/>
                    </a:lnTo>
                    <a:lnTo>
                      <a:pt x="48" y="117"/>
                    </a:lnTo>
                    <a:lnTo>
                      <a:pt x="44" y="123"/>
                    </a:lnTo>
                    <a:lnTo>
                      <a:pt x="40" y="130"/>
                    </a:lnTo>
                    <a:lnTo>
                      <a:pt x="37" y="137"/>
                    </a:lnTo>
                    <a:lnTo>
                      <a:pt x="33" y="145"/>
                    </a:lnTo>
                    <a:lnTo>
                      <a:pt x="28" y="162"/>
                    </a:lnTo>
                    <a:lnTo>
                      <a:pt x="23" y="182"/>
                    </a:lnTo>
                    <a:lnTo>
                      <a:pt x="13" y="227"/>
                    </a:lnTo>
                    <a:lnTo>
                      <a:pt x="0" y="280"/>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25" name="Freeform 60"/>
              <p:cNvSpPr>
                <a:spLocks/>
              </p:cNvSpPr>
              <p:nvPr/>
            </p:nvSpPr>
            <p:spPr bwMode="auto">
              <a:xfrm>
                <a:off x="1238251" y="614363"/>
                <a:ext cx="25400" cy="15875"/>
              </a:xfrm>
              <a:custGeom>
                <a:avLst/>
                <a:gdLst>
                  <a:gd name="T0" fmla="*/ 560 w 560"/>
                  <a:gd name="T1" fmla="*/ 211 h 351"/>
                  <a:gd name="T2" fmla="*/ 491 w 560"/>
                  <a:gd name="T3" fmla="*/ 0 h 351"/>
                  <a:gd name="T4" fmla="*/ 0 w 560"/>
                  <a:gd name="T5" fmla="*/ 0 h 351"/>
                  <a:gd name="T6" fmla="*/ 11 w 560"/>
                  <a:gd name="T7" fmla="*/ 17 h 351"/>
                  <a:gd name="T8" fmla="*/ 23 w 560"/>
                  <a:gd name="T9" fmla="*/ 34 h 351"/>
                  <a:gd name="T10" fmla="*/ 35 w 560"/>
                  <a:gd name="T11" fmla="*/ 49 h 351"/>
                  <a:gd name="T12" fmla="*/ 49 w 560"/>
                  <a:gd name="T13" fmla="*/ 65 h 351"/>
                  <a:gd name="T14" fmla="*/ 63 w 560"/>
                  <a:gd name="T15" fmla="*/ 80 h 351"/>
                  <a:gd name="T16" fmla="*/ 76 w 560"/>
                  <a:gd name="T17" fmla="*/ 94 h 351"/>
                  <a:gd name="T18" fmla="*/ 91 w 560"/>
                  <a:gd name="T19" fmla="*/ 108 h 351"/>
                  <a:gd name="T20" fmla="*/ 105 w 560"/>
                  <a:gd name="T21" fmla="*/ 122 h 351"/>
                  <a:gd name="T22" fmla="*/ 121 w 560"/>
                  <a:gd name="T23" fmla="*/ 135 h 351"/>
                  <a:gd name="T24" fmla="*/ 136 w 560"/>
                  <a:gd name="T25" fmla="*/ 149 h 351"/>
                  <a:gd name="T26" fmla="*/ 152 w 560"/>
                  <a:gd name="T27" fmla="*/ 162 h 351"/>
                  <a:gd name="T28" fmla="*/ 169 w 560"/>
                  <a:gd name="T29" fmla="*/ 174 h 351"/>
                  <a:gd name="T30" fmla="*/ 203 w 560"/>
                  <a:gd name="T31" fmla="*/ 198 h 351"/>
                  <a:gd name="T32" fmla="*/ 239 w 560"/>
                  <a:gd name="T33" fmla="*/ 220 h 351"/>
                  <a:gd name="T34" fmla="*/ 275 w 560"/>
                  <a:gd name="T35" fmla="*/ 241 h 351"/>
                  <a:gd name="T36" fmla="*/ 314 w 560"/>
                  <a:gd name="T37" fmla="*/ 260 h 351"/>
                  <a:gd name="T38" fmla="*/ 353 w 560"/>
                  <a:gd name="T39" fmla="*/ 279 h 351"/>
                  <a:gd name="T40" fmla="*/ 392 w 560"/>
                  <a:gd name="T41" fmla="*/ 296 h 351"/>
                  <a:gd name="T42" fmla="*/ 434 w 560"/>
                  <a:gd name="T43" fmla="*/ 312 h 351"/>
                  <a:gd name="T44" fmla="*/ 475 w 560"/>
                  <a:gd name="T45" fmla="*/ 326 h 351"/>
                  <a:gd name="T46" fmla="*/ 517 w 560"/>
                  <a:gd name="T47" fmla="*/ 339 h 351"/>
                  <a:gd name="T48" fmla="*/ 560 w 560"/>
                  <a:gd name="T49" fmla="*/ 351 h 351"/>
                  <a:gd name="T50" fmla="*/ 560 w 560"/>
                  <a:gd name="T51" fmla="*/ 21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0" h="351">
                    <a:moveTo>
                      <a:pt x="560" y="211"/>
                    </a:moveTo>
                    <a:lnTo>
                      <a:pt x="491" y="0"/>
                    </a:lnTo>
                    <a:lnTo>
                      <a:pt x="0" y="0"/>
                    </a:lnTo>
                    <a:lnTo>
                      <a:pt x="11" y="17"/>
                    </a:lnTo>
                    <a:lnTo>
                      <a:pt x="23" y="34"/>
                    </a:lnTo>
                    <a:lnTo>
                      <a:pt x="35" y="49"/>
                    </a:lnTo>
                    <a:lnTo>
                      <a:pt x="49" y="65"/>
                    </a:lnTo>
                    <a:lnTo>
                      <a:pt x="63" y="80"/>
                    </a:lnTo>
                    <a:lnTo>
                      <a:pt x="76" y="94"/>
                    </a:lnTo>
                    <a:lnTo>
                      <a:pt x="91" y="108"/>
                    </a:lnTo>
                    <a:lnTo>
                      <a:pt x="105" y="122"/>
                    </a:lnTo>
                    <a:lnTo>
                      <a:pt x="121" y="135"/>
                    </a:lnTo>
                    <a:lnTo>
                      <a:pt x="136" y="149"/>
                    </a:lnTo>
                    <a:lnTo>
                      <a:pt x="152" y="162"/>
                    </a:lnTo>
                    <a:lnTo>
                      <a:pt x="169" y="174"/>
                    </a:lnTo>
                    <a:lnTo>
                      <a:pt x="203" y="198"/>
                    </a:lnTo>
                    <a:lnTo>
                      <a:pt x="239" y="220"/>
                    </a:lnTo>
                    <a:lnTo>
                      <a:pt x="275" y="241"/>
                    </a:lnTo>
                    <a:lnTo>
                      <a:pt x="314" y="260"/>
                    </a:lnTo>
                    <a:lnTo>
                      <a:pt x="353" y="279"/>
                    </a:lnTo>
                    <a:lnTo>
                      <a:pt x="392" y="296"/>
                    </a:lnTo>
                    <a:lnTo>
                      <a:pt x="434" y="312"/>
                    </a:lnTo>
                    <a:lnTo>
                      <a:pt x="475" y="326"/>
                    </a:lnTo>
                    <a:lnTo>
                      <a:pt x="517" y="339"/>
                    </a:lnTo>
                    <a:lnTo>
                      <a:pt x="560" y="351"/>
                    </a:lnTo>
                    <a:lnTo>
                      <a:pt x="560" y="211"/>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26" name="Freeform 61"/>
              <p:cNvSpPr>
                <a:spLocks/>
              </p:cNvSpPr>
              <p:nvPr/>
            </p:nvSpPr>
            <p:spPr bwMode="auto">
              <a:xfrm>
                <a:off x="1492251" y="784226"/>
                <a:ext cx="12700" cy="19050"/>
              </a:xfrm>
              <a:custGeom>
                <a:avLst/>
                <a:gdLst>
                  <a:gd name="T0" fmla="*/ 140 w 281"/>
                  <a:gd name="T1" fmla="*/ 0 h 421"/>
                  <a:gd name="T2" fmla="*/ 0 w 281"/>
                  <a:gd name="T3" fmla="*/ 70 h 421"/>
                  <a:gd name="T4" fmla="*/ 0 w 281"/>
                  <a:gd name="T5" fmla="*/ 421 h 421"/>
                  <a:gd name="T6" fmla="*/ 56 w 281"/>
                  <a:gd name="T7" fmla="*/ 401 h 421"/>
                  <a:gd name="T8" fmla="*/ 95 w 281"/>
                  <a:gd name="T9" fmla="*/ 385 h 421"/>
                  <a:gd name="T10" fmla="*/ 122 w 281"/>
                  <a:gd name="T11" fmla="*/ 373 h 421"/>
                  <a:gd name="T12" fmla="*/ 138 w 281"/>
                  <a:gd name="T13" fmla="*/ 365 h 421"/>
                  <a:gd name="T14" fmla="*/ 144 w 281"/>
                  <a:gd name="T15" fmla="*/ 362 h 421"/>
                  <a:gd name="T16" fmla="*/ 147 w 281"/>
                  <a:gd name="T17" fmla="*/ 359 h 421"/>
                  <a:gd name="T18" fmla="*/ 149 w 281"/>
                  <a:gd name="T19" fmla="*/ 357 h 421"/>
                  <a:gd name="T20" fmla="*/ 149 w 281"/>
                  <a:gd name="T21" fmla="*/ 355 h 421"/>
                  <a:gd name="T22" fmla="*/ 146 w 281"/>
                  <a:gd name="T23" fmla="*/ 353 h 421"/>
                  <a:gd name="T24" fmla="*/ 140 w 281"/>
                  <a:gd name="T25" fmla="*/ 351 h 421"/>
                  <a:gd name="T26" fmla="*/ 135 w 281"/>
                  <a:gd name="T27" fmla="*/ 349 h 421"/>
                  <a:gd name="T28" fmla="*/ 132 w 281"/>
                  <a:gd name="T29" fmla="*/ 347 h 421"/>
                  <a:gd name="T30" fmla="*/ 132 w 281"/>
                  <a:gd name="T31" fmla="*/ 345 h 421"/>
                  <a:gd name="T32" fmla="*/ 134 w 281"/>
                  <a:gd name="T33" fmla="*/ 343 h 421"/>
                  <a:gd name="T34" fmla="*/ 137 w 281"/>
                  <a:gd name="T35" fmla="*/ 341 h 421"/>
                  <a:gd name="T36" fmla="*/ 143 w 281"/>
                  <a:gd name="T37" fmla="*/ 337 h 421"/>
                  <a:gd name="T38" fmla="*/ 159 w 281"/>
                  <a:gd name="T39" fmla="*/ 329 h 421"/>
                  <a:gd name="T40" fmla="*/ 186 w 281"/>
                  <a:gd name="T41" fmla="*/ 316 h 421"/>
                  <a:gd name="T42" fmla="*/ 226 w 281"/>
                  <a:gd name="T43" fmla="*/ 301 h 421"/>
                  <a:gd name="T44" fmla="*/ 281 w 281"/>
                  <a:gd name="T45" fmla="*/ 281 h 421"/>
                  <a:gd name="T46" fmla="*/ 281 w 281"/>
                  <a:gd name="T47" fmla="*/ 0 h 421"/>
                  <a:gd name="T48" fmla="*/ 140 w 281"/>
                  <a:gd name="T49"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1" h="421">
                    <a:moveTo>
                      <a:pt x="140" y="0"/>
                    </a:moveTo>
                    <a:lnTo>
                      <a:pt x="0" y="70"/>
                    </a:lnTo>
                    <a:lnTo>
                      <a:pt x="0" y="421"/>
                    </a:lnTo>
                    <a:lnTo>
                      <a:pt x="56" y="401"/>
                    </a:lnTo>
                    <a:lnTo>
                      <a:pt x="95" y="385"/>
                    </a:lnTo>
                    <a:lnTo>
                      <a:pt x="122" y="373"/>
                    </a:lnTo>
                    <a:lnTo>
                      <a:pt x="138" y="365"/>
                    </a:lnTo>
                    <a:lnTo>
                      <a:pt x="144" y="362"/>
                    </a:lnTo>
                    <a:lnTo>
                      <a:pt x="147" y="359"/>
                    </a:lnTo>
                    <a:lnTo>
                      <a:pt x="149" y="357"/>
                    </a:lnTo>
                    <a:lnTo>
                      <a:pt x="149" y="355"/>
                    </a:lnTo>
                    <a:lnTo>
                      <a:pt x="146" y="353"/>
                    </a:lnTo>
                    <a:lnTo>
                      <a:pt x="140" y="351"/>
                    </a:lnTo>
                    <a:lnTo>
                      <a:pt x="135" y="349"/>
                    </a:lnTo>
                    <a:lnTo>
                      <a:pt x="132" y="347"/>
                    </a:lnTo>
                    <a:lnTo>
                      <a:pt x="132" y="345"/>
                    </a:lnTo>
                    <a:lnTo>
                      <a:pt x="134" y="343"/>
                    </a:lnTo>
                    <a:lnTo>
                      <a:pt x="137" y="341"/>
                    </a:lnTo>
                    <a:lnTo>
                      <a:pt x="143" y="337"/>
                    </a:lnTo>
                    <a:lnTo>
                      <a:pt x="159" y="329"/>
                    </a:lnTo>
                    <a:lnTo>
                      <a:pt x="186" y="316"/>
                    </a:lnTo>
                    <a:lnTo>
                      <a:pt x="226" y="301"/>
                    </a:lnTo>
                    <a:lnTo>
                      <a:pt x="281" y="281"/>
                    </a:lnTo>
                    <a:lnTo>
                      <a:pt x="281" y="0"/>
                    </a:lnTo>
                    <a:lnTo>
                      <a:pt x="140" y="0"/>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27" name="Freeform 62"/>
              <p:cNvSpPr>
                <a:spLocks/>
              </p:cNvSpPr>
              <p:nvPr/>
            </p:nvSpPr>
            <p:spPr bwMode="auto">
              <a:xfrm>
                <a:off x="1266826" y="595313"/>
                <a:ext cx="11113" cy="6350"/>
              </a:xfrm>
              <a:custGeom>
                <a:avLst/>
                <a:gdLst>
                  <a:gd name="T0" fmla="*/ 210 w 280"/>
                  <a:gd name="T1" fmla="*/ 140 h 140"/>
                  <a:gd name="T2" fmla="*/ 280 w 280"/>
                  <a:gd name="T3" fmla="*/ 0 h 140"/>
                  <a:gd name="T4" fmla="*/ 0 w 280"/>
                  <a:gd name="T5" fmla="*/ 0 h 140"/>
                  <a:gd name="T6" fmla="*/ 0 w 280"/>
                  <a:gd name="T7" fmla="*/ 140 h 140"/>
                  <a:gd name="T8" fmla="*/ 210 w 280"/>
                  <a:gd name="T9" fmla="*/ 140 h 140"/>
                </a:gdLst>
                <a:ahLst/>
                <a:cxnLst>
                  <a:cxn ang="0">
                    <a:pos x="T0" y="T1"/>
                  </a:cxn>
                  <a:cxn ang="0">
                    <a:pos x="T2" y="T3"/>
                  </a:cxn>
                  <a:cxn ang="0">
                    <a:pos x="T4" y="T5"/>
                  </a:cxn>
                  <a:cxn ang="0">
                    <a:pos x="T6" y="T7"/>
                  </a:cxn>
                  <a:cxn ang="0">
                    <a:pos x="T8" y="T9"/>
                  </a:cxn>
                </a:cxnLst>
                <a:rect l="0" t="0" r="r" b="b"/>
                <a:pathLst>
                  <a:path w="280" h="140">
                    <a:moveTo>
                      <a:pt x="210" y="140"/>
                    </a:moveTo>
                    <a:lnTo>
                      <a:pt x="280" y="0"/>
                    </a:lnTo>
                    <a:lnTo>
                      <a:pt x="0" y="0"/>
                    </a:lnTo>
                    <a:lnTo>
                      <a:pt x="0" y="140"/>
                    </a:lnTo>
                    <a:lnTo>
                      <a:pt x="210" y="140"/>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28" name="Rectangle 63"/>
              <p:cNvSpPr>
                <a:spLocks noChangeArrowheads="1"/>
              </p:cNvSpPr>
              <p:nvPr/>
            </p:nvSpPr>
            <p:spPr bwMode="auto">
              <a:xfrm>
                <a:off x="1331913" y="330201"/>
                <a:ext cx="1588" cy="6350"/>
              </a:xfrm>
              <a:prstGeom prst="rect">
                <a:avLst/>
              </a:pr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29" name="Rectangle 64"/>
              <p:cNvSpPr>
                <a:spLocks noChangeArrowheads="1"/>
              </p:cNvSpPr>
              <p:nvPr/>
            </p:nvSpPr>
            <p:spPr bwMode="auto">
              <a:xfrm>
                <a:off x="1566863" y="565151"/>
                <a:ext cx="1588" cy="3175"/>
              </a:xfrm>
              <a:prstGeom prst="rect">
                <a:avLst/>
              </a:pr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30" name="Rectangle 65"/>
              <p:cNvSpPr>
                <a:spLocks noChangeArrowheads="1"/>
              </p:cNvSpPr>
              <p:nvPr/>
            </p:nvSpPr>
            <p:spPr bwMode="auto">
              <a:xfrm>
                <a:off x="1550988" y="476251"/>
                <a:ext cx="3175" cy="1588"/>
              </a:xfrm>
              <a:prstGeom prst="rect">
                <a:avLst/>
              </a:pr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10" name="组合 9"/>
            <p:cNvGrpSpPr>
              <a:grpSpLocks noChangeAspect="1"/>
            </p:cNvGrpSpPr>
            <p:nvPr/>
          </p:nvGrpSpPr>
          <p:grpSpPr>
            <a:xfrm>
              <a:off x="998108" y="1166221"/>
              <a:ext cx="328473" cy="331433"/>
              <a:chOff x="950913" y="268288"/>
              <a:chExt cx="704851" cy="711201"/>
            </a:xfrm>
            <a:grpFill/>
          </p:grpSpPr>
          <p:sp>
            <p:nvSpPr>
              <p:cNvPr id="11" name="Freeform 6"/>
              <p:cNvSpPr>
                <a:spLocks noEditPoints="1"/>
              </p:cNvSpPr>
              <p:nvPr/>
            </p:nvSpPr>
            <p:spPr bwMode="auto">
              <a:xfrm>
                <a:off x="1339851" y="268288"/>
                <a:ext cx="231775" cy="444500"/>
              </a:xfrm>
              <a:custGeom>
                <a:avLst/>
                <a:gdLst>
                  <a:gd name="T0" fmla="*/ 2068 w 5258"/>
                  <a:gd name="T1" fmla="*/ 386 h 10097"/>
                  <a:gd name="T2" fmla="*/ 1192 w 5258"/>
                  <a:gd name="T3" fmla="*/ 351 h 10097"/>
                  <a:gd name="T4" fmla="*/ 1654 w 5258"/>
                  <a:gd name="T5" fmla="*/ 1059 h 10097"/>
                  <a:gd name="T6" fmla="*/ 1485 w 5258"/>
                  <a:gd name="T7" fmla="*/ 1176 h 10097"/>
                  <a:gd name="T8" fmla="*/ 1208 w 5258"/>
                  <a:gd name="T9" fmla="*/ 1230 h 10097"/>
                  <a:gd name="T10" fmla="*/ 788 w 5258"/>
                  <a:gd name="T11" fmla="*/ 1253 h 10097"/>
                  <a:gd name="T12" fmla="*/ 421 w 5258"/>
                  <a:gd name="T13" fmla="*/ 842 h 10097"/>
                  <a:gd name="T14" fmla="*/ 270 w 5258"/>
                  <a:gd name="T15" fmla="*/ 1260 h 10097"/>
                  <a:gd name="T16" fmla="*/ 164 w 5258"/>
                  <a:gd name="T17" fmla="*/ 1392 h 10097"/>
                  <a:gd name="T18" fmla="*/ 77 w 5258"/>
                  <a:gd name="T19" fmla="*/ 1555 h 10097"/>
                  <a:gd name="T20" fmla="*/ 18 w 5258"/>
                  <a:gd name="T21" fmla="*/ 1736 h 10097"/>
                  <a:gd name="T22" fmla="*/ 0 w 5258"/>
                  <a:gd name="T23" fmla="*/ 1964 h 10097"/>
                  <a:gd name="T24" fmla="*/ 38 w 5258"/>
                  <a:gd name="T25" fmla="*/ 2060 h 10097"/>
                  <a:gd name="T26" fmla="*/ 234 w 5258"/>
                  <a:gd name="T27" fmla="*/ 2350 h 10097"/>
                  <a:gd name="T28" fmla="*/ 382 w 5258"/>
                  <a:gd name="T29" fmla="*/ 2502 h 10097"/>
                  <a:gd name="T30" fmla="*/ 648 w 5258"/>
                  <a:gd name="T31" fmla="*/ 3899 h 10097"/>
                  <a:gd name="T32" fmla="*/ 761 w 5258"/>
                  <a:gd name="T33" fmla="*/ 4037 h 10097"/>
                  <a:gd name="T34" fmla="*/ 885 w 5258"/>
                  <a:gd name="T35" fmla="*/ 4015 h 10097"/>
                  <a:gd name="T36" fmla="*/ 951 w 5258"/>
                  <a:gd name="T37" fmla="*/ 4059 h 10097"/>
                  <a:gd name="T38" fmla="*/ 982 w 5258"/>
                  <a:gd name="T39" fmla="*/ 4346 h 10097"/>
                  <a:gd name="T40" fmla="*/ 1113 w 5258"/>
                  <a:gd name="T41" fmla="*/ 4357 h 10097"/>
                  <a:gd name="T42" fmla="*/ 2103 w 5258"/>
                  <a:gd name="T43" fmla="*/ 4979 h 10097"/>
                  <a:gd name="T44" fmla="*/ 2864 w 5258"/>
                  <a:gd name="T45" fmla="*/ 3950 h 10097"/>
                  <a:gd name="T46" fmla="*/ 3580 w 5258"/>
                  <a:gd name="T47" fmla="*/ 4953 h 10097"/>
                  <a:gd name="T48" fmla="*/ 3612 w 5258"/>
                  <a:gd name="T49" fmla="*/ 5227 h 10097"/>
                  <a:gd name="T50" fmla="*/ 3684 w 5258"/>
                  <a:gd name="T51" fmla="*/ 5477 h 10097"/>
                  <a:gd name="T52" fmla="*/ 3801 w 5258"/>
                  <a:gd name="T53" fmla="*/ 5679 h 10097"/>
                  <a:gd name="T54" fmla="*/ 3969 w 5258"/>
                  <a:gd name="T55" fmla="*/ 5809 h 10097"/>
                  <a:gd name="T56" fmla="*/ 4436 w 5258"/>
                  <a:gd name="T57" fmla="*/ 7180 h 10097"/>
                  <a:gd name="T58" fmla="*/ 4216 w 5258"/>
                  <a:gd name="T59" fmla="*/ 7666 h 10097"/>
                  <a:gd name="T60" fmla="*/ 4302 w 5258"/>
                  <a:gd name="T61" fmla="*/ 7794 h 10097"/>
                  <a:gd name="T62" fmla="*/ 3566 w 5258"/>
                  <a:gd name="T63" fmla="*/ 9678 h 10097"/>
                  <a:gd name="T64" fmla="*/ 4181 w 5258"/>
                  <a:gd name="T65" fmla="*/ 9520 h 10097"/>
                  <a:gd name="T66" fmla="*/ 4356 w 5258"/>
                  <a:gd name="T67" fmla="*/ 9444 h 10097"/>
                  <a:gd name="T68" fmla="*/ 4465 w 5258"/>
                  <a:gd name="T69" fmla="*/ 9320 h 10097"/>
                  <a:gd name="T70" fmla="*/ 4567 w 5258"/>
                  <a:gd name="T71" fmla="*/ 9192 h 10097"/>
                  <a:gd name="T72" fmla="*/ 4681 w 5258"/>
                  <a:gd name="T73" fmla="*/ 9088 h 10097"/>
                  <a:gd name="T74" fmla="*/ 4632 w 5258"/>
                  <a:gd name="T75" fmla="*/ 8983 h 10097"/>
                  <a:gd name="T76" fmla="*/ 4837 w 5258"/>
                  <a:gd name="T77" fmla="*/ 8695 h 10097"/>
                  <a:gd name="T78" fmla="*/ 5118 w 5258"/>
                  <a:gd name="T79" fmla="*/ 7644 h 10097"/>
                  <a:gd name="T80" fmla="*/ 5188 w 5258"/>
                  <a:gd name="T81" fmla="*/ 7013 h 10097"/>
                  <a:gd name="T82" fmla="*/ 5118 w 5258"/>
                  <a:gd name="T83" fmla="*/ 6311 h 10097"/>
                  <a:gd name="T84" fmla="*/ 4557 w 5258"/>
                  <a:gd name="T85" fmla="*/ 5820 h 10097"/>
                  <a:gd name="T86" fmla="*/ 3658 w 5258"/>
                  <a:gd name="T87" fmla="*/ 4596 h 10097"/>
                  <a:gd name="T88" fmla="*/ 2664 w 5258"/>
                  <a:gd name="T89" fmla="*/ 3155 h 10097"/>
                  <a:gd name="T90" fmla="*/ 2374 w 5258"/>
                  <a:gd name="T91" fmla="*/ 3193 h 10097"/>
                  <a:gd name="T92" fmla="*/ 2298 w 5258"/>
                  <a:gd name="T93" fmla="*/ 3171 h 10097"/>
                  <a:gd name="T94" fmla="*/ 2231 w 5258"/>
                  <a:gd name="T95" fmla="*/ 3077 h 10097"/>
                  <a:gd name="T96" fmla="*/ 2090 w 5258"/>
                  <a:gd name="T97" fmla="*/ 2806 h 10097"/>
                  <a:gd name="T98" fmla="*/ 1974 w 5258"/>
                  <a:gd name="T99" fmla="*/ 2600 h 10097"/>
                  <a:gd name="T100" fmla="*/ 1944 w 5258"/>
                  <a:gd name="T101" fmla="*/ 2469 h 10097"/>
                  <a:gd name="T102" fmla="*/ 1821 w 5258"/>
                  <a:gd name="T103" fmla="*/ 1343 h 10097"/>
                  <a:gd name="T104" fmla="*/ 1896 w 5258"/>
                  <a:gd name="T105" fmla="*/ 1269 h 10097"/>
                  <a:gd name="T106" fmla="*/ 2085 w 5258"/>
                  <a:gd name="T107" fmla="*/ 1296 h 10097"/>
                  <a:gd name="T108" fmla="*/ 2214 w 5258"/>
                  <a:gd name="T109" fmla="*/ 1223 h 10097"/>
                  <a:gd name="T110" fmla="*/ 2248 w 5258"/>
                  <a:gd name="T111" fmla="*/ 898 h 10097"/>
                  <a:gd name="T112" fmla="*/ 3085 w 5258"/>
                  <a:gd name="T113" fmla="*/ 491 h 10097"/>
                  <a:gd name="T114" fmla="*/ 2454 w 5258"/>
                  <a:gd name="T115" fmla="*/ 211 h 10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58" h="10097">
                    <a:moveTo>
                      <a:pt x="2103" y="351"/>
                    </a:moveTo>
                    <a:lnTo>
                      <a:pt x="2134" y="320"/>
                    </a:lnTo>
                    <a:lnTo>
                      <a:pt x="2138" y="316"/>
                    </a:lnTo>
                    <a:lnTo>
                      <a:pt x="2125" y="329"/>
                    </a:lnTo>
                    <a:lnTo>
                      <a:pt x="2103" y="351"/>
                    </a:lnTo>
                    <a:lnTo>
                      <a:pt x="2081" y="373"/>
                    </a:lnTo>
                    <a:lnTo>
                      <a:pt x="2068" y="386"/>
                    </a:lnTo>
                    <a:lnTo>
                      <a:pt x="2073" y="381"/>
                    </a:lnTo>
                    <a:lnTo>
                      <a:pt x="2103" y="351"/>
                    </a:lnTo>
                    <a:close/>
                    <a:moveTo>
                      <a:pt x="1752" y="71"/>
                    </a:moveTo>
                    <a:lnTo>
                      <a:pt x="1612" y="140"/>
                    </a:lnTo>
                    <a:lnTo>
                      <a:pt x="1472" y="211"/>
                    </a:lnTo>
                    <a:lnTo>
                      <a:pt x="1332" y="280"/>
                    </a:lnTo>
                    <a:lnTo>
                      <a:pt x="1192" y="351"/>
                    </a:lnTo>
                    <a:lnTo>
                      <a:pt x="1192" y="420"/>
                    </a:lnTo>
                    <a:lnTo>
                      <a:pt x="1192" y="631"/>
                    </a:lnTo>
                    <a:lnTo>
                      <a:pt x="1678" y="475"/>
                    </a:lnTo>
                    <a:lnTo>
                      <a:pt x="1669" y="982"/>
                    </a:lnTo>
                    <a:lnTo>
                      <a:pt x="1669" y="1010"/>
                    </a:lnTo>
                    <a:lnTo>
                      <a:pt x="1664" y="1035"/>
                    </a:lnTo>
                    <a:lnTo>
                      <a:pt x="1654" y="1059"/>
                    </a:lnTo>
                    <a:lnTo>
                      <a:pt x="1640" y="1081"/>
                    </a:lnTo>
                    <a:lnTo>
                      <a:pt x="1622" y="1101"/>
                    </a:lnTo>
                    <a:lnTo>
                      <a:pt x="1601" y="1119"/>
                    </a:lnTo>
                    <a:lnTo>
                      <a:pt x="1576" y="1136"/>
                    </a:lnTo>
                    <a:lnTo>
                      <a:pt x="1549" y="1151"/>
                    </a:lnTo>
                    <a:lnTo>
                      <a:pt x="1519" y="1164"/>
                    </a:lnTo>
                    <a:lnTo>
                      <a:pt x="1485" y="1176"/>
                    </a:lnTo>
                    <a:lnTo>
                      <a:pt x="1450" y="1187"/>
                    </a:lnTo>
                    <a:lnTo>
                      <a:pt x="1413" y="1196"/>
                    </a:lnTo>
                    <a:lnTo>
                      <a:pt x="1375" y="1206"/>
                    </a:lnTo>
                    <a:lnTo>
                      <a:pt x="1334" y="1213"/>
                    </a:lnTo>
                    <a:lnTo>
                      <a:pt x="1293" y="1220"/>
                    </a:lnTo>
                    <a:lnTo>
                      <a:pt x="1251" y="1225"/>
                    </a:lnTo>
                    <a:lnTo>
                      <a:pt x="1208" y="1230"/>
                    </a:lnTo>
                    <a:lnTo>
                      <a:pt x="1166" y="1234"/>
                    </a:lnTo>
                    <a:lnTo>
                      <a:pt x="1123" y="1238"/>
                    </a:lnTo>
                    <a:lnTo>
                      <a:pt x="1080" y="1240"/>
                    </a:lnTo>
                    <a:lnTo>
                      <a:pt x="998" y="1245"/>
                    </a:lnTo>
                    <a:lnTo>
                      <a:pt x="920" y="1248"/>
                    </a:lnTo>
                    <a:lnTo>
                      <a:pt x="850" y="1251"/>
                    </a:lnTo>
                    <a:lnTo>
                      <a:pt x="788" y="1253"/>
                    </a:lnTo>
                    <a:lnTo>
                      <a:pt x="761" y="1255"/>
                    </a:lnTo>
                    <a:lnTo>
                      <a:pt x="738" y="1257"/>
                    </a:lnTo>
                    <a:lnTo>
                      <a:pt x="717" y="1259"/>
                    </a:lnTo>
                    <a:lnTo>
                      <a:pt x="701" y="1262"/>
                    </a:lnTo>
                    <a:lnTo>
                      <a:pt x="631" y="771"/>
                    </a:lnTo>
                    <a:lnTo>
                      <a:pt x="561" y="771"/>
                    </a:lnTo>
                    <a:lnTo>
                      <a:pt x="421" y="842"/>
                    </a:lnTo>
                    <a:lnTo>
                      <a:pt x="351" y="982"/>
                    </a:lnTo>
                    <a:lnTo>
                      <a:pt x="351" y="1192"/>
                    </a:lnTo>
                    <a:lnTo>
                      <a:pt x="335" y="1204"/>
                    </a:lnTo>
                    <a:lnTo>
                      <a:pt x="318" y="1216"/>
                    </a:lnTo>
                    <a:lnTo>
                      <a:pt x="302" y="1230"/>
                    </a:lnTo>
                    <a:lnTo>
                      <a:pt x="286" y="1244"/>
                    </a:lnTo>
                    <a:lnTo>
                      <a:pt x="270" y="1260"/>
                    </a:lnTo>
                    <a:lnTo>
                      <a:pt x="255" y="1276"/>
                    </a:lnTo>
                    <a:lnTo>
                      <a:pt x="239" y="1293"/>
                    </a:lnTo>
                    <a:lnTo>
                      <a:pt x="224" y="1311"/>
                    </a:lnTo>
                    <a:lnTo>
                      <a:pt x="209" y="1331"/>
                    </a:lnTo>
                    <a:lnTo>
                      <a:pt x="193" y="1351"/>
                    </a:lnTo>
                    <a:lnTo>
                      <a:pt x="178" y="1371"/>
                    </a:lnTo>
                    <a:lnTo>
                      <a:pt x="164" y="1392"/>
                    </a:lnTo>
                    <a:lnTo>
                      <a:pt x="150" y="1413"/>
                    </a:lnTo>
                    <a:lnTo>
                      <a:pt x="137" y="1436"/>
                    </a:lnTo>
                    <a:lnTo>
                      <a:pt x="124" y="1459"/>
                    </a:lnTo>
                    <a:lnTo>
                      <a:pt x="111" y="1483"/>
                    </a:lnTo>
                    <a:lnTo>
                      <a:pt x="99" y="1506"/>
                    </a:lnTo>
                    <a:lnTo>
                      <a:pt x="88" y="1531"/>
                    </a:lnTo>
                    <a:lnTo>
                      <a:pt x="77" y="1555"/>
                    </a:lnTo>
                    <a:lnTo>
                      <a:pt x="65" y="1581"/>
                    </a:lnTo>
                    <a:lnTo>
                      <a:pt x="56" y="1606"/>
                    </a:lnTo>
                    <a:lnTo>
                      <a:pt x="46" y="1632"/>
                    </a:lnTo>
                    <a:lnTo>
                      <a:pt x="38" y="1657"/>
                    </a:lnTo>
                    <a:lnTo>
                      <a:pt x="31" y="1683"/>
                    </a:lnTo>
                    <a:lnTo>
                      <a:pt x="24" y="1710"/>
                    </a:lnTo>
                    <a:lnTo>
                      <a:pt x="18" y="1736"/>
                    </a:lnTo>
                    <a:lnTo>
                      <a:pt x="12" y="1762"/>
                    </a:lnTo>
                    <a:lnTo>
                      <a:pt x="8" y="1788"/>
                    </a:lnTo>
                    <a:lnTo>
                      <a:pt x="5" y="1815"/>
                    </a:lnTo>
                    <a:lnTo>
                      <a:pt x="2" y="1842"/>
                    </a:lnTo>
                    <a:lnTo>
                      <a:pt x="1" y="1868"/>
                    </a:lnTo>
                    <a:lnTo>
                      <a:pt x="0" y="1893"/>
                    </a:lnTo>
                    <a:lnTo>
                      <a:pt x="0" y="1964"/>
                    </a:lnTo>
                    <a:lnTo>
                      <a:pt x="1" y="1973"/>
                    </a:lnTo>
                    <a:lnTo>
                      <a:pt x="4" y="1983"/>
                    </a:lnTo>
                    <a:lnTo>
                      <a:pt x="8" y="1996"/>
                    </a:lnTo>
                    <a:lnTo>
                      <a:pt x="13" y="2010"/>
                    </a:lnTo>
                    <a:lnTo>
                      <a:pt x="20" y="2025"/>
                    </a:lnTo>
                    <a:lnTo>
                      <a:pt x="28" y="2042"/>
                    </a:lnTo>
                    <a:lnTo>
                      <a:pt x="38" y="2060"/>
                    </a:lnTo>
                    <a:lnTo>
                      <a:pt x="48" y="2080"/>
                    </a:lnTo>
                    <a:lnTo>
                      <a:pt x="73" y="2122"/>
                    </a:lnTo>
                    <a:lnTo>
                      <a:pt x="101" y="2165"/>
                    </a:lnTo>
                    <a:lnTo>
                      <a:pt x="131" y="2212"/>
                    </a:lnTo>
                    <a:lnTo>
                      <a:pt x="164" y="2258"/>
                    </a:lnTo>
                    <a:lnTo>
                      <a:pt x="198" y="2304"/>
                    </a:lnTo>
                    <a:lnTo>
                      <a:pt x="234" y="2350"/>
                    </a:lnTo>
                    <a:lnTo>
                      <a:pt x="269" y="2391"/>
                    </a:lnTo>
                    <a:lnTo>
                      <a:pt x="303" y="2429"/>
                    </a:lnTo>
                    <a:lnTo>
                      <a:pt x="319" y="2447"/>
                    </a:lnTo>
                    <a:lnTo>
                      <a:pt x="337" y="2464"/>
                    </a:lnTo>
                    <a:lnTo>
                      <a:pt x="352" y="2478"/>
                    </a:lnTo>
                    <a:lnTo>
                      <a:pt x="368" y="2491"/>
                    </a:lnTo>
                    <a:lnTo>
                      <a:pt x="382" y="2502"/>
                    </a:lnTo>
                    <a:lnTo>
                      <a:pt x="396" y="2512"/>
                    </a:lnTo>
                    <a:lnTo>
                      <a:pt x="409" y="2519"/>
                    </a:lnTo>
                    <a:lnTo>
                      <a:pt x="421" y="2524"/>
                    </a:lnTo>
                    <a:lnTo>
                      <a:pt x="421" y="2875"/>
                    </a:lnTo>
                    <a:lnTo>
                      <a:pt x="561" y="2875"/>
                    </a:lnTo>
                    <a:lnTo>
                      <a:pt x="631" y="3857"/>
                    </a:lnTo>
                    <a:lnTo>
                      <a:pt x="648" y="3899"/>
                    </a:lnTo>
                    <a:lnTo>
                      <a:pt x="664" y="3934"/>
                    </a:lnTo>
                    <a:lnTo>
                      <a:pt x="680" y="3963"/>
                    </a:lnTo>
                    <a:lnTo>
                      <a:pt x="697" y="3988"/>
                    </a:lnTo>
                    <a:lnTo>
                      <a:pt x="713" y="4007"/>
                    </a:lnTo>
                    <a:lnTo>
                      <a:pt x="729" y="4020"/>
                    </a:lnTo>
                    <a:lnTo>
                      <a:pt x="745" y="4030"/>
                    </a:lnTo>
                    <a:lnTo>
                      <a:pt x="761" y="4037"/>
                    </a:lnTo>
                    <a:lnTo>
                      <a:pt x="776" y="4040"/>
                    </a:lnTo>
                    <a:lnTo>
                      <a:pt x="791" y="4041"/>
                    </a:lnTo>
                    <a:lnTo>
                      <a:pt x="805" y="4039"/>
                    </a:lnTo>
                    <a:lnTo>
                      <a:pt x="819" y="4036"/>
                    </a:lnTo>
                    <a:lnTo>
                      <a:pt x="847" y="4027"/>
                    </a:lnTo>
                    <a:lnTo>
                      <a:pt x="873" y="4018"/>
                    </a:lnTo>
                    <a:lnTo>
                      <a:pt x="885" y="4015"/>
                    </a:lnTo>
                    <a:lnTo>
                      <a:pt x="896" y="4013"/>
                    </a:lnTo>
                    <a:lnTo>
                      <a:pt x="907" y="4013"/>
                    </a:lnTo>
                    <a:lnTo>
                      <a:pt x="917" y="4015"/>
                    </a:lnTo>
                    <a:lnTo>
                      <a:pt x="927" y="4021"/>
                    </a:lnTo>
                    <a:lnTo>
                      <a:pt x="936" y="4029"/>
                    </a:lnTo>
                    <a:lnTo>
                      <a:pt x="944" y="4042"/>
                    </a:lnTo>
                    <a:lnTo>
                      <a:pt x="951" y="4059"/>
                    </a:lnTo>
                    <a:lnTo>
                      <a:pt x="958" y="4081"/>
                    </a:lnTo>
                    <a:lnTo>
                      <a:pt x="964" y="4110"/>
                    </a:lnTo>
                    <a:lnTo>
                      <a:pt x="969" y="4143"/>
                    </a:lnTo>
                    <a:lnTo>
                      <a:pt x="973" y="4183"/>
                    </a:lnTo>
                    <a:lnTo>
                      <a:pt x="977" y="4230"/>
                    </a:lnTo>
                    <a:lnTo>
                      <a:pt x="980" y="4284"/>
                    </a:lnTo>
                    <a:lnTo>
                      <a:pt x="982" y="4346"/>
                    </a:lnTo>
                    <a:lnTo>
                      <a:pt x="982" y="4418"/>
                    </a:lnTo>
                    <a:lnTo>
                      <a:pt x="1003" y="4406"/>
                    </a:lnTo>
                    <a:lnTo>
                      <a:pt x="1049" y="4383"/>
                    </a:lnTo>
                    <a:lnTo>
                      <a:pt x="1073" y="4371"/>
                    </a:lnTo>
                    <a:lnTo>
                      <a:pt x="1096" y="4362"/>
                    </a:lnTo>
                    <a:lnTo>
                      <a:pt x="1105" y="4359"/>
                    </a:lnTo>
                    <a:lnTo>
                      <a:pt x="1113" y="4357"/>
                    </a:lnTo>
                    <a:lnTo>
                      <a:pt x="1119" y="4356"/>
                    </a:lnTo>
                    <a:lnTo>
                      <a:pt x="1122" y="4357"/>
                    </a:lnTo>
                    <a:lnTo>
                      <a:pt x="1377" y="4364"/>
                    </a:lnTo>
                    <a:lnTo>
                      <a:pt x="1754" y="5109"/>
                    </a:lnTo>
                    <a:lnTo>
                      <a:pt x="1963" y="5189"/>
                    </a:lnTo>
                    <a:lnTo>
                      <a:pt x="2103" y="5189"/>
                    </a:lnTo>
                    <a:lnTo>
                      <a:pt x="2103" y="4979"/>
                    </a:lnTo>
                    <a:lnTo>
                      <a:pt x="1894" y="4979"/>
                    </a:lnTo>
                    <a:lnTo>
                      <a:pt x="1777" y="4134"/>
                    </a:lnTo>
                    <a:lnTo>
                      <a:pt x="1993" y="3584"/>
                    </a:lnTo>
                    <a:lnTo>
                      <a:pt x="2204" y="3402"/>
                    </a:lnTo>
                    <a:lnTo>
                      <a:pt x="2523" y="3438"/>
                    </a:lnTo>
                    <a:lnTo>
                      <a:pt x="2452" y="3786"/>
                    </a:lnTo>
                    <a:lnTo>
                      <a:pt x="2864" y="3950"/>
                    </a:lnTo>
                    <a:lnTo>
                      <a:pt x="2874" y="4348"/>
                    </a:lnTo>
                    <a:lnTo>
                      <a:pt x="3365" y="4348"/>
                    </a:lnTo>
                    <a:lnTo>
                      <a:pt x="3365" y="4768"/>
                    </a:lnTo>
                    <a:lnTo>
                      <a:pt x="3578" y="4834"/>
                    </a:lnTo>
                    <a:lnTo>
                      <a:pt x="3578" y="4875"/>
                    </a:lnTo>
                    <a:lnTo>
                      <a:pt x="3579" y="4914"/>
                    </a:lnTo>
                    <a:lnTo>
                      <a:pt x="3580" y="4953"/>
                    </a:lnTo>
                    <a:lnTo>
                      <a:pt x="3583" y="4994"/>
                    </a:lnTo>
                    <a:lnTo>
                      <a:pt x="3586" y="5033"/>
                    </a:lnTo>
                    <a:lnTo>
                      <a:pt x="3589" y="5072"/>
                    </a:lnTo>
                    <a:lnTo>
                      <a:pt x="3594" y="5112"/>
                    </a:lnTo>
                    <a:lnTo>
                      <a:pt x="3599" y="5151"/>
                    </a:lnTo>
                    <a:lnTo>
                      <a:pt x="3605" y="5189"/>
                    </a:lnTo>
                    <a:lnTo>
                      <a:pt x="3612" y="5227"/>
                    </a:lnTo>
                    <a:lnTo>
                      <a:pt x="3620" y="5266"/>
                    </a:lnTo>
                    <a:lnTo>
                      <a:pt x="3629" y="5303"/>
                    </a:lnTo>
                    <a:lnTo>
                      <a:pt x="3638" y="5339"/>
                    </a:lnTo>
                    <a:lnTo>
                      <a:pt x="3648" y="5375"/>
                    </a:lnTo>
                    <a:lnTo>
                      <a:pt x="3659" y="5410"/>
                    </a:lnTo>
                    <a:lnTo>
                      <a:pt x="3671" y="5444"/>
                    </a:lnTo>
                    <a:lnTo>
                      <a:pt x="3684" y="5477"/>
                    </a:lnTo>
                    <a:lnTo>
                      <a:pt x="3698" y="5510"/>
                    </a:lnTo>
                    <a:lnTo>
                      <a:pt x="3714" y="5541"/>
                    </a:lnTo>
                    <a:lnTo>
                      <a:pt x="3729" y="5571"/>
                    </a:lnTo>
                    <a:lnTo>
                      <a:pt x="3746" y="5599"/>
                    </a:lnTo>
                    <a:lnTo>
                      <a:pt x="3763" y="5628"/>
                    </a:lnTo>
                    <a:lnTo>
                      <a:pt x="3782" y="5654"/>
                    </a:lnTo>
                    <a:lnTo>
                      <a:pt x="3801" y="5679"/>
                    </a:lnTo>
                    <a:lnTo>
                      <a:pt x="3822" y="5702"/>
                    </a:lnTo>
                    <a:lnTo>
                      <a:pt x="3844" y="5724"/>
                    </a:lnTo>
                    <a:lnTo>
                      <a:pt x="3867" y="5745"/>
                    </a:lnTo>
                    <a:lnTo>
                      <a:pt x="3891" y="5764"/>
                    </a:lnTo>
                    <a:lnTo>
                      <a:pt x="3915" y="5780"/>
                    </a:lnTo>
                    <a:lnTo>
                      <a:pt x="3941" y="5795"/>
                    </a:lnTo>
                    <a:lnTo>
                      <a:pt x="3969" y="5809"/>
                    </a:lnTo>
                    <a:lnTo>
                      <a:pt x="3997" y="5820"/>
                    </a:lnTo>
                    <a:lnTo>
                      <a:pt x="3917" y="6097"/>
                    </a:lnTo>
                    <a:lnTo>
                      <a:pt x="4066" y="6100"/>
                    </a:lnTo>
                    <a:lnTo>
                      <a:pt x="4066" y="6522"/>
                    </a:lnTo>
                    <a:lnTo>
                      <a:pt x="4278" y="6587"/>
                    </a:lnTo>
                    <a:lnTo>
                      <a:pt x="4191" y="6868"/>
                    </a:lnTo>
                    <a:lnTo>
                      <a:pt x="4436" y="7180"/>
                    </a:lnTo>
                    <a:lnTo>
                      <a:pt x="4506" y="7197"/>
                    </a:lnTo>
                    <a:lnTo>
                      <a:pt x="4218" y="7321"/>
                    </a:lnTo>
                    <a:lnTo>
                      <a:pt x="4206" y="7573"/>
                    </a:lnTo>
                    <a:lnTo>
                      <a:pt x="4207" y="7600"/>
                    </a:lnTo>
                    <a:lnTo>
                      <a:pt x="4209" y="7626"/>
                    </a:lnTo>
                    <a:lnTo>
                      <a:pt x="4212" y="7647"/>
                    </a:lnTo>
                    <a:lnTo>
                      <a:pt x="4216" y="7666"/>
                    </a:lnTo>
                    <a:lnTo>
                      <a:pt x="4222" y="7682"/>
                    </a:lnTo>
                    <a:lnTo>
                      <a:pt x="4229" y="7698"/>
                    </a:lnTo>
                    <a:lnTo>
                      <a:pt x="4237" y="7711"/>
                    </a:lnTo>
                    <a:lnTo>
                      <a:pt x="4245" y="7725"/>
                    </a:lnTo>
                    <a:lnTo>
                      <a:pt x="4265" y="7751"/>
                    </a:lnTo>
                    <a:lnTo>
                      <a:pt x="4289" y="7779"/>
                    </a:lnTo>
                    <a:lnTo>
                      <a:pt x="4302" y="7794"/>
                    </a:lnTo>
                    <a:lnTo>
                      <a:pt x="4316" y="7812"/>
                    </a:lnTo>
                    <a:lnTo>
                      <a:pt x="4331" y="7831"/>
                    </a:lnTo>
                    <a:lnTo>
                      <a:pt x="4346" y="7853"/>
                    </a:lnTo>
                    <a:lnTo>
                      <a:pt x="4375" y="9046"/>
                    </a:lnTo>
                    <a:lnTo>
                      <a:pt x="4135" y="9112"/>
                    </a:lnTo>
                    <a:lnTo>
                      <a:pt x="4066" y="9466"/>
                    </a:lnTo>
                    <a:lnTo>
                      <a:pt x="3566" y="9678"/>
                    </a:lnTo>
                    <a:lnTo>
                      <a:pt x="3646" y="10097"/>
                    </a:lnTo>
                    <a:lnTo>
                      <a:pt x="3716" y="9747"/>
                    </a:lnTo>
                    <a:lnTo>
                      <a:pt x="4000" y="9748"/>
                    </a:lnTo>
                    <a:lnTo>
                      <a:pt x="4066" y="9537"/>
                    </a:lnTo>
                    <a:lnTo>
                      <a:pt x="4108" y="9533"/>
                    </a:lnTo>
                    <a:lnTo>
                      <a:pt x="4146" y="9527"/>
                    </a:lnTo>
                    <a:lnTo>
                      <a:pt x="4181" y="9520"/>
                    </a:lnTo>
                    <a:lnTo>
                      <a:pt x="4213" y="9511"/>
                    </a:lnTo>
                    <a:lnTo>
                      <a:pt x="4243" y="9502"/>
                    </a:lnTo>
                    <a:lnTo>
                      <a:pt x="4270" y="9492"/>
                    </a:lnTo>
                    <a:lnTo>
                      <a:pt x="4295" y="9482"/>
                    </a:lnTo>
                    <a:lnTo>
                      <a:pt x="4317" y="9470"/>
                    </a:lnTo>
                    <a:lnTo>
                      <a:pt x="4337" y="9457"/>
                    </a:lnTo>
                    <a:lnTo>
                      <a:pt x="4356" y="9444"/>
                    </a:lnTo>
                    <a:lnTo>
                      <a:pt x="4374" y="9430"/>
                    </a:lnTo>
                    <a:lnTo>
                      <a:pt x="4390" y="9415"/>
                    </a:lnTo>
                    <a:lnTo>
                      <a:pt x="4404" y="9400"/>
                    </a:lnTo>
                    <a:lnTo>
                      <a:pt x="4418" y="9384"/>
                    </a:lnTo>
                    <a:lnTo>
                      <a:pt x="4430" y="9368"/>
                    </a:lnTo>
                    <a:lnTo>
                      <a:pt x="4442" y="9352"/>
                    </a:lnTo>
                    <a:lnTo>
                      <a:pt x="4465" y="9320"/>
                    </a:lnTo>
                    <a:lnTo>
                      <a:pt x="4488" y="9287"/>
                    </a:lnTo>
                    <a:lnTo>
                      <a:pt x="4499" y="9270"/>
                    </a:lnTo>
                    <a:lnTo>
                      <a:pt x="4511" y="9253"/>
                    </a:lnTo>
                    <a:lnTo>
                      <a:pt x="4524" y="9237"/>
                    </a:lnTo>
                    <a:lnTo>
                      <a:pt x="4537" y="9222"/>
                    </a:lnTo>
                    <a:lnTo>
                      <a:pt x="4552" y="9206"/>
                    </a:lnTo>
                    <a:lnTo>
                      <a:pt x="4567" y="9192"/>
                    </a:lnTo>
                    <a:lnTo>
                      <a:pt x="4584" y="9177"/>
                    </a:lnTo>
                    <a:lnTo>
                      <a:pt x="4603" y="9164"/>
                    </a:lnTo>
                    <a:lnTo>
                      <a:pt x="4624" y="9151"/>
                    </a:lnTo>
                    <a:lnTo>
                      <a:pt x="4646" y="9138"/>
                    </a:lnTo>
                    <a:lnTo>
                      <a:pt x="4671" y="9126"/>
                    </a:lnTo>
                    <a:lnTo>
                      <a:pt x="4697" y="9115"/>
                    </a:lnTo>
                    <a:lnTo>
                      <a:pt x="4681" y="9088"/>
                    </a:lnTo>
                    <a:lnTo>
                      <a:pt x="4666" y="9066"/>
                    </a:lnTo>
                    <a:lnTo>
                      <a:pt x="4654" y="9048"/>
                    </a:lnTo>
                    <a:lnTo>
                      <a:pt x="4644" y="9030"/>
                    </a:lnTo>
                    <a:lnTo>
                      <a:pt x="4641" y="9020"/>
                    </a:lnTo>
                    <a:lnTo>
                      <a:pt x="4637" y="9008"/>
                    </a:lnTo>
                    <a:lnTo>
                      <a:pt x="4634" y="8997"/>
                    </a:lnTo>
                    <a:lnTo>
                      <a:pt x="4632" y="8983"/>
                    </a:lnTo>
                    <a:lnTo>
                      <a:pt x="4630" y="8968"/>
                    </a:lnTo>
                    <a:lnTo>
                      <a:pt x="4629" y="8950"/>
                    </a:lnTo>
                    <a:lnTo>
                      <a:pt x="4628" y="8929"/>
                    </a:lnTo>
                    <a:lnTo>
                      <a:pt x="4628" y="8906"/>
                    </a:lnTo>
                    <a:lnTo>
                      <a:pt x="4628" y="8695"/>
                    </a:lnTo>
                    <a:lnTo>
                      <a:pt x="4768" y="8695"/>
                    </a:lnTo>
                    <a:lnTo>
                      <a:pt x="4837" y="8695"/>
                    </a:lnTo>
                    <a:lnTo>
                      <a:pt x="4908" y="8555"/>
                    </a:lnTo>
                    <a:lnTo>
                      <a:pt x="4908" y="8275"/>
                    </a:lnTo>
                    <a:lnTo>
                      <a:pt x="4908" y="8204"/>
                    </a:lnTo>
                    <a:lnTo>
                      <a:pt x="5118" y="8135"/>
                    </a:lnTo>
                    <a:lnTo>
                      <a:pt x="5188" y="8064"/>
                    </a:lnTo>
                    <a:lnTo>
                      <a:pt x="5188" y="7784"/>
                    </a:lnTo>
                    <a:lnTo>
                      <a:pt x="5118" y="7644"/>
                    </a:lnTo>
                    <a:lnTo>
                      <a:pt x="5048" y="7573"/>
                    </a:lnTo>
                    <a:lnTo>
                      <a:pt x="4977" y="7503"/>
                    </a:lnTo>
                    <a:lnTo>
                      <a:pt x="4908" y="7433"/>
                    </a:lnTo>
                    <a:lnTo>
                      <a:pt x="5048" y="7362"/>
                    </a:lnTo>
                    <a:lnTo>
                      <a:pt x="5118" y="7293"/>
                    </a:lnTo>
                    <a:lnTo>
                      <a:pt x="5188" y="7222"/>
                    </a:lnTo>
                    <a:lnTo>
                      <a:pt x="5188" y="7013"/>
                    </a:lnTo>
                    <a:lnTo>
                      <a:pt x="5118" y="6942"/>
                    </a:lnTo>
                    <a:lnTo>
                      <a:pt x="5048" y="6802"/>
                    </a:lnTo>
                    <a:lnTo>
                      <a:pt x="4977" y="6731"/>
                    </a:lnTo>
                    <a:lnTo>
                      <a:pt x="5188" y="6662"/>
                    </a:lnTo>
                    <a:lnTo>
                      <a:pt x="5258" y="6591"/>
                    </a:lnTo>
                    <a:lnTo>
                      <a:pt x="5258" y="6381"/>
                    </a:lnTo>
                    <a:lnTo>
                      <a:pt x="5118" y="6311"/>
                    </a:lnTo>
                    <a:lnTo>
                      <a:pt x="5048" y="6241"/>
                    </a:lnTo>
                    <a:lnTo>
                      <a:pt x="4977" y="6171"/>
                    </a:lnTo>
                    <a:lnTo>
                      <a:pt x="4908" y="6100"/>
                    </a:lnTo>
                    <a:lnTo>
                      <a:pt x="4837" y="6031"/>
                    </a:lnTo>
                    <a:lnTo>
                      <a:pt x="4768" y="5960"/>
                    </a:lnTo>
                    <a:lnTo>
                      <a:pt x="4628" y="5891"/>
                    </a:lnTo>
                    <a:lnTo>
                      <a:pt x="4557" y="5820"/>
                    </a:lnTo>
                    <a:lnTo>
                      <a:pt x="4372" y="5988"/>
                    </a:lnTo>
                    <a:lnTo>
                      <a:pt x="4306" y="5903"/>
                    </a:lnTo>
                    <a:lnTo>
                      <a:pt x="4700" y="5680"/>
                    </a:lnTo>
                    <a:lnTo>
                      <a:pt x="4735" y="5038"/>
                    </a:lnTo>
                    <a:lnTo>
                      <a:pt x="4695" y="5202"/>
                    </a:lnTo>
                    <a:lnTo>
                      <a:pt x="3981" y="5129"/>
                    </a:lnTo>
                    <a:lnTo>
                      <a:pt x="3658" y="4596"/>
                    </a:lnTo>
                    <a:lnTo>
                      <a:pt x="3506" y="4277"/>
                    </a:lnTo>
                    <a:lnTo>
                      <a:pt x="3085" y="4277"/>
                    </a:lnTo>
                    <a:lnTo>
                      <a:pt x="3085" y="3787"/>
                    </a:lnTo>
                    <a:lnTo>
                      <a:pt x="2805" y="3787"/>
                    </a:lnTo>
                    <a:lnTo>
                      <a:pt x="2805" y="3296"/>
                    </a:lnTo>
                    <a:lnTo>
                      <a:pt x="2664" y="3296"/>
                    </a:lnTo>
                    <a:lnTo>
                      <a:pt x="2664" y="3155"/>
                    </a:lnTo>
                    <a:lnTo>
                      <a:pt x="2600" y="3162"/>
                    </a:lnTo>
                    <a:lnTo>
                      <a:pt x="2545" y="3169"/>
                    </a:lnTo>
                    <a:lnTo>
                      <a:pt x="2497" y="3176"/>
                    </a:lnTo>
                    <a:lnTo>
                      <a:pt x="2455" y="3183"/>
                    </a:lnTo>
                    <a:lnTo>
                      <a:pt x="2420" y="3189"/>
                    </a:lnTo>
                    <a:lnTo>
                      <a:pt x="2388" y="3192"/>
                    </a:lnTo>
                    <a:lnTo>
                      <a:pt x="2374" y="3193"/>
                    </a:lnTo>
                    <a:lnTo>
                      <a:pt x="2362" y="3193"/>
                    </a:lnTo>
                    <a:lnTo>
                      <a:pt x="2350" y="3192"/>
                    </a:lnTo>
                    <a:lnTo>
                      <a:pt x="2338" y="3190"/>
                    </a:lnTo>
                    <a:lnTo>
                      <a:pt x="2328" y="3187"/>
                    </a:lnTo>
                    <a:lnTo>
                      <a:pt x="2318" y="3183"/>
                    </a:lnTo>
                    <a:lnTo>
                      <a:pt x="2308" y="3177"/>
                    </a:lnTo>
                    <a:lnTo>
                      <a:pt x="2298" y="3171"/>
                    </a:lnTo>
                    <a:lnTo>
                      <a:pt x="2289" y="3162"/>
                    </a:lnTo>
                    <a:lnTo>
                      <a:pt x="2280" y="3153"/>
                    </a:lnTo>
                    <a:lnTo>
                      <a:pt x="2270" y="3141"/>
                    </a:lnTo>
                    <a:lnTo>
                      <a:pt x="2260" y="3128"/>
                    </a:lnTo>
                    <a:lnTo>
                      <a:pt x="2251" y="3113"/>
                    </a:lnTo>
                    <a:lnTo>
                      <a:pt x="2241" y="3097"/>
                    </a:lnTo>
                    <a:lnTo>
                      <a:pt x="2231" y="3077"/>
                    </a:lnTo>
                    <a:lnTo>
                      <a:pt x="2220" y="3056"/>
                    </a:lnTo>
                    <a:lnTo>
                      <a:pt x="2197" y="3008"/>
                    </a:lnTo>
                    <a:lnTo>
                      <a:pt x="2170" y="2949"/>
                    </a:lnTo>
                    <a:lnTo>
                      <a:pt x="2151" y="2911"/>
                    </a:lnTo>
                    <a:lnTo>
                      <a:pt x="2131" y="2874"/>
                    </a:lnTo>
                    <a:lnTo>
                      <a:pt x="2111" y="2840"/>
                    </a:lnTo>
                    <a:lnTo>
                      <a:pt x="2090" y="2806"/>
                    </a:lnTo>
                    <a:lnTo>
                      <a:pt x="2050" y="2743"/>
                    </a:lnTo>
                    <a:lnTo>
                      <a:pt x="2012" y="2681"/>
                    </a:lnTo>
                    <a:lnTo>
                      <a:pt x="2003" y="2665"/>
                    </a:lnTo>
                    <a:lnTo>
                      <a:pt x="1995" y="2649"/>
                    </a:lnTo>
                    <a:lnTo>
                      <a:pt x="1988" y="2633"/>
                    </a:lnTo>
                    <a:lnTo>
                      <a:pt x="1980" y="2617"/>
                    </a:lnTo>
                    <a:lnTo>
                      <a:pt x="1974" y="2600"/>
                    </a:lnTo>
                    <a:lnTo>
                      <a:pt x="1967" y="2582"/>
                    </a:lnTo>
                    <a:lnTo>
                      <a:pt x="1962" y="2565"/>
                    </a:lnTo>
                    <a:lnTo>
                      <a:pt x="1957" y="2547"/>
                    </a:lnTo>
                    <a:lnTo>
                      <a:pt x="1953" y="2528"/>
                    </a:lnTo>
                    <a:lnTo>
                      <a:pt x="1949" y="2509"/>
                    </a:lnTo>
                    <a:lnTo>
                      <a:pt x="1946" y="2489"/>
                    </a:lnTo>
                    <a:lnTo>
                      <a:pt x="1944" y="2469"/>
                    </a:lnTo>
                    <a:lnTo>
                      <a:pt x="1943" y="2447"/>
                    </a:lnTo>
                    <a:lnTo>
                      <a:pt x="1943" y="2425"/>
                    </a:lnTo>
                    <a:lnTo>
                      <a:pt x="1943" y="2402"/>
                    </a:lnTo>
                    <a:lnTo>
                      <a:pt x="1945" y="2378"/>
                    </a:lnTo>
                    <a:lnTo>
                      <a:pt x="1823" y="1402"/>
                    </a:lnTo>
                    <a:lnTo>
                      <a:pt x="1820" y="1370"/>
                    </a:lnTo>
                    <a:lnTo>
                      <a:pt x="1821" y="1343"/>
                    </a:lnTo>
                    <a:lnTo>
                      <a:pt x="1825" y="1320"/>
                    </a:lnTo>
                    <a:lnTo>
                      <a:pt x="1831" y="1302"/>
                    </a:lnTo>
                    <a:lnTo>
                      <a:pt x="1839" y="1289"/>
                    </a:lnTo>
                    <a:lnTo>
                      <a:pt x="1850" y="1280"/>
                    </a:lnTo>
                    <a:lnTo>
                      <a:pt x="1863" y="1273"/>
                    </a:lnTo>
                    <a:lnTo>
                      <a:pt x="1878" y="1270"/>
                    </a:lnTo>
                    <a:lnTo>
                      <a:pt x="1896" y="1269"/>
                    </a:lnTo>
                    <a:lnTo>
                      <a:pt x="1914" y="1270"/>
                    </a:lnTo>
                    <a:lnTo>
                      <a:pt x="1933" y="1273"/>
                    </a:lnTo>
                    <a:lnTo>
                      <a:pt x="1953" y="1276"/>
                    </a:lnTo>
                    <a:lnTo>
                      <a:pt x="1996" y="1285"/>
                    </a:lnTo>
                    <a:lnTo>
                      <a:pt x="2041" y="1293"/>
                    </a:lnTo>
                    <a:lnTo>
                      <a:pt x="2063" y="1295"/>
                    </a:lnTo>
                    <a:lnTo>
                      <a:pt x="2085" y="1296"/>
                    </a:lnTo>
                    <a:lnTo>
                      <a:pt x="2106" y="1295"/>
                    </a:lnTo>
                    <a:lnTo>
                      <a:pt x="2127" y="1292"/>
                    </a:lnTo>
                    <a:lnTo>
                      <a:pt x="2147" y="1286"/>
                    </a:lnTo>
                    <a:lnTo>
                      <a:pt x="2167" y="1276"/>
                    </a:lnTo>
                    <a:lnTo>
                      <a:pt x="2184" y="1263"/>
                    </a:lnTo>
                    <a:lnTo>
                      <a:pt x="2200" y="1245"/>
                    </a:lnTo>
                    <a:lnTo>
                      <a:pt x="2214" y="1223"/>
                    </a:lnTo>
                    <a:lnTo>
                      <a:pt x="2227" y="1195"/>
                    </a:lnTo>
                    <a:lnTo>
                      <a:pt x="2237" y="1162"/>
                    </a:lnTo>
                    <a:lnTo>
                      <a:pt x="2245" y="1123"/>
                    </a:lnTo>
                    <a:lnTo>
                      <a:pt x="2250" y="1078"/>
                    </a:lnTo>
                    <a:lnTo>
                      <a:pt x="2253" y="1025"/>
                    </a:lnTo>
                    <a:lnTo>
                      <a:pt x="2252" y="966"/>
                    </a:lnTo>
                    <a:lnTo>
                      <a:pt x="2248" y="898"/>
                    </a:lnTo>
                    <a:lnTo>
                      <a:pt x="2433" y="955"/>
                    </a:lnTo>
                    <a:lnTo>
                      <a:pt x="2734" y="771"/>
                    </a:lnTo>
                    <a:lnTo>
                      <a:pt x="2805" y="771"/>
                    </a:lnTo>
                    <a:lnTo>
                      <a:pt x="2874" y="702"/>
                    </a:lnTo>
                    <a:lnTo>
                      <a:pt x="2945" y="631"/>
                    </a:lnTo>
                    <a:lnTo>
                      <a:pt x="3015" y="561"/>
                    </a:lnTo>
                    <a:lnTo>
                      <a:pt x="3085" y="491"/>
                    </a:lnTo>
                    <a:lnTo>
                      <a:pt x="3225" y="420"/>
                    </a:lnTo>
                    <a:lnTo>
                      <a:pt x="3225" y="71"/>
                    </a:lnTo>
                    <a:lnTo>
                      <a:pt x="3155" y="0"/>
                    </a:lnTo>
                    <a:lnTo>
                      <a:pt x="2805" y="0"/>
                    </a:lnTo>
                    <a:lnTo>
                      <a:pt x="2734" y="71"/>
                    </a:lnTo>
                    <a:lnTo>
                      <a:pt x="2664" y="140"/>
                    </a:lnTo>
                    <a:lnTo>
                      <a:pt x="2454" y="211"/>
                    </a:lnTo>
                    <a:lnTo>
                      <a:pt x="2314" y="280"/>
                    </a:lnTo>
                    <a:lnTo>
                      <a:pt x="2314" y="211"/>
                    </a:lnTo>
                    <a:lnTo>
                      <a:pt x="2314" y="140"/>
                    </a:lnTo>
                    <a:lnTo>
                      <a:pt x="2243" y="0"/>
                    </a:lnTo>
                    <a:lnTo>
                      <a:pt x="1963" y="0"/>
                    </a:lnTo>
                    <a:lnTo>
                      <a:pt x="1752" y="71"/>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7"/>
              <p:cNvSpPr>
                <a:spLocks/>
              </p:cNvSpPr>
              <p:nvPr/>
            </p:nvSpPr>
            <p:spPr bwMode="auto">
              <a:xfrm>
                <a:off x="950913" y="760413"/>
                <a:ext cx="450850" cy="190500"/>
              </a:xfrm>
              <a:custGeom>
                <a:avLst/>
                <a:gdLst>
                  <a:gd name="T0" fmla="*/ 5819 w 10236"/>
                  <a:gd name="T1" fmla="*/ 351 h 4348"/>
                  <a:gd name="T2" fmla="*/ 5551 w 10236"/>
                  <a:gd name="T3" fmla="*/ 736 h 4348"/>
                  <a:gd name="T4" fmla="*/ 5603 w 10236"/>
                  <a:gd name="T5" fmla="*/ 838 h 4348"/>
                  <a:gd name="T6" fmla="*/ 5606 w 10236"/>
                  <a:gd name="T7" fmla="*/ 974 h 4348"/>
                  <a:gd name="T8" fmla="*/ 5582 w 10236"/>
                  <a:gd name="T9" fmla="*/ 1054 h 4348"/>
                  <a:gd name="T10" fmla="*/ 4627 w 10236"/>
                  <a:gd name="T11" fmla="*/ 1613 h 4348"/>
                  <a:gd name="T12" fmla="*/ 4422 w 10236"/>
                  <a:gd name="T13" fmla="*/ 1871 h 4348"/>
                  <a:gd name="T14" fmla="*/ 4219 w 10236"/>
                  <a:gd name="T15" fmla="*/ 1986 h 4348"/>
                  <a:gd name="T16" fmla="*/ 3955 w 10236"/>
                  <a:gd name="T17" fmla="*/ 2189 h 4348"/>
                  <a:gd name="T18" fmla="*/ 3708 w 10236"/>
                  <a:gd name="T19" fmla="*/ 2336 h 4348"/>
                  <a:gd name="T20" fmla="*/ 3368 w 10236"/>
                  <a:gd name="T21" fmla="*/ 2447 h 4348"/>
                  <a:gd name="T22" fmla="*/ 3081 w 10236"/>
                  <a:gd name="T23" fmla="*/ 2526 h 4348"/>
                  <a:gd name="T24" fmla="*/ 2866 w 10236"/>
                  <a:gd name="T25" fmla="*/ 2659 h 4348"/>
                  <a:gd name="T26" fmla="*/ 2544 w 10236"/>
                  <a:gd name="T27" fmla="*/ 2931 h 4348"/>
                  <a:gd name="T28" fmla="*/ 2326 w 10236"/>
                  <a:gd name="T29" fmla="*/ 3074 h 4348"/>
                  <a:gd name="T30" fmla="*/ 2103 w 10236"/>
                  <a:gd name="T31" fmla="*/ 3015 h 4348"/>
                  <a:gd name="T32" fmla="*/ 1262 w 10236"/>
                  <a:gd name="T33" fmla="*/ 3366 h 4348"/>
                  <a:gd name="T34" fmla="*/ 140 w 10236"/>
                  <a:gd name="T35" fmla="*/ 3787 h 4348"/>
                  <a:gd name="T36" fmla="*/ 491 w 10236"/>
                  <a:gd name="T37" fmla="*/ 3997 h 4348"/>
                  <a:gd name="T38" fmla="*/ 841 w 10236"/>
                  <a:gd name="T39" fmla="*/ 4277 h 4348"/>
                  <a:gd name="T40" fmla="*/ 1403 w 10236"/>
                  <a:gd name="T41" fmla="*/ 4269 h 4348"/>
                  <a:gd name="T42" fmla="*/ 3001 w 10236"/>
                  <a:gd name="T43" fmla="*/ 3862 h 4348"/>
                  <a:gd name="T44" fmla="*/ 4417 w 10236"/>
                  <a:gd name="T45" fmla="*/ 3929 h 4348"/>
                  <a:gd name="T46" fmla="*/ 4717 w 10236"/>
                  <a:gd name="T47" fmla="*/ 3947 h 4348"/>
                  <a:gd name="T48" fmla="*/ 4931 w 10236"/>
                  <a:gd name="T49" fmla="*/ 3985 h 4348"/>
                  <a:gd name="T50" fmla="*/ 5110 w 10236"/>
                  <a:gd name="T51" fmla="*/ 4054 h 4348"/>
                  <a:gd name="T52" fmla="*/ 5233 w 10236"/>
                  <a:gd name="T53" fmla="*/ 4162 h 4348"/>
                  <a:gd name="T54" fmla="*/ 5446 w 10236"/>
                  <a:gd name="T55" fmla="*/ 4194 h 4348"/>
                  <a:gd name="T56" fmla="*/ 5655 w 10236"/>
                  <a:gd name="T57" fmla="*/ 4156 h 4348"/>
                  <a:gd name="T58" fmla="*/ 5960 w 10236"/>
                  <a:gd name="T59" fmla="*/ 4138 h 4348"/>
                  <a:gd name="T60" fmla="*/ 6319 w 10236"/>
                  <a:gd name="T61" fmla="*/ 4145 h 4348"/>
                  <a:gd name="T62" fmla="*/ 6392 w 10236"/>
                  <a:gd name="T63" fmla="*/ 4121 h 4348"/>
                  <a:gd name="T64" fmla="*/ 6412 w 10236"/>
                  <a:gd name="T65" fmla="*/ 4053 h 4348"/>
                  <a:gd name="T66" fmla="*/ 6379 w 10236"/>
                  <a:gd name="T67" fmla="*/ 3857 h 4348"/>
                  <a:gd name="T68" fmla="*/ 4837 w 10236"/>
                  <a:gd name="T69" fmla="*/ 2735 h 4348"/>
                  <a:gd name="T70" fmla="*/ 6018 w 10236"/>
                  <a:gd name="T71" fmla="*/ 2200 h 4348"/>
                  <a:gd name="T72" fmla="*/ 6130 w 10236"/>
                  <a:gd name="T73" fmla="*/ 2119 h 4348"/>
                  <a:gd name="T74" fmla="*/ 6450 w 10236"/>
                  <a:gd name="T75" fmla="*/ 2104 h 4348"/>
                  <a:gd name="T76" fmla="*/ 6575 w 10236"/>
                  <a:gd name="T77" fmla="*/ 2126 h 4348"/>
                  <a:gd name="T78" fmla="*/ 6688 w 10236"/>
                  <a:gd name="T79" fmla="*/ 2214 h 4348"/>
                  <a:gd name="T80" fmla="*/ 8693 w 10236"/>
                  <a:gd name="T81" fmla="*/ 2595 h 4348"/>
                  <a:gd name="T82" fmla="*/ 9044 w 10236"/>
                  <a:gd name="T83" fmla="*/ 2034 h 4348"/>
                  <a:gd name="T84" fmla="*/ 9885 w 10236"/>
                  <a:gd name="T85" fmla="*/ 1052 h 4348"/>
                  <a:gd name="T86" fmla="*/ 9745 w 10236"/>
                  <a:gd name="T87" fmla="*/ 912 h 4348"/>
                  <a:gd name="T88" fmla="*/ 9412 w 10236"/>
                  <a:gd name="T89" fmla="*/ 928 h 4348"/>
                  <a:gd name="T90" fmla="*/ 9343 w 10236"/>
                  <a:gd name="T91" fmla="*/ 978 h 4348"/>
                  <a:gd name="T92" fmla="*/ 9296 w 10236"/>
                  <a:gd name="T93" fmla="*/ 1072 h 4348"/>
                  <a:gd name="T94" fmla="*/ 9230 w 10236"/>
                  <a:gd name="T95" fmla="*/ 1140 h 4348"/>
                  <a:gd name="T96" fmla="*/ 9080 w 10236"/>
                  <a:gd name="T97" fmla="*/ 1188 h 4348"/>
                  <a:gd name="T98" fmla="*/ 8623 w 10236"/>
                  <a:gd name="T99" fmla="*/ 1964 h 4348"/>
                  <a:gd name="T100" fmla="*/ 8320 w 10236"/>
                  <a:gd name="T101" fmla="*/ 2184 h 4348"/>
                  <a:gd name="T102" fmla="*/ 8207 w 10236"/>
                  <a:gd name="T103" fmla="*/ 2256 h 4348"/>
                  <a:gd name="T104" fmla="*/ 7197 w 10236"/>
                  <a:gd name="T105" fmla="*/ 1849 h 4348"/>
                  <a:gd name="T106" fmla="*/ 5612 w 10236"/>
                  <a:gd name="T107" fmla="*/ 1699 h 4348"/>
                  <a:gd name="T108" fmla="*/ 5641 w 10236"/>
                  <a:gd name="T109" fmla="*/ 1490 h 4348"/>
                  <a:gd name="T110" fmla="*/ 5719 w 10236"/>
                  <a:gd name="T111" fmla="*/ 1236 h 4348"/>
                  <a:gd name="T112" fmla="*/ 5833 w 10236"/>
                  <a:gd name="T113" fmla="*/ 919 h 4348"/>
                  <a:gd name="T114" fmla="*/ 5915 w 10236"/>
                  <a:gd name="T115" fmla="*/ 599 h 4348"/>
                  <a:gd name="T116" fmla="*/ 5996 w 10236"/>
                  <a:gd name="T117" fmla="*/ 362 h 4348"/>
                  <a:gd name="T118" fmla="*/ 6063 w 10236"/>
                  <a:gd name="T119" fmla="*/ 295 h 4348"/>
                  <a:gd name="T120" fmla="*/ 6168 w 10236"/>
                  <a:gd name="T121" fmla="*/ 280 h 4348"/>
                  <a:gd name="T122" fmla="*/ 6293 w 10236"/>
                  <a:gd name="T123" fmla="*/ 184 h 4348"/>
                  <a:gd name="T124" fmla="*/ 5959 w 10236"/>
                  <a:gd name="T125" fmla="*/ 70 h 4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36" h="4348">
                    <a:moveTo>
                      <a:pt x="5959" y="70"/>
                    </a:moveTo>
                    <a:lnTo>
                      <a:pt x="5819" y="141"/>
                    </a:lnTo>
                    <a:lnTo>
                      <a:pt x="5679" y="211"/>
                    </a:lnTo>
                    <a:lnTo>
                      <a:pt x="5608" y="281"/>
                    </a:lnTo>
                    <a:lnTo>
                      <a:pt x="5608" y="351"/>
                    </a:lnTo>
                    <a:lnTo>
                      <a:pt x="5819" y="351"/>
                    </a:lnTo>
                    <a:lnTo>
                      <a:pt x="5474" y="640"/>
                    </a:lnTo>
                    <a:lnTo>
                      <a:pt x="5488" y="660"/>
                    </a:lnTo>
                    <a:lnTo>
                      <a:pt x="5502" y="679"/>
                    </a:lnTo>
                    <a:lnTo>
                      <a:pt x="5515" y="695"/>
                    </a:lnTo>
                    <a:lnTo>
                      <a:pt x="5529" y="710"/>
                    </a:lnTo>
                    <a:lnTo>
                      <a:pt x="5551" y="736"/>
                    </a:lnTo>
                    <a:lnTo>
                      <a:pt x="5571" y="762"/>
                    </a:lnTo>
                    <a:lnTo>
                      <a:pt x="5579" y="774"/>
                    </a:lnTo>
                    <a:lnTo>
                      <a:pt x="5587" y="788"/>
                    </a:lnTo>
                    <a:lnTo>
                      <a:pt x="5593" y="803"/>
                    </a:lnTo>
                    <a:lnTo>
                      <a:pt x="5598" y="820"/>
                    </a:lnTo>
                    <a:lnTo>
                      <a:pt x="5603" y="838"/>
                    </a:lnTo>
                    <a:lnTo>
                      <a:pt x="5606" y="860"/>
                    </a:lnTo>
                    <a:lnTo>
                      <a:pt x="5608" y="885"/>
                    </a:lnTo>
                    <a:lnTo>
                      <a:pt x="5608" y="912"/>
                    </a:lnTo>
                    <a:lnTo>
                      <a:pt x="5608" y="936"/>
                    </a:lnTo>
                    <a:lnTo>
                      <a:pt x="5607" y="956"/>
                    </a:lnTo>
                    <a:lnTo>
                      <a:pt x="5606" y="974"/>
                    </a:lnTo>
                    <a:lnTo>
                      <a:pt x="5604" y="990"/>
                    </a:lnTo>
                    <a:lnTo>
                      <a:pt x="5602" y="1003"/>
                    </a:lnTo>
                    <a:lnTo>
                      <a:pt x="5599" y="1016"/>
                    </a:lnTo>
                    <a:lnTo>
                      <a:pt x="5595" y="1026"/>
                    </a:lnTo>
                    <a:lnTo>
                      <a:pt x="5591" y="1036"/>
                    </a:lnTo>
                    <a:lnTo>
                      <a:pt x="5582" y="1054"/>
                    </a:lnTo>
                    <a:lnTo>
                      <a:pt x="5570" y="1072"/>
                    </a:lnTo>
                    <a:lnTo>
                      <a:pt x="5555" y="1094"/>
                    </a:lnTo>
                    <a:lnTo>
                      <a:pt x="5539" y="1122"/>
                    </a:lnTo>
                    <a:lnTo>
                      <a:pt x="4926" y="1381"/>
                    </a:lnTo>
                    <a:lnTo>
                      <a:pt x="4822" y="1609"/>
                    </a:lnTo>
                    <a:lnTo>
                      <a:pt x="4627" y="1613"/>
                    </a:lnTo>
                    <a:lnTo>
                      <a:pt x="4627" y="1824"/>
                    </a:lnTo>
                    <a:lnTo>
                      <a:pt x="4582" y="1829"/>
                    </a:lnTo>
                    <a:lnTo>
                      <a:pt x="4539" y="1836"/>
                    </a:lnTo>
                    <a:lnTo>
                      <a:pt x="4499" y="1846"/>
                    </a:lnTo>
                    <a:lnTo>
                      <a:pt x="4459" y="1857"/>
                    </a:lnTo>
                    <a:lnTo>
                      <a:pt x="4422" y="1871"/>
                    </a:lnTo>
                    <a:lnTo>
                      <a:pt x="4386" y="1886"/>
                    </a:lnTo>
                    <a:lnTo>
                      <a:pt x="4350" y="1904"/>
                    </a:lnTo>
                    <a:lnTo>
                      <a:pt x="4317" y="1923"/>
                    </a:lnTo>
                    <a:lnTo>
                      <a:pt x="4284" y="1943"/>
                    </a:lnTo>
                    <a:lnTo>
                      <a:pt x="4252" y="1964"/>
                    </a:lnTo>
                    <a:lnTo>
                      <a:pt x="4219" y="1986"/>
                    </a:lnTo>
                    <a:lnTo>
                      <a:pt x="4188" y="2010"/>
                    </a:lnTo>
                    <a:lnTo>
                      <a:pt x="4125" y="2059"/>
                    </a:lnTo>
                    <a:lnTo>
                      <a:pt x="4059" y="2110"/>
                    </a:lnTo>
                    <a:lnTo>
                      <a:pt x="4026" y="2136"/>
                    </a:lnTo>
                    <a:lnTo>
                      <a:pt x="3992" y="2163"/>
                    </a:lnTo>
                    <a:lnTo>
                      <a:pt x="3955" y="2189"/>
                    </a:lnTo>
                    <a:lnTo>
                      <a:pt x="3919" y="2214"/>
                    </a:lnTo>
                    <a:lnTo>
                      <a:pt x="3881" y="2240"/>
                    </a:lnTo>
                    <a:lnTo>
                      <a:pt x="3841" y="2265"/>
                    </a:lnTo>
                    <a:lnTo>
                      <a:pt x="3798" y="2290"/>
                    </a:lnTo>
                    <a:lnTo>
                      <a:pt x="3754" y="2314"/>
                    </a:lnTo>
                    <a:lnTo>
                      <a:pt x="3708" y="2336"/>
                    </a:lnTo>
                    <a:lnTo>
                      <a:pt x="3658" y="2358"/>
                    </a:lnTo>
                    <a:lnTo>
                      <a:pt x="3607" y="2378"/>
                    </a:lnTo>
                    <a:lnTo>
                      <a:pt x="3551" y="2398"/>
                    </a:lnTo>
                    <a:lnTo>
                      <a:pt x="3494" y="2416"/>
                    </a:lnTo>
                    <a:lnTo>
                      <a:pt x="3432" y="2432"/>
                    </a:lnTo>
                    <a:lnTo>
                      <a:pt x="3368" y="2447"/>
                    </a:lnTo>
                    <a:lnTo>
                      <a:pt x="3299" y="2459"/>
                    </a:lnTo>
                    <a:lnTo>
                      <a:pt x="3252" y="2468"/>
                    </a:lnTo>
                    <a:lnTo>
                      <a:pt x="3207" y="2479"/>
                    </a:lnTo>
                    <a:lnTo>
                      <a:pt x="3163" y="2493"/>
                    </a:lnTo>
                    <a:lnTo>
                      <a:pt x="3121" y="2508"/>
                    </a:lnTo>
                    <a:lnTo>
                      <a:pt x="3081" y="2526"/>
                    </a:lnTo>
                    <a:lnTo>
                      <a:pt x="3042" y="2545"/>
                    </a:lnTo>
                    <a:lnTo>
                      <a:pt x="3005" y="2565"/>
                    </a:lnTo>
                    <a:lnTo>
                      <a:pt x="2969" y="2587"/>
                    </a:lnTo>
                    <a:lnTo>
                      <a:pt x="2934" y="2609"/>
                    </a:lnTo>
                    <a:lnTo>
                      <a:pt x="2899" y="2633"/>
                    </a:lnTo>
                    <a:lnTo>
                      <a:pt x="2866" y="2659"/>
                    </a:lnTo>
                    <a:lnTo>
                      <a:pt x="2833" y="2685"/>
                    </a:lnTo>
                    <a:lnTo>
                      <a:pt x="2768" y="2738"/>
                    </a:lnTo>
                    <a:lnTo>
                      <a:pt x="2705" y="2794"/>
                    </a:lnTo>
                    <a:lnTo>
                      <a:pt x="2641" y="2849"/>
                    </a:lnTo>
                    <a:lnTo>
                      <a:pt x="2577" y="2904"/>
                    </a:lnTo>
                    <a:lnTo>
                      <a:pt x="2544" y="2931"/>
                    </a:lnTo>
                    <a:lnTo>
                      <a:pt x="2510" y="2957"/>
                    </a:lnTo>
                    <a:lnTo>
                      <a:pt x="2475" y="2982"/>
                    </a:lnTo>
                    <a:lnTo>
                      <a:pt x="2440" y="3007"/>
                    </a:lnTo>
                    <a:lnTo>
                      <a:pt x="2402" y="3031"/>
                    </a:lnTo>
                    <a:lnTo>
                      <a:pt x="2365" y="3054"/>
                    </a:lnTo>
                    <a:lnTo>
                      <a:pt x="2326" y="3074"/>
                    </a:lnTo>
                    <a:lnTo>
                      <a:pt x="2285" y="3094"/>
                    </a:lnTo>
                    <a:lnTo>
                      <a:pt x="2242" y="3112"/>
                    </a:lnTo>
                    <a:lnTo>
                      <a:pt x="2198" y="3128"/>
                    </a:lnTo>
                    <a:lnTo>
                      <a:pt x="2152" y="3143"/>
                    </a:lnTo>
                    <a:lnTo>
                      <a:pt x="2103" y="3156"/>
                    </a:lnTo>
                    <a:lnTo>
                      <a:pt x="2103" y="3015"/>
                    </a:lnTo>
                    <a:lnTo>
                      <a:pt x="1963" y="3015"/>
                    </a:lnTo>
                    <a:lnTo>
                      <a:pt x="1823" y="3086"/>
                    </a:lnTo>
                    <a:lnTo>
                      <a:pt x="1752" y="3156"/>
                    </a:lnTo>
                    <a:lnTo>
                      <a:pt x="1612" y="3226"/>
                    </a:lnTo>
                    <a:lnTo>
                      <a:pt x="1472" y="3296"/>
                    </a:lnTo>
                    <a:lnTo>
                      <a:pt x="1262" y="3366"/>
                    </a:lnTo>
                    <a:lnTo>
                      <a:pt x="1122" y="3437"/>
                    </a:lnTo>
                    <a:lnTo>
                      <a:pt x="701" y="3506"/>
                    </a:lnTo>
                    <a:lnTo>
                      <a:pt x="211" y="3506"/>
                    </a:lnTo>
                    <a:lnTo>
                      <a:pt x="0" y="3506"/>
                    </a:lnTo>
                    <a:lnTo>
                      <a:pt x="0" y="3717"/>
                    </a:lnTo>
                    <a:lnTo>
                      <a:pt x="140" y="3787"/>
                    </a:lnTo>
                    <a:lnTo>
                      <a:pt x="561" y="3857"/>
                    </a:lnTo>
                    <a:lnTo>
                      <a:pt x="771" y="3857"/>
                    </a:lnTo>
                    <a:lnTo>
                      <a:pt x="1051" y="3857"/>
                    </a:lnTo>
                    <a:lnTo>
                      <a:pt x="841" y="3857"/>
                    </a:lnTo>
                    <a:lnTo>
                      <a:pt x="701" y="3928"/>
                    </a:lnTo>
                    <a:lnTo>
                      <a:pt x="491" y="3997"/>
                    </a:lnTo>
                    <a:lnTo>
                      <a:pt x="420" y="4068"/>
                    </a:lnTo>
                    <a:lnTo>
                      <a:pt x="351" y="4137"/>
                    </a:lnTo>
                    <a:lnTo>
                      <a:pt x="351" y="4208"/>
                    </a:lnTo>
                    <a:lnTo>
                      <a:pt x="420" y="4277"/>
                    </a:lnTo>
                    <a:lnTo>
                      <a:pt x="491" y="4277"/>
                    </a:lnTo>
                    <a:lnTo>
                      <a:pt x="841" y="4277"/>
                    </a:lnTo>
                    <a:lnTo>
                      <a:pt x="987" y="4124"/>
                    </a:lnTo>
                    <a:lnTo>
                      <a:pt x="1193" y="4204"/>
                    </a:lnTo>
                    <a:lnTo>
                      <a:pt x="1161" y="4134"/>
                    </a:lnTo>
                    <a:lnTo>
                      <a:pt x="1798" y="3867"/>
                    </a:lnTo>
                    <a:lnTo>
                      <a:pt x="1833" y="3942"/>
                    </a:lnTo>
                    <a:lnTo>
                      <a:pt x="1403" y="4269"/>
                    </a:lnTo>
                    <a:lnTo>
                      <a:pt x="1823" y="4348"/>
                    </a:lnTo>
                    <a:lnTo>
                      <a:pt x="1893" y="4348"/>
                    </a:lnTo>
                    <a:lnTo>
                      <a:pt x="2174" y="4277"/>
                    </a:lnTo>
                    <a:lnTo>
                      <a:pt x="2174" y="4208"/>
                    </a:lnTo>
                    <a:lnTo>
                      <a:pt x="2314" y="4068"/>
                    </a:lnTo>
                    <a:lnTo>
                      <a:pt x="3001" y="3862"/>
                    </a:lnTo>
                    <a:lnTo>
                      <a:pt x="3085" y="4063"/>
                    </a:lnTo>
                    <a:lnTo>
                      <a:pt x="3926" y="4068"/>
                    </a:lnTo>
                    <a:lnTo>
                      <a:pt x="4276" y="4068"/>
                    </a:lnTo>
                    <a:lnTo>
                      <a:pt x="4276" y="3928"/>
                    </a:lnTo>
                    <a:lnTo>
                      <a:pt x="4345" y="3928"/>
                    </a:lnTo>
                    <a:lnTo>
                      <a:pt x="4417" y="3929"/>
                    </a:lnTo>
                    <a:lnTo>
                      <a:pt x="4492" y="3931"/>
                    </a:lnTo>
                    <a:lnTo>
                      <a:pt x="4566" y="3934"/>
                    </a:lnTo>
                    <a:lnTo>
                      <a:pt x="4604" y="3937"/>
                    </a:lnTo>
                    <a:lnTo>
                      <a:pt x="4642" y="3940"/>
                    </a:lnTo>
                    <a:lnTo>
                      <a:pt x="4679" y="3943"/>
                    </a:lnTo>
                    <a:lnTo>
                      <a:pt x="4717" y="3947"/>
                    </a:lnTo>
                    <a:lnTo>
                      <a:pt x="4754" y="3952"/>
                    </a:lnTo>
                    <a:lnTo>
                      <a:pt x="4791" y="3957"/>
                    </a:lnTo>
                    <a:lnTo>
                      <a:pt x="4826" y="3963"/>
                    </a:lnTo>
                    <a:lnTo>
                      <a:pt x="4862" y="3969"/>
                    </a:lnTo>
                    <a:lnTo>
                      <a:pt x="4897" y="3977"/>
                    </a:lnTo>
                    <a:lnTo>
                      <a:pt x="4931" y="3985"/>
                    </a:lnTo>
                    <a:lnTo>
                      <a:pt x="4964" y="3994"/>
                    </a:lnTo>
                    <a:lnTo>
                      <a:pt x="4995" y="4004"/>
                    </a:lnTo>
                    <a:lnTo>
                      <a:pt x="5027" y="4015"/>
                    </a:lnTo>
                    <a:lnTo>
                      <a:pt x="5056" y="4026"/>
                    </a:lnTo>
                    <a:lnTo>
                      <a:pt x="5084" y="4040"/>
                    </a:lnTo>
                    <a:lnTo>
                      <a:pt x="5110" y="4054"/>
                    </a:lnTo>
                    <a:lnTo>
                      <a:pt x="5136" y="4069"/>
                    </a:lnTo>
                    <a:lnTo>
                      <a:pt x="5159" y="4085"/>
                    </a:lnTo>
                    <a:lnTo>
                      <a:pt x="5181" y="4102"/>
                    </a:lnTo>
                    <a:lnTo>
                      <a:pt x="5200" y="4120"/>
                    </a:lnTo>
                    <a:lnTo>
                      <a:pt x="5218" y="4140"/>
                    </a:lnTo>
                    <a:lnTo>
                      <a:pt x="5233" y="4162"/>
                    </a:lnTo>
                    <a:lnTo>
                      <a:pt x="5246" y="4184"/>
                    </a:lnTo>
                    <a:lnTo>
                      <a:pt x="5257" y="4208"/>
                    </a:lnTo>
                    <a:lnTo>
                      <a:pt x="5313" y="4206"/>
                    </a:lnTo>
                    <a:lnTo>
                      <a:pt x="5362" y="4203"/>
                    </a:lnTo>
                    <a:lnTo>
                      <a:pt x="5407" y="4199"/>
                    </a:lnTo>
                    <a:lnTo>
                      <a:pt x="5446" y="4194"/>
                    </a:lnTo>
                    <a:lnTo>
                      <a:pt x="5483" y="4188"/>
                    </a:lnTo>
                    <a:lnTo>
                      <a:pt x="5517" y="4182"/>
                    </a:lnTo>
                    <a:lnTo>
                      <a:pt x="5552" y="4176"/>
                    </a:lnTo>
                    <a:lnTo>
                      <a:pt x="5585" y="4170"/>
                    </a:lnTo>
                    <a:lnTo>
                      <a:pt x="5619" y="4163"/>
                    </a:lnTo>
                    <a:lnTo>
                      <a:pt x="5655" y="4156"/>
                    </a:lnTo>
                    <a:lnTo>
                      <a:pt x="5693" y="4151"/>
                    </a:lnTo>
                    <a:lnTo>
                      <a:pt x="5735" y="4146"/>
                    </a:lnTo>
                    <a:lnTo>
                      <a:pt x="5781" y="4142"/>
                    </a:lnTo>
                    <a:lnTo>
                      <a:pt x="5834" y="4139"/>
                    </a:lnTo>
                    <a:lnTo>
                      <a:pt x="5893" y="4138"/>
                    </a:lnTo>
                    <a:lnTo>
                      <a:pt x="5960" y="4138"/>
                    </a:lnTo>
                    <a:lnTo>
                      <a:pt x="6115" y="4141"/>
                    </a:lnTo>
                    <a:lnTo>
                      <a:pt x="6234" y="4145"/>
                    </a:lnTo>
                    <a:lnTo>
                      <a:pt x="6258" y="4146"/>
                    </a:lnTo>
                    <a:lnTo>
                      <a:pt x="6280" y="4146"/>
                    </a:lnTo>
                    <a:lnTo>
                      <a:pt x="6300" y="4146"/>
                    </a:lnTo>
                    <a:lnTo>
                      <a:pt x="6319" y="4145"/>
                    </a:lnTo>
                    <a:lnTo>
                      <a:pt x="6335" y="4143"/>
                    </a:lnTo>
                    <a:lnTo>
                      <a:pt x="6350" y="4140"/>
                    </a:lnTo>
                    <a:lnTo>
                      <a:pt x="6363" y="4137"/>
                    </a:lnTo>
                    <a:lnTo>
                      <a:pt x="6374" y="4133"/>
                    </a:lnTo>
                    <a:lnTo>
                      <a:pt x="6384" y="4127"/>
                    </a:lnTo>
                    <a:lnTo>
                      <a:pt x="6392" y="4121"/>
                    </a:lnTo>
                    <a:lnTo>
                      <a:pt x="6398" y="4113"/>
                    </a:lnTo>
                    <a:lnTo>
                      <a:pt x="6403" y="4104"/>
                    </a:lnTo>
                    <a:lnTo>
                      <a:pt x="6407" y="4094"/>
                    </a:lnTo>
                    <a:lnTo>
                      <a:pt x="6410" y="4082"/>
                    </a:lnTo>
                    <a:lnTo>
                      <a:pt x="6411" y="4068"/>
                    </a:lnTo>
                    <a:lnTo>
                      <a:pt x="6412" y="4053"/>
                    </a:lnTo>
                    <a:lnTo>
                      <a:pt x="6411" y="4036"/>
                    </a:lnTo>
                    <a:lnTo>
                      <a:pt x="6409" y="4016"/>
                    </a:lnTo>
                    <a:lnTo>
                      <a:pt x="6406" y="3995"/>
                    </a:lnTo>
                    <a:lnTo>
                      <a:pt x="6402" y="3972"/>
                    </a:lnTo>
                    <a:lnTo>
                      <a:pt x="6392" y="3920"/>
                    </a:lnTo>
                    <a:lnTo>
                      <a:pt x="6379" y="3857"/>
                    </a:lnTo>
                    <a:lnTo>
                      <a:pt x="4626" y="3816"/>
                    </a:lnTo>
                    <a:lnTo>
                      <a:pt x="4452" y="3546"/>
                    </a:lnTo>
                    <a:lnTo>
                      <a:pt x="4417" y="3226"/>
                    </a:lnTo>
                    <a:lnTo>
                      <a:pt x="4482" y="3282"/>
                    </a:lnTo>
                    <a:lnTo>
                      <a:pt x="4901" y="2789"/>
                    </a:lnTo>
                    <a:lnTo>
                      <a:pt x="4837" y="2735"/>
                    </a:lnTo>
                    <a:lnTo>
                      <a:pt x="5257" y="2735"/>
                    </a:lnTo>
                    <a:lnTo>
                      <a:pt x="5541" y="2245"/>
                    </a:lnTo>
                    <a:lnTo>
                      <a:pt x="5959" y="2244"/>
                    </a:lnTo>
                    <a:lnTo>
                      <a:pt x="5981" y="2229"/>
                    </a:lnTo>
                    <a:lnTo>
                      <a:pt x="6001" y="2214"/>
                    </a:lnTo>
                    <a:lnTo>
                      <a:pt x="6018" y="2200"/>
                    </a:lnTo>
                    <a:lnTo>
                      <a:pt x="6034" y="2187"/>
                    </a:lnTo>
                    <a:lnTo>
                      <a:pt x="6062" y="2163"/>
                    </a:lnTo>
                    <a:lnTo>
                      <a:pt x="6088" y="2142"/>
                    </a:lnTo>
                    <a:lnTo>
                      <a:pt x="6101" y="2133"/>
                    </a:lnTo>
                    <a:lnTo>
                      <a:pt x="6115" y="2126"/>
                    </a:lnTo>
                    <a:lnTo>
                      <a:pt x="6130" y="2119"/>
                    </a:lnTo>
                    <a:lnTo>
                      <a:pt x="6147" y="2114"/>
                    </a:lnTo>
                    <a:lnTo>
                      <a:pt x="6165" y="2109"/>
                    </a:lnTo>
                    <a:lnTo>
                      <a:pt x="6188" y="2106"/>
                    </a:lnTo>
                    <a:lnTo>
                      <a:pt x="6212" y="2104"/>
                    </a:lnTo>
                    <a:lnTo>
                      <a:pt x="6239" y="2104"/>
                    </a:lnTo>
                    <a:lnTo>
                      <a:pt x="6450" y="2104"/>
                    </a:lnTo>
                    <a:lnTo>
                      <a:pt x="6477" y="2104"/>
                    </a:lnTo>
                    <a:lnTo>
                      <a:pt x="6502" y="2106"/>
                    </a:lnTo>
                    <a:lnTo>
                      <a:pt x="6523" y="2109"/>
                    </a:lnTo>
                    <a:lnTo>
                      <a:pt x="6542" y="2114"/>
                    </a:lnTo>
                    <a:lnTo>
                      <a:pt x="6558" y="2119"/>
                    </a:lnTo>
                    <a:lnTo>
                      <a:pt x="6575" y="2126"/>
                    </a:lnTo>
                    <a:lnTo>
                      <a:pt x="6588" y="2133"/>
                    </a:lnTo>
                    <a:lnTo>
                      <a:pt x="6602" y="2142"/>
                    </a:lnTo>
                    <a:lnTo>
                      <a:pt x="6627" y="2163"/>
                    </a:lnTo>
                    <a:lnTo>
                      <a:pt x="6655" y="2187"/>
                    </a:lnTo>
                    <a:lnTo>
                      <a:pt x="6670" y="2200"/>
                    </a:lnTo>
                    <a:lnTo>
                      <a:pt x="6688" y="2214"/>
                    </a:lnTo>
                    <a:lnTo>
                      <a:pt x="6708" y="2229"/>
                    </a:lnTo>
                    <a:lnTo>
                      <a:pt x="6730" y="2244"/>
                    </a:lnTo>
                    <a:lnTo>
                      <a:pt x="7361" y="2384"/>
                    </a:lnTo>
                    <a:lnTo>
                      <a:pt x="8202" y="2384"/>
                    </a:lnTo>
                    <a:lnTo>
                      <a:pt x="8354" y="2302"/>
                    </a:lnTo>
                    <a:lnTo>
                      <a:pt x="8693" y="2595"/>
                    </a:lnTo>
                    <a:lnTo>
                      <a:pt x="8693" y="2384"/>
                    </a:lnTo>
                    <a:lnTo>
                      <a:pt x="8973" y="2384"/>
                    </a:lnTo>
                    <a:lnTo>
                      <a:pt x="8973" y="2174"/>
                    </a:lnTo>
                    <a:lnTo>
                      <a:pt x="9184" y="2174"/>
                    </a:lnTo>
                    <a:lnTo>
                      <a:pt x="9184" y="2034"/>
                    </a:lnTo>
                    <a:lnTo>
                      <a:pt x="9044" y="2034"/>
                    </a:lnTo>
                    <a:lnTo>
                      <a:pt x="9128" y="1687"/>
                    </a:lnTo>
                    <a:lnTo>
                      <a:pt x="9464" y="1756"/>
                    </a:lnTo>
                    <a:lnTo>
                      <a:pt x="9464" y="1403"/>
                    </a:lnTo>
                    <a:lnTo>
                      <a:pt x="9745" y="1403"/>
                    </a:lnTo>
                    <a:lnTo>
                      <a:pt x="9660" y="1056"/>
                    </a:lnTo>
                    <a:lnTo>
                      <a:pt x="9885" y="1052"/>
                    </a:lnTo>
                    <a:lnTo>
                      <a:pt x="9885" y="772"/>
                    </a:lnTo>
                    <a:lnTo>
                      <a:pt x="10236" y="702"/>
                    </a:lnTo>
                    <a:lnTo>
                      <a:pt x="10095" y="702"/>
                    </a:lnTo>
                    <a:lnTo>
                      <a:pt x="9955" y="702"/>
                    </a:lnTo>
                    <a:lnTo>
                      <a:pt x="9745" y="702"/>
                    </a:lnTo>
                    <a:lnTo>
                      <a:pt x="9745" y="912"/>
                    </a:lnTo>
                    <a:lnTo>
                      <a:pt x="9534" y="912"/>
                    </a:lnTo>
                    <a:lnTo>
                      <a:pt x="9504" y="913"/>
                    </a:lnTo>
                    <a:lnTo>
                      <a:pt x="9477" y="915"/>
                    </a:lnTo>
                    <a:lnTo>
                      <a:pt x="9453" y="918"/>
                    </a:lnTo>
                    <a:lnTo>
                      <a:pt x="9432" y="922"/>
                    </a:lnTo>
                    <a:lnTo>
                      <a:pt x="9412" y="928"/>
                    </a:lnTo>
                    <a:lnTo>
                      <a:pt x="9396" y="934"/>
                    </a:lnTo>
                    <a:lnTo>
                      <a:pt x="9382" y="941"/>
                    </a:lnTo>
                    <a:lnTo>
                      <a:pt x="9370" y="949"/>
                    </a:lnTo>
                    <a:lnTo>
                      <a:pt x="9359" y="958"/>
                    </a:lnTo>
                    <a:lnTo>
                      <a:pt x="9351" y="968"/>
                    </a:lnTo>
                    <a:lnTo>
                      <a:pt x="9343" y="978"/>
                    </a:lnTo>
                    <a:lnTo>
                      <a:pt x="9336" y="988"/>
                    </a:lnTo>
                    <a:lnTo>
                      <a:pt x="9325" y="1012"/>
                    </a:lnTo>
                    <a:lnTo>
                      <a:pt x="9314" y="1036"/>
                    </a:lnTo>
                    <a:lnTo>
                      <a:pt x="9309" y="1048"/>
                    </a:lnTo>
                    <a:lnTo>
                      <a:pt x="9303" y="1060"/>
                    </a:lnTo>
                    <a:lnTo>
                      <a:pt x="9296" y="1072"/>
                    </a:lnTo>
                    <a:lnTo>
                      <a:pt x="9288" y="1084"/>
                    </a:lnTo>
                    <a:lnTo>
                      <a:pt x="9280" y="1096"/>
                    </a:lnTo>
                    <a:lnTo>
                      <a:pt x="9270" y="1107"/>
                    </a:lnTo>
                    <a:lnTo>
                      <a:pt x="9258" y="1118"/>
                    </a:lnTo>
                    <a:lnTo>
                      <a:pt x="9245" y="1129"/>
                    </a:lnTo>
                    <a:lnTo>
                      <a:pt x="9230" y="1140"/>
                    </a:lnTo>
                    <a:lnTo>
                      <a:pt x="9212" y="1150"/>
                    </a:lnTo>
                    <a:lnTo>
                      <a:pt x="9192" y="1159"/>
                    </a:lnTo>
                    <a:lnTo>
                      <a:pt x="9169" y="1168"/>
                    </a:lnTo>
                    <a:lnTo>
                      <a:pt x="9142" y="1175"/>
                    </a:lnTo>
                    <a:lnTo>
                      <a:pt x="9113" y="1182"/>
                    </a:lnTo>
                    <a:lnTo>
                      <a:pt x="9080" y="1188"/>
                    </a:lnTo>
                    <a:lnTo>
                      <a:pt x="9044" y="1192"/>
                    </a:lnTo>
                    <a:lnTo>
                      <a:pt x="9044" y="1403"/>
                    </a:lnTo>
                    <a:lnTo>
                      <a:pt x="8693" y="1403"/>
                    </a:lnTo>
                    <a:lnTo>
                      <a:pt x="8630" y="1446"/>
                    </a:lnTo>
                    <a:lnTo>
                      <a:pt x="8986" y="1955"/>
                    </a:lnTo>
                    <a:lnTo>
                      <a:pt x="8623" y="1964"/>
                    </a:lnTo>
                    <a:lnTo>
                      <a:pt x="8706" y="2169"/>
                    </a:lnTo>
                    <a:lnTo>
                      <a:pt x="8413" y="2174"/>
                    </a:lnTo>
                    <a:lnTo>
                      <a:pt x="8385" y="2175"/>
                    </a:lnTo>
                    <a:lnTo>
                      <a:pt x="8360" y="2177"/>
                    </a:lnTo>
                    <a:lnTo>
                      <a:pt x="8339" y="2180"/>
                    </a:lnTo>
                    <a:lnTo>
                      <a:pt x="8320" y="2184"/>
                    </a:lnTo>
                    <a:lnTo>
                      <a:pt x="8304" y="2190"/>
                    </a:lnTo>
                    <a:lnTo>
                      <a:pt x="8288" y="2196"/>
                    </a:lnTo>
                    <a:lnTo>
                      <a:pt x="8274" y="2204"/>
                    </a:lnTo>
                    <a:lnTo>
                      <a:pt x="8261" y="2212"/>
                    </a:lnTo>
                    <a:lnTo>
                      <a:pt x="8235" y="2233"/>
                    </a:lnTo>
                    <a:lnTo>
                      <a:pt x="8207" y="2256"/>
                    </a:lnTo>
                    <a:lnTo>
                      <a:pt x="8192" y="2271"/>
                    </a:lnTo>
                    <a:lnTo>
                      <a:pt x="8174" y="2284"/>
                    </a:lnTo>
                    <a:lnTo>
                      <a:pt x="8155" y="2299"/>
                    </a:lnTo>
                    <a:lnTo>
                      <a:pt x="8133" y="2315"/>
                    </a:lnTo>
                    <a:lnTo>
                      <a:pt x="7509" y="2143"/>
                    </a:lnTo>
                    <a:lnTo>
                      <a:pt x="7197" y="1849"/>
                    </a:lnTo>
                    <a:lnTo>
                      <a:pt x="6310" y="1824"/>
                    </a:lnTo>
                    <a:lnTo>
                      <a:pt x="5959" y="1806"/>
                    </a:lnTo>
                    <a:lnTo>
                      <a:pt x="5608" y="1824"/>
                    </a:lnTo>
                    <a:lnTo>
                      <a:pt x="5609" y="1781"/>
                    </a:lnTo>
                    <a:lnTo>
                      <a:pt x="5610" y="1738"/>
                    </a:lnTo>
                    <a:lnTo>
                      <a:pt x="5612" y="1699"/>
                    </a:lnTo>
                    <a:lnTo>
                      <a:pt x="5615" y="1661"/>
                    </a:lnTo>
                    <a:lnTo>
                      <a:pt x="5619" y="1624"/>
                    </a:lnTo>
                    <a:lnTo>
                      <a:pt x="5623" y="1589"/>
                    </a:lnTo>
                    <a:lnTo>
                      <a:pt x="5629" y="1555"/>
                    </a:lnTo>
                    <a:lnTo>
                      <a:pt x="5634" y="1523"/>
                    </a:lnTo>
                    <a:lnTo>
                      <a:pt x="5641" y="1490"/>
                    </a:lnTo>
                    <a:lnTo>
                      <a:pt x="5648" y="1460"/>
                    </a:lnTo>
                    <a:lnTo>
                      <a:pt x="5656" y="1430"/>
                    </a:lnTo>
                    <a:lnTo>
                      <a:pt x="5664" y="1401"/>
                    </a:lnTo>
                    <a:lnTo>
                      <a:pt x="5681" y="1344"/>
                    </a:lnTo>
                    <a:lnTo>
                      <a:pt x="5700" y="1290"/>
                    </a:lnTo>
                    <a:lnTo>
                      <a:pt x="5719" y="1236"/>
                    </a:lnTo>
                    <a:lnTo>
                      <a:pt x="5740" y="1183"/>
                    </a:lnTo>
                    <a:lnTo>
                      <a:pt x="5760" y="1128"/>
                    </a:lnTo>
                    <a:lnTo>
                      <a:pt x="5781" y="1072"/>
                    </a:lnTo>
                    <a:lnTo>
                      <a:pt x="5803" y="1014"/>
                    </a:lnTo>
                    <a:lnTo>
                      <a:pt x="5823" y="951"/>
                    </a:lnTo>
                    <a:lnTo>
                      <a:pt x="5833" y="919"/>
                    </a:lnTo>
                    <a:lnTo>
                      <a:pt x="5843" y="886"/>
                    </a:lnTo>
                    <a:lnTo>
                      <a:pt x="5852" y="850"/>
                    </a:lnTo>
                    <a:lnTo>
                      <a:pt x="5861" y="814"/>
                    </a:lnTo>
                    <a:lnTo>
                      <a:pt x="5880" y="733"/>
                    </a:lnTo>
                    <a:lnTo>
                      <a:pt x="5898" y="662"/>
                    </a:lnTo>
                    <a:lnTo>
                      <a:pt x="5915" y="599"/>
                    </a:lnTo>
                    <a:lnTo>
                      <a:pt x="5931" y="543"/>
                    </a:lnTo>
                    <a:lnTo>
                      <a:pt x="5946" y="494"/>
                    </a:lnTo>
                    <a:lnTo>
                      <a:pt x="5959" y="453"/>
                    </a:lnTo>
                    <a:lnTo>
                      <a:pt x="5972" y="418"/>
                    </a:lnTo>
                    <a:lnTo>
                      <a:pt x="5985" y="388"/>
                    </a:lnTo>
                    <a:lnTo>
                      <a:pt x="5996" y="362"/>
                    </a:lnTo>
                    <a:lnTo>
                      <a:pt x="6008" y="343"/>
                    </a:lnTo>
                    <a:lnTo>
                      <a:pt x="6019" y="327"/>
                    </a:lnTo>
                    <a:lnTo>
                      <a:pt x="6030" y="315"/>
                    </a:lnTo>
                    <a:lnTo>
                      <a:pt x="6040" y="306"/>
                    </a:lnTo>
                    <a:lnTo>
                      <a:pt x="6052" y="300"/>
                    </a:lnTo>
                    <a:lnTo>
                      <a:pt x="6063" y="295"/>
                    </a:lnTo>
                    <a:lnTo>
                      <a:pt x="6074" y="293"/>
                    </a:lnTo>
                    <a:lnTo>
                      <a:pt x="6097" y="291"/>
                    </a:lnTo>
                    <a:lnTo>
                      <a:pt x="6123" y="290"/>
                    </a:lnTo>
                    <a:lnTo>
                      <a:pt x="6137" y="288"/>
                    </a:lnTo>
                    <a:lnTo>
                      <a:pt x="6152" y="285"/>
                    </a:lnTo>
                    <a:lnTo>
                      <a:pt x="6168" y="280"/>
                    </a:lnTo>
                    <a:lnTo>
                      <a:pt x="6186" y="273"/>
                    </a:lnTo>
                    <a:lnTo>
                      <a:pt x="6205" y="263"/>
                    </a:lnTo>
                    <a:lnTo>
                      <a:pt x="6225" y="249"/>
                    </a:lnTo>
                    <a:lnTo>
                      <a:pt x="6246" y="232"/>
                    </a:lnTo>
                    <a:lnTo>
                      <a:pt x="6269" y="210"/>
                    </a:lnTo>
                    <a:lnTo>
                      <a:pt x="6293" y="184"/>
                    </a:lnTo>
                    <a:lnTo>
                      <a:pt x="6321" y="152"/>
                    </a:lnTo>
                    <a:lnTo>
                      <a:pt x="6349" y="114"/>
                    </a:lnTo>
                    <a:lnTo>
                      <a:pt x="6379" y="70"/>
                    </a:lnTo>
                    <a:lnTo>
                      <a:pt x="6239" y="0"/>
                    </a:lnTo>
                    <a:lnTo>
                      <a:pt x="6099" y="0"/>
                    </a:lnTo>
                    <a:lnTo>
                      <a:pt x="5959" y="70"/>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8"/>
              <p:cNvSpPr>
                <a:spLocks/>
              </p:cNvSpPr>
              <p:nvPr/>
            </p:nvSpPr>
            <p:spPr bwMode="auto">
              <a:xfrm>
                <a:off x="1419226" y="419101"/>
                <a:ext cx="120650" cy="276225"/>
              </a:xfrm>
              <a:custGeom>
                <a:avLst/>
                <a:gdLst>
                  <a:gd name="T0" fmla="*/ 125 w 2729"/>
                  <a:gd name="T1" fmla="*/ 2162 h 6275"/>
                  <a:gd name="T2" fmla="*/ 606 w 2729"/>
                  <a:gd name="T3" fmla="*/ 2138 h 6275"/>
                  <a:gd name="T4" fmla="*/ 272 w 2729"/>
                  <a:gd name="T5" fmla="*/ 2364 h 6275"/>
                  <a:gd name="T6" fmla="*/ 897 w 2729"/>
                  <a:gd name="T7" fmla="*/ 2431 h 6275"/>
                  <a:gd name="T8" fmla="*/ 774 w 2729"/>
                  <a:gd name="T9" fmla="*/ 3097 h 6275"/>
                  <a:gd name="T10" fmla="*/ 1155 w 2729"/>
                  <a:gd name="T11" fmla="*/ 3746 h 6275"/>
                  <a:gd name="T12" fmla="*/ 1378 w 2729"/>
                  <a:gd name="T13" fmla="*/ 4031 h 6275"/>
                  <a:gd name="T14" fmla="*/ 1448 w 2729"/>
                  <a:gd name="T15" fmla="*/ 5223 h 6275"/>
                  <a:gd name="T16" fmla="*/ 1516 w 2729"/>
                  <a:gd name="T17" fmla="*/ 6145 h 6275"/>
                  <a:gd name="T18" fmla="*/ 1308 w 2729"/>
                  <a:gd name="T19" fmla="*/ 6275 h 6275"/>
                  <a:gd name="T20" fmla="*/ 1759 w 2729"/>
                  <a:gd name="T21" fmla="*/ 6197 h 6275"/>
                  <a:gd name="T22" fmla="*/ 2325 w 2729"/>
                  <a:gd name="T23" fmla="*/ 5793 h 6275"/>
                  <a:gd name="T24" fmla="*/ 2289 w 2729"/>
                  <a:gd name="T25" fmla="*/ 6064 h 6275"/>
                  <a:gd name="T26" fmla="*/ 2598 w 2729"/>
                  <a:gd name="T27" fmla="*/ 5644 h 6275"/>
                  <a:gd name="T28" fmla="*/ 2554 w 2729"/>
                  <a:gd name="T29" fmla="*/ 4429 h 6275"/>
                  <a:gd name="T30" fmla="*/ 2525 w 2729"/>
                  <a:gd name="T31" fmla="*/ 4392 h 6275"/>
                  <a:gd name="T32" fmla="*/ 2488 w 2729"/>
                  <a:gd name="T33" fmla="*/ 4349 h 6275"/>
                  <a:gd name="T34" fmla="*/ 2460 w 2729"/>
                  <a:gd name="T35" fmla="*/ 4309 h 6275"/>
                  <a:gd name="T36" fmla="*/ 2445 w 2729"/>
                  <a:gd name="T37" fmla="*/ 4280 h 6275"/>
                  <a:gd name="T38" fmla="*/ 2435 w 2729"/>
                  <a:gd name="T39" fmla="*/ 4245 h 6275"/>
                  <a:gd name="T40" fmla="*/ 2430 w 2729"/>
                  <a:gd name="T41" fmla="*/ 4198 h 6275"/>
                  <a:gd name="T42" fmla="*/ 2441 w 2729"/>
                  <a:gd name="T43" fmla="*/ 3919 h 6275"/>
                  <a:gd name="T44" fmla="*/ 2659 w 2729"/>
                  <a:gd name="T45" fmla="*/ 3778 h 6275"/>
                  <a:gd name="T46" fmla="*/ 2501 w 2729"/>
                  <a:gd name="T47" fmla="*/ 3185 h 6275"/>
                  <a:gd name="T48" fmla="*/ 2289 w 2729"/>
                  <a:gd name="T49" fmla="*/ 2698 h 6275"/>
                  <a:gd name="T50" fmla="*/ 2220 w 2729"/>
                  <a:gd name="T51" fmla="*/ 2418 h 6275"/>
                  <a:gd name="T52" fmla="*/ 2164 w 2729"/>
                  <a:gd name="T53" fmla="*/ 2393 h 6275"/>
                  <a:gd name="T54" fmla="*/ 2114 w 2729"/>
                  <a:gd name="T55" fmla="*/ 2362 h 6275"/>
                  <a:gd name="T56" fmla="*/ 2067 w 2729"/>
                  <a:gd name="T57" fmla="*/ 2322 h 6275"/>
                  <a:gd name="T58" fmla="*/ 2024 w 2729"/>
                  <a:gd name="T59" fmla="*/ 2277 h 6275"/>
                  <a:gd name="T60" fmla="*/ 1986 w 2729"/>
                  <a:gd name="T61" fmla="*/ 2226 h 6275"/>
                  <a:gd name="T62" fmla="*/ 1952 w 2729"/>
                  <a:gd name="T63" fmla="*/ 2169 h 6275"/>
                  <a:gd name="T64" fmla="*/ 1921 w 2729"/>
                  <a:gd name="T65" fmla="*/ 2108 h 6275"/>
                  <a:gd name="T66" fmla="*/ 1894 w 2729"/>
                  <a:gd name="T67" fmla="*/ 2042 h 6275"/>
                  <a:gd name="T68" fmla="*/ 1871 w 2729"/>
                  <a:gd name="T69" fmla="*/ 1973 h 6275"/>
                  <a:gd name="T70" fmla="*/ 1852 w 2729"/>
                  <a:gd name="T71" fmla="*/ 1901 h 6275"/>
                  <a:gd name="T72" fmla="*/ 1835 w 2729"/>
                  <a:gd name="T73" fmla="*/ 1825 h 6275"/>
                  <a:gd name="T74" fmla="*/ 1822 w 2729"/>
                  <a:gd name="T75" fmla="*/ 1749 h 6275"/>
                  <a:gd name="T76" fmla="*/ 1812 w 2729"/>
                  <a:gd name="T77" fmla="*/ 1670 h 6275"/>
                  <a:gd name="T78" fmla="*/ 1806 w 2729"/>
                  <a:gd name="T79" fmla="*/ 1592 h 6275"/>
                  <a:gd name="T80" fmla="*/ 1802 w 2729"/>
                  <a:gd name="T81" fmla="*/ 1512 h 6275"/>
                  <a:gd name="T82" fmla="*/ 1801 w 2729"/>
                  <a:gd name="T83" fmla="*/ 1432 h 6275"/>
                  <a:gd name="T84" fmla="*/ 1588 w 2729"/>
                  <a:gd name="T85" fmla="*/ 946 h 6275"/>
                  <a:gd name="T86" fmla="*/ 1087 w 2729"/>
                  <a:gd name="T87" fmla="*/ 548 h 6275"/>
                  <a:gd name="T88" fmla="*/ 746 w 2729"/>
                  <a:gd name="T89" fmla="*/ 36 h 6275"/>
                  <a:gd name="T90" fmla="*/ 216 w 2729"/>
                  <a:gd name="T91" fmla="*/ 182 h 6275"/>
                  <a:gd name="T92" fmla="*/ 117 w 2729"/>
                  <a:gd name="T93" fmla="*/ 1577 h 6275"/>
                  <a:gd name="T94" fmla="*/ 326 w 2729"/>
                  <a:gd name="T95" fmla="*/ 1787 h 6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29" h="6275">
                    <a:moveTo>
                      <a:pt x="186" y="1787"/>
                    </a:moveTo>
                    <a:lnTo>
                      <a:pt x="125" y="2162"/>
                    </a:lnTo>
                    <a:lnTo>
                      <a:pt x="606" y="1998"/>
                    </a:lnTo>
                    <a:lnTo>
                      <a:pt x="606" y="2138"/>
                    </a:lnTo>
                    <a:lnTo>
                      <a:pt x="552" y="2084"/>
                    </a:lnTo>
                    <a:lnTo>
                      <a:pt x="272" y="2364"/>
                    </a:lnTo>
                    <a:lnTo>
                      <a:pt x="326" y="2418"/>
                    </a:lnTo>
                    <a:lnTo>
                      <a:pt x="897" y="2431"/>
                    </a:lnTo>
                    <a:lnTo>
                      <a:pt x="671" y="2630"/>
                    </a:lnTo>
                    <a:lnTo>
                      <a:pt x="774" y="3097"/>
                    </a:lnTo>
                    <a:lnTo>
                      <a:pt x="1234" y="3539"/>
                    </a:lnTo>
                    <a:lnTo>
                      <a:pt x="1155" y="3746"/>
                    </a:lnTo>
                    <a:lnTo>
                      <a:pt x="1225" y="3711"/>
                    </a:lnTo>
                    <a:lnTo>
                      <a:pt x="1378" y="4031"/>
                    </a:lnTo>
                    <a:lnTo>
                      <a:pt x="1240" y="4030"/>
                    </a:lnTo>
                    <a:lnTo>
                      <a:pt x="1448" y="5223"/>
                    </a:lnTo>
                    <a:lnTo>
                      <a:pt x="1302" y="5224"/>
                    </a:lnTo>
                    <a:lnTo>
                      <a:pt x="1516" y="6145"/>
                    </a:lnTo>
                    <a:lnTo>
                      <a:pt x="1308" y="6064"/>
                    </a:lnTo>
                    <a:lnTo>
                      <a:pt x="1308" y="6275"/>
                    </a:lnTo>
                    <a:lnTo>
                      <a:pt x="1378" y="6275"/>
                    </a:lnTo>
                    <a:lnTo>
                      <a:pt x="1759" y="6197"/>
                    </a:lnTo>
                    <a:lnTo>
                      <a:pt x="1615" y="5387"/>
                    </a:lnTo>
                    <a:lnTo>
                      <a:pt x="2325" y="5793"/>
                    </a:lnTo>
                    <a:lnTo>
                      <a:pt x="2289" y="5854"/>
                    </a:lnTo>
                    <a:lnTo>
                      <a:pt x="2289" y="6064"/>
                    </a:lnTo>
                    <a:lnTo>
                      <a:pt x="2358" y="5710"/>
                    </a:lnTo>
                    <a:lnTo>
                      <a:pt x="2598" y="5644"/>
                    </a:lnTo>
                    <a:lnTo>
                      <a:pt x="2569" y="4451"/>
                    </a:lnTo>
                    <a:lnTo>
                      <a:pt x="2554" y="4429"/>
                    </a:lnTo>
                    <a:lnTo>
                      <a:pt x="2539" y="4410"/>
                    </a:lnTo>
                    <a:lnTo>
                      <a:pt x="2525" y="4392"/>
                    </a:lnTo>
                    <a:lnTo>
                      <a:pt x="2512" y="4377"/>
                    </a:lnTo>
                    <a:lnTo>
                      <a:pt x="2488" y="4349"/>
                    </a:lnTo>
                    <a:lnTo>
                      <a:pt x="2468" y="4323"/>
                    </a:lnTo>
                    <a:lnTo>
                      <a:pt x="2460" y="4309"/>
                    </a:lnTo>
                    <a:lnTo>
                      <a:pt x="2452" y="4296"/>
                    </a:lnTo>
                    <a:lnTo>
                      <a:pt x="2445" y="4280"/>
                    </a:lnTo>
                    <a:lnTo>
                      <a:pt x="2439" y="4264"/>
                    </a:lnTo>
                    <a:lnTo>
                      <a:pt x="2435" y="4245"/>
                    </a:lnTo>
                    <a:lnTo>
                      <a:pt x="2432" y="4224"/>
                    </a:lnTo>
                    <a:lnTo>
                      <a:pt x="2430" y="4198"/>
                    </a:lnTo>
                    <a:lnTo>
                      <a:pt x="2429" y="4171"/>
                    </a:lnTo>
                    <a:lnTo>
                      <a:pt x="2441" y="3919"/>
                    </a:lnTo>
                    <a:lnTo>
                      <a:pt x="2729" y="3795"/>
                    </a:lnTo>
                    <a:lnTo>
                      <a:pt x="2659" y="3778"/>
                    </a:lnTo>
                    <a:lnTo>
                      <a:pt x="2414" y="3466"/>
                    </a:lnTo>
                    <a:lnTo>
                      <a:pt x="2501" y="3185"/>
                    </a:lnTo>
                    <a:lnTo>
                      <a:pt x="2289" y="3120"/>
                    </a:lnTo>
                    <a:lnTo>
                      <a:pt x="2289" y="2698"/>
                    </a:lnTo>
                    <a:lnTo>
                      <a:pt x="2140" y="2695"/>
                    </a:lnTo>
                    <a:lnTo>
                      <a:pt x="2220" y="2418"/>
                    </a:lnTo>
                    <a:lnTo>
                      <a:pt x="2192" y="2407"/>
                    </a:lnTo>
                    <a:lnTo>
                      <a:pt x="2164" y="2393"/>
                    </a:lnTo>
                    <a:lnTo>
                      <a:pt x="2138" y="2378"/>
                    </a:lnTo>
                    <a:lnTo>
                      <a:pt x="2114" y="2362"/>
                    </a:lnTo>
                    <a:lnTo>
                      <a:pt x="2090" y="2343"/>
                    </a:lnTo>
                    <a:lnTo>
                      <a:pt x="2067" y="2322"/>
                    </a:lnTo>
                    <a:lnTo>
                      <a:pt x="2045" y="2300"/>
                    </a:lnTo>
                    <a:lnTo>
                      <a:pt x="2024" y="2277"/>
                    </a:lnTo>
                    <a:lnTo>
                      <a:pt x="2005" y="2252"/>
                    </a:lnTo>
                    <a:lnTo>
                      <a:pt x="1986" y="2226"/>
                    </a:lnTo>
                    <a:lnTo>
                      <a:pt x="1969" y="2197"/>
                    </a:lnTo>
                    <a:lnTo>
                      <a:pt x="1952" y="2169"/>
                    </a:lnTo>
                    <a:lnTo>
                      <a:pt x="1937" y="2139"/>
                    </a:lnTo>
                    <a:lnTo>
                      <a:pt x="1921" y="2108"/>
                    </a:lnTo>
                    <a:lnTo>
                      <a:pt x="1907" y="2075"/>
                    </a:lnTo>
                    <a:lnTo>
                      <a:pt x="1894" y="2042"/>
                    </a:lnTo>
                    <a:lnTo>
                      <a:pt x="1882" y="2008"/>
                    </a:lnTo>
                    <a:lnTo>
                      <a:pt x="1871" y="1973"/>
                    </a:lnTo>
                    <a:lnTo>
                      <a:pt x="1861" y="1937"/>
                    </a:lnTo>
                    <a:lnTo>
                      <a:pt x="1852" y="1901"/>
                    </a:lnTo>
                    <a:lnTo>
                      <a:pt x="1843" y="1864"/>
                    </a:lnTo>
                    <a:lnTo>
                      <a:pt x="1835" y="1825"/>
                    </a:lnTo>
                    <a:lnTo>
                      <a:pt x="1828" y="1787"/>
                    </a:lnTo>
                    <a:lnTo>
                      <a:pt x="1822" y="1749"/>
                    </a:lnTo>
                    <a:lnTo>
                      <a:pt x="1817" y="1710"/>
                    </a:lnTo>
                    <a:lnTo>
                      <a:pt x="1812" y="1670"/>
                    </a:lnTo>
                    <a:lnTo>
                      <a:pt x="1809" y="1631"/>
                    </a:lnTo>
                    <a:lnTo>
                      <a:pt x="1806" y="1592"/>
                    </a:lnTo>
                    <a:lnTo>
                      <a:pt x="1803" y="1551"/>
                    </a:lnTo>
                    <a:lnTo>
                      <a:pt x="1802" y="1512"/>
                    </a:lnTo>
                    <a:lnTo>
                      <a:pt x="1801" y="1473"/>
                    </a:lnTo>
                    <a:lnTo>
                      <a:pt x="1801" y="1432"/>
                    </a:lnTo>
                    <a:lnTo>
                      <a:pt x="1588" y="1366"/>
                    </a:lnTo>
                    <a:lnTo>
                      <a:pt x="1588" y="946"/>
                    </a:lnTo>
                    <a:lnTo>
                      <a:pt x="1097" y="946"/>
                    </a:lnTo>
                    <a:lnTo>
                      <a:pt x="1087" y="548"/>
                    </a:lnTo>
                    <a:lnTo>
                      <a:pt x="675" y="384"/>
                    </a:lnTo>
                    <a:lnTo>
                      <a:pt x="746" y="36"/>
                    </a:lnTo>
                    <a:lnTo>
                      <a:pt x="427" y="0"/>
                    </a:lnTo>
                    <a:lnTo>
                      <a:pt x="216" y="182"/>
                    </a:lnTo>
                    <a:lnTo>
                      <a:pt x="0" y="732"/>
                    </a:lnTo>
                    <a:lnTo>
                      <a:pt x="117" y="1577"/>
                    </a:lnTo>
                    <a:lnTo>
                      <a:pt x="326" y="1577"/>
                    </a:lnTo>
                    <a:lnTo>
                      <a:pt x="326" y="1787"/>
                    </a:lnTo>
                    <a:lnTo>
                      <a:pt x="186" y="1787"/>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9"/>
              <p:cNvSpPr>
                <a:spLocks noEditPoints="1"/>
              </p:cNvSpPr>
              <p:nvPr/>
            </p:nvSpPr>
            <p:spPr bwMode="auto">
              <a:xfrm>
                <a:off x="1420813" y="293688"/>
                <a:ext cx="136525" cy="238125"/>
              </a:xfrm>
              <a:custGeom>
                <a:avLst/>
                <a:gdLst>
                  <a:gd name="T0" fmla="*/ 634 w 3088"/>
                  <a:gd name="T1" fmla="*/ 561 h 5427"/>
                  <a:gd name="T2" fmla="*/ 1195 w 3088"/>
                  <a:gd name="T3" fmla="*/ 350 h 5427"/>
                  <a:gd name="T4" fmla="*/ 704 w 3088"/>
                  <a:gd name="T5" fmla="*/ 561 h 5427"/>
                  <a:gd name="T6" fmla="*/ 914 w 3088"/>
                  <a:gd name="T7" fmla="*/ 281 h 5427"/>
                  <a:gd name="T8" fmla="*/ 428 w 3088"/>
                  <a:gd name="T9" fmla="*/ 337 h 5427"/>
                  <a:gd name="T10" fmla="*/ 430 w 3088"/>
                  <a:gd name="T11" fmla="*/ 517 h 5427"/>
                  <a:gd name="T12" fmla="*/ 407 w 3088"/>
                  <a:gd name="T13" fmla="*/ 634 h 5427"/>
                  <a:gd name="T14" fmla="*/ 364 w 3088"/>
                  <a:gd name="T15" fmla="*/ 702 h 5427"/>
                  <a:gd name="T16" fmla="*/ 307 w 3088"/>
                  <a:gd name="T17" fmla="*/ 731 h 5427"/>
                  <a:gd name="T18" fmla="*/ 243 w 3088"/>
                  <a:gd name="T19" fmla="*/ 734 h 5427"/>
                  <a:gd name="T20" fmla="*/ 133 w 3088"/>
                  <a:gd name="T21" fmla="*/ 715 h 5427"/>
                  <a:gd name="T22" fmla="*/ 76 w 3088"/>
                  <a:gd name="T23" fmla="*/ 708 h 5427"/>
                  <a:gd name="T24" fmla="*/ 30 w 3088"/>
                  <a:gd name="T25" fmla="*/ 719 h 5427"/>
                  <a:gd name="T26" fmla="*/ 5 w 3088"/>
                  <a:gd name="T27" fmla="*/ 759 h 5427"/>
                  <a:gd name="T28" fmla="*/ 3 w 3088"/>
                  <a:gd name="T29" fmla="*/ 841 h 5427"/>
                  <a:gd name="T30" fmla="*/ 123 w 3088"/>
                  <a:gd name="T31" fmla="*/ 1864 h 5427"/>
                  <a:gd name="T32" fmla="*/ 126 w 3088"/>
                  <a:gd name="T33" fmla="*/ 1928 h 5427"/>
                  <a:gd name="T34" fmla="*/ 137 w 3088"/>
                  <a:gd name="T35" fmla="*/ 1986 h 5427"/>
                  <a:gd name="T36" fmla="*/ 154 w 3088"/>
                  <a:gd name="T37" fmla="*/ 2039 h 5427"/>
                  <a:gd name="T38" fmla="*/ 175 w 3088"/>
                  <a:gd name="T39" fmla="*/ 2088 h 5427"/>
                  <a:gd name="T40" fmla="*/ 230 w 3088"/>
                  <a:gd name="T41" fmla="*/ 2182 h 5427"/>
                  <a:gd name="T42" fmla="*/ 311 w 3088"/>
                  <a:gd name="T43" fmla="*/ 2313 h 5427"/>
                  <a:gd name="T44" fmla="*/ 377 w 3088"/>
                  <a:gd name="T45" fmla="*/ 2447 h 5427"/>
                  <a:gd name="T46" fmla="*/ 421 w 3088"/>
                  <a:gd name="T47" fmla="*/ 2536 h 5427"/>
                  <a:gd name="T48" fmla="*/ 450 w 3088"/>
                  <a:gd name="T49" fmla="*/ 2580 h 5427"/>
                  <a:gd name="T50" fmla="*/ 478 w 3088"/>
                  <a:gd name="T51" fmla="*/ 2610 h 5427"/>
                  <a:gd name="T52" fmla="*/ 508 w 3088"/>
                  <a:gd name="T53" fmla="*/ 2626 h 5427"/>
                  <a:gd name="T54" fmla="*/ 542 w 3088"/>
                  <a:gd name="T55" fmla="*/ 2632 h 5427"/>
                  <a:gd name="T56" fmla="*/ 600 w 3088"/>
                  <a:gd name="T57" fmla="*/ 2628 h 5427"/>
                  <a:gd name="T58" fmla="*/ 725 w 3088"/>
                  <a:gd name="T59" fmla="*/ 2608 h 5427"/>
                  <a:gd name="T60" fmla="*/ 844 w 3088"/>
                  <a:gd name="T61" fmla="*/ 2735 h 5427"/>
                  <a:gd name="T62" fmla="*/ 1265 w 3088"/>
                  <a:gd name="T63" fmla="*/ 3226 h 5427"/>
                  <a:gd name="T64" fmla="*/ 1838 w 3088"/>
                  <a:gd name="T65" fmla="*/ 4035 h 5427"/>
                  <a:gd name="T66" fmla="*/ 2915 w 3088"/>
                  <a:gd name="T67" fmla="*/ 4477 h 5427"/>
                  <a:gd name="T68" fmla="*/ 2552 w 3088"/>
                  <a:gd name="T69" fmla="*/ 5427 h 5427"/>
                  <a:gd name="T70" fmla="*/ 2948 w 3088"/>
                  <a:gd name="T71" fmla="*/ 5189 h 5427"/>
                  <a:gd name="T72" fmla="*/ 3088 w 3088"/>
                  <a:gd name="T73" fmla="*/ 4418 h 5427"/>
                  <a:gd name="T74" fmla="*/ 2877 w 3088"/>
                  <a:gd name="T75" fmla="*/ 3506 h 5427"/>
                  <a:gd name="T76" fmla="*/ 2597 w 3088"/>
                  <a:gd name="T77" fmla="*/ 3296 h 5427"/>
                  <a:gd name="T78" fmla="*/ 2386 w 3088"/>
                  <a:gd name="T79" fmla="*/ 2665 h 5427"/>
                  <a:gd name="T80" fmla="*/ 1440 w 3088"/>
                  <a:gd name="T81" fmla="*/ 3013 h 5427"/>
                  <a:gd name="T82" fmla="*/ 1354 w 3088"/>
                  <a:gd name="T83" fmla="*/ 2993 h 5427"/>
                  <a:gd name="T84" fmla="*/ 1294 w 3088"/>
                  <a:gd name="T85" fmla="*/ 2951 h 5427"/>
                  <a:gd name="T86" fmla="*/ 1252 w 3088"/>
                  <a:gd name="T87" fmla="*/ 2893 h 5427"/>
                  <a:gd name="T88" fmla="*/ 1211 w 3088"/>
                  <a:gd name="T89" fmla="*/ 2800 h 5427"/>
                  <a:gd name="T90" fmla="*/ 1175 w 3088"/>
                  <a:gd name="T91" fmla="*/ 2699 h 5427"/>
                  <a:gd name="T92" fmla="*/ 1141 w 3088"/>
                  <a:gd name="T93" fmla="*/ 2625 h 5427"/>
                  <a:gd name="T94" fmla="*/ 1092 w 3088"/>
                  <a:gd name="T95" fmla="*/ 2559 h 5427"/>
                  <a:gd name="T96" fmla="*/ 1024 w 3088"/>
                  <a:gd name="T97" fmla="*/ 2504 h 5427"/>
                  <a:gd name="T98" fmla="*/ 927 w 3088"/>
                  <a:gd name="T99" fmla="*/ 2467 h 5427"/>
                  <a:gd name="T100" fmla="*/ 973 w 3088"/>
                  <a:gd name="T101" fmla="*/ 2098 h 5427"/>
                  <a:gd name="T102" fmla="*/ 986 w 3088"/>
                  <a:gd name="T103" fmla="*/ 1323 h 5427"/>
                  <a:gd name="T104" fmla="*/ 1405 w 3088"/>
                  <a:gd name="T105" fmla="*/ 981 h 5427"/>
                  <a:gd name="T106" fmla="*/ 1615 w 3088"/>
                  <a:gd name="T107" fmla="*/ 631 h 5427"/>
                  <a:gd name="T108" fmla="*/ 1475 w 3088"/>
                  <a:gd name="T109" fmla="*/ 0 h 5427"/>
                  <a:gd name="T110" fmla="*/ 1265 w 3088"/>
                  <a:gd name="T111" fmla="*/ 281 h 5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88" h="5427">
                    <a:moveTo>
                      <a:pt x="704" y="561"/>
                    </a:moveTo>
                    <a:lnTo>
                      <a:pt x="692" y="643"/>
                    </a:lnTo>
                    <a:lnTo>
                      <a:pt x="634" y="561"/>
                    </a:lnTo>
                    <a:lnTo>
                      <a:pt x="704" y="561"/>
                    </a:lnTo>
                    <a:close/>
                    <a:moveTo>
                      <a:pt x="1265" y="281"/>
                    </a:moveTo>
                    <a:lnTo>
                      <a:pt x="1195" y="350"/>
                    </a:lnTo>
                    <a:lnTo>
                      <a:pt x="1054" y="421"/>
                    </a:lnTo>
                    <a:lnTo>
                      <a:pt x="844" y="490"/>
                    </a:lnTo>
                    <a:lnTo>
                      <a:pt x="704" y="561"/>
                    </a:lnTo>
                    <a:lnTo>
                      <a:pt x="774" y="490"/>
                    </a:lnTo>
                    <a:lnTo>
                      <a:pt x="844" y="421"/>
                    </a:lnTo>
                    <a:lnTo>
                      <a:pt x="914" y="281"/>
                    </a:lnTo>
                    <a:lnTo>
                      <a:pt x="914" y="210"/>
                    </a:lnTo>
                    <a:lnTo>
                      <a:pt x="613" y="394"/>
                    </a:lnTo>
                    <a:lnTo>
                      <a:pt x="428" y="337"/>
                    </a:lnTo>
                    <a:lnTo>
                      <a:pt x="432" y="405"/>
                    </a:lnTo>
                    <a:lnTo>
                      <a:pt x="433" y="464"/>
                    </a:lnTo>
                    <a:lnTo>
                      <a:pt x="430" y="517"/>
                    </a:lnTo>
                    <a:lnTo>
                      <a:pt x="425" y="562"/>
                    </a:lnTo>
                    <a:lnTo>
                      <a:pt x="417" y="601"/>
                    </a:lnTo>
                    <a:lnTo>
                      <a:pt x="407" y="634"/>
                    </a:lnTo>
                    <a:lnTo>
                      <a:pt x="394" y="662"/>
                    </a:lnTo>
                    <a:lnTo>
                      <a:pt x="380" y="684"/>
                    </a:lnTo>
                    <a:lnTo>
                      <a:pt x="364" y="702"/>
                    </a:lnTo>
                    <a:lnTo>
                      <a:pt x="347" y="715"/>
                    </a:lnTo>
                    <a:lnTo>
                      <a:pt x="327" y="725"/>
                    </a:lnTo>
                    <a:lnTo>
                      <a:pt x="307" y="731"/>
                    </a:lnTo>
                    <a:lnTo>
                      <a:pt x="286" y="734"/>
                    </a:lnTo>
                    <a:lnTo>
                      <a:pt x="265" y="735"/>
                    </a:lnTo>
                    <a:lnTo>
                      <a:pt x="243" y="734"/>
                    </a:lnTo>
                    <a:lnTo>
                      <a:pt x="221" y="732"/>
                    </a:lnTo>
                    <a:lnTo>
                      <a:pt x="176" y="724"/>
                    </a:lnTo>
                    <a:lnTo>
                      <a:pt x="133" y="715"/>
                    </a:lnTo>
                    <a:lnTo>
                      <a:pt x="113" y="712"/>
                    </a:lnTo>
                    <a:lnTo>
                      <a:pt x="94" y="709"/>
                    </a:lnTo>
                    <a:lnTo>
                      <a:pt x="76" y="708"/>
                    </a:lnTo>
                    <a:lnTo>
                      <a:pt x="58" y="709"/>
                    </a:lnTo>
                    <a:lnTo>
                      <a:pt x="43" y="712"/>
                    </a:lnTo>
                    <a:lnTo>
                      <a:pt x="30" y="719"/>
                    </a:lnTo>
                    <a:lnTo>
                      <a:pt x="19" y="728"/>
                    </a:lnTo>
                    <a:lnTo>
                      <a:pt x="11" y="741"/>
                    </a:lnTo>
                    <a:lnTo>
                      <a:pt x="5" y="759"/>
                    </a:lnTo>
                    <a:lnTo>
                      <a:pt x="1" y="782"/>
                    </a:lnTo>
                    <a:lnTo>
                      <a:pt x="0" y="809"/>
                    </a:lnTo>
                    <a:lnTo>
                      <a:pt x="3" y="841"/>
                    </a:lnTo>
                    <a:lnTo>
                      <a:pt x="125" y="1817"/>
                    </a:lnTo>
                    <a:lnTo>
                      <a:pt x="123" y="1841"/>
                    </a:lnTo>
                    <a:lnTo>
                      <a:pt x="123" y="1864"/>
                    </a:lnTo>
                    <a:lnTo>
                      <a:pt x="123" y="1886"/>
                    </a:lnTo>
                    <a:lnTo>
                      <a:pt x="124" y="1908"/>
                    </a:lnTo>
                    <a:lnTo>
                      <a:pt x="126" y="1928"/>
                    </a:lnTo>
                    <a:lnTo>
                      <a:pt x="129" y="1948"/>
                    </a:lnTo>
                    <a:lnTo>
                      <a:pt x="133" y="1967"/>
                    </a:lnTo>
                    <a:lnTo>
                      <a:pt x="137" y="1986"/>
                    </a:lnTo>
                    <a:lnTo>
                      <a:pt x="142" y="2004"/>
                    </a:lnTo>
                    <a:lnTo>
                      <a:pt x="147" y="2021"/>
                    </a:lnTo>
                    <a:lnTo>
                      <a:pt x="154" y="2039"/>
                    </a:lnTo>
                    <a:lnTo>
                      <a:pt x="160" y="2056"/>
                    </a:lnTo>
                    <a:lnTo>
                      <a:pt x="168" y="2072"/>
                    </a:lnTo>
                    <a:lnTo>
                      <a:pt x="175" y="2088"/>
                    </a:lnTo>
                    <a:lnTo>
                      <a:pt x="183" y="2104"/>
                    </a:lnTo>
                    <a:lnTo>
                      <a:pt x="192" y="2120"/>
                    </a:lnTo>
                    <a:lnTo>
                      <a:pt x="230" y="2182"/>
                    </a:lnTo>
                    <a:lnTo>
                      <a:pt x="270" y="2245"/>
                    </a:lnTo>
                    <a:lnTo>
                      <a:pt x="291" y="2279"/>
                    </a:lnTo>
                    <a:lnTo>
                      <a:pt x="311" y="2313"/>
                    </a:lnTo>
                    <a:lnTo>
                      <a:pt x="331" y="2350"/>
                    </a:lnTo>
                    <a:lnTo>
                      <a:pt x="350" y="2388"/>
                    </a:lnTo>
                    <a:lnTo>
                      <a:pt x="377" y="2447"/>
                    </a:lnTo>
                    <a:lnTo>
                      <a:pt x="400" y="2495"/>
                    </a:lnTo>
                    <a:lnTo>
                      <a:pt x="411" y="2516"/>
                    </a:lnTo>
                    <a:lnTo>
                      <a:pt x="421" y="2536"/>
                    </a:lnTo>
                    <a:lnTo>
                      <a:pt x="431" y="2552"/>
                    </a:lnTo>
                    <a:lnTo>
                      <a:pt x="440" y="2567"/>
                    </a:lnTo>
                    <a:lnTo>
                      <a:pt x="450" y="2580"/>
                    </a:lnTo>
                    <a:lnTo>
                      <a:pt x="460" y="2592"/>
                    </a:lnTo>
                    <a:lnTo>
                      <a:pt x="469" y="2601"/>
                    </a:lnTo>
                    <a:lnTo>
                      <a:pt x="478" y="2610"/>
                    </a:lnTo>
                    <a:lnTo>
                      <a:pt x="488" y="2616"/>
                    </a:lnTo>
                    <a:lnTo>
                      <a:pt x="498" y="2622"/>
                    </a:lnTo>
                    <a:lnTo>
                      <a:pt x="508" y="2626"/>
                    </a:lnTo>
                    <a:lnTo>
                      <a:pt x="518" y="2629"/>
                    </a:lnTo>
                    <a:lnTo>
                      <a:pt x="530" y="2631"/>
                    </a:lnTo>
                    <a:lnTo>
                      <a:pt x="542" y="2632"/>
                    </a:lnTo>
                    <a:lnTo>
                      <a:pt x="554" y="2632"/>
                    </a:lnTo>
                    <a:lnTo>
                      <a:pt x="568" y="2631"/>
                    </a:lnTo>
                    <a:lnTo>
                      <a:pt x="600" y="2628"/>
                    </a:lnTo>
                    <a:lnTo>
                      <a:pt x="635" y="2622"/>
                    </a:lnTo>
                    <a:lnTo>
                      <a:pt x="677" y="2615"/>
                    </a:lnTo>
                    <a:lnTo>
                      <a:pt x="725" y="2608"/>
                    </a:lnTo>
                    <a:lnTo>
                      <a:pt x="780" y="2601"/>
                    </a:lnTo>
                    <a:lnTo>
                      <a:pt x="844" y="2594"/>
                    </a:lnTo>
                    <a:lnTo>
                      <a:pt x="844" y="2735"/>
                    </a:lnTo>
                    <a:lnTo>
                      <a:pt x="985" y="2735"/>
                    </a:lnTo>
                    <a:lnTo>
                      <a:pt x="985" y="3226"/>
                    </a:lnTo>
                    <a:lnTo>
                      <a:pt x="1265" y="3226"/>
                    </a:lnTo>
                    <a:lnTo>
                      <a:pt x="1265" y="3716"/>
                    </a:lnTo>
                    <a:lnTo>
                      <a:pt x="1686" y="3716"/>
                    </a:lnTo>
                    <a:lnTo>
                      <a:pt x="1838" y="4035"/>
                    </a:lnTo>
                    <a:lnTo>
                      <a:pt x="2161" y="4568"/>
                    </a:lnTo>
                    <a:lnTo>
                      <a:pt x="2875" y="4641"/>
                    </a:lnTo>
                    <a:lnTo>
                      <a:pt x="2915" y="4477"/>
                    </a:lnTo>
                    <a:lnTo>
                      <a:pt x="2880" y="5119"/>
                    </a:lnTo>
                    <a:lnTo>
                      <a:pt x="2486" y="5342"/>
                    </a:lnTo>
                    <a:lnTo>
                      <a:pt x="2552" y="5427"/>
                    </a:lnTo>
                    <a:lnTo>
                      <a:pt x="2737" y="5259"/>
                    </a:lnTo>
                    <a:lnTo>
                      <a:pt x="2877" y="5259"/>
                    </a:lnTo>
                    <a:lnTo>
                      <a:pt x="2948" y="5189"/>
                    </a:lnTo>
                    <a:lnTo>
                      <a:pt x="3017" y="5119"/>
                    </a:lnTo>
                    <a:lnTo>
                      <a:pt x="3088" y="4908"/>
                    </a:lnTo>
                    <a:lnTo>
                      <a:pt x="3088" y="4418"/>
                    </a:lnTo>
                    <a:lnTo>
                      <a:pt x="3017" y="4348"/>
                    </a:lnTo>
                    <a:lnTo>
                      <a:pt x="2948" y="4207"/>
                    </a:lnTo>
                    <a:lnTo>
                      <a:pt x="2877" y="3506"/>
                    </a:lnTo>
                    <a:lnTo>
                      <a:pt x="2737" y="3436"/>
                    </a:lnTo>
                    <a:lnTo>
                      <a:pt x="2666" y="3366"/>
                    </a:lnTo>
                    <a:lnTo>
                      <a:pt x="2597" y="3296"/>
                    </a:lnTo>
                    <a:lnTo>
                      <a:pt x="2597" y="2875"/>
                    </a:lnTo>
                    <a:lnTo>
                      <a:pt x="2391" y="2958"/>
                    </a:lnTo>
                    <a:lnTo>
                      <a:pt x="2386" y="2665"/>
                    </a:lnTo>
                    <a:lnTo>
                      <a:pt x="1661" y="2951"/>
                    </a:lnTo>
                    <a:lnTo>
                      <a:pt x="1475" y="3015"/>
                    </a:lnTo>
                    <a:lnTo>
                      <a:pt x="1440" y="3013"/>
                    </a:lnTo>
                    <a:lnTo>
                      <a:pt x="1408" y="3009"/>
                    </a:lnTo>
                    <a:lnTo>
                      <a:pt x="1380" y="3002"/>
                    </a:lnTo>
                    <a:lnTo>
                      <a:pt x="1354" y="2993"/>
                    </a:lnTo>
                    <a:lnTo>
                      <a:pt x="1331" y="2981"/>
                    </a:lnTo>
                    <a:lnTo>
                      <a:pt x="1312" y="2967"/>
                    </a:lnTo>
                    <a:lnTo>
                      <a:pt x="1294" y="2951"/>
                    </a:lnTo>
                    <a:lnTo>
                      <a:pt x="1278" y="2933"/>
                    </a:lnTo>
                    <a:lnTo>
                      <a:pt x="1264" y="2914"/>
                    </a:lnTo>
                    <a:lnTo>
                      <a:pt x="1252" y="2893"/>
                    </a:lnTo>
                    <a:lnTo>
                      <a:pt x="1241" y="2871"/>
                    </a:lnTo>
                    <a:lnTo>
                      <a:pt x="1229" y="2848"/>
                    </a:lnTo>
                    <a:lnTo>
                      <a:pt x="1211" y="2800"/>
                    </a:lnTo>
                    <a:lnTo>
                      <a:pt x="1194" y="2750"/>
                    </a:lnTo>
                    <a:lnTo>
                      <a:pt x="1185" y="2724"/>
                    </a:lnTo>
                    <a:lnTo>
                      <a:pt x="1175" y="2699"/>
                    </a:lnTo>
                    <a:lnTo>
                      <a:pt x="1165" y="2674"/>
                    </a:lnTo>
                    <a:lnTo>
                      <a:pt x="1154" y="2649"/>
                    </a:lnTo>
                    <a:lnTo>
                      <a:pt x="1141" y="2625"/>
                    </a:lnTo>
                    <a:lnTo>
                      <a:pt x="1127" y="2602"/>
                    </a:lnTo>
                    <a:lnTo>
                      <a:pt x="1111" y="2580"/>
                    </a:lnTo>
                    <a:lnTo>
                      <a:pt x="1092" y="2559"/>
                    </a:lnTo>
                    <a:lnTo>
                      <a:pt x="1072" y="2540"/>
                    </a:lnTo>
                    <a:lnTo>
                      <a:pt x="1049" y="2521"/>
                    </a:lnTo>
                    <a:lnTo>
                      <a:pt x="1024" y="2504"/>
                    </a:lnTo>
                    <a:lnTo>
                      <a:pt x="995" y="2490"/>
                    </a:lnTo>
                    <a:lnTo>
                      <a:pt x="963" y="2477"/>
                    </a:lnTo>
                    <a:lnTo>
                      <a:pt x="927" y="2467"/>
                    </a:lnTo>
                    <a:lnTo>
                      <a:pt x="888" y="2459"/>
                    </a:lnTo>
                    <a:lnTo>
                      <a:pt x="844" y="2454"/>
                    </a:lnTo>
                    <a:lnTo>
                      <a:pt x="973" y="2098"/>
                    </a:lnTo>
                    <a:lnTo>
                      <a:pt x="747" y="1555"/>
                    </a:lnTo>
                    <a:lnTo>
                      <a:pt x="1262" y="1393"/>
                    </a:lnTo>
                    <a:lnTo>
                      <a:pt x="986" y="1323"/>
                    </a:lnTo>
                    <a:lnTo>
                      <a:pt x="1217" y="925"/>
                    </a:lnTo>
                    <a:lnTo>
                      <a:pt x="1335" y="981"/>
                    </a:lnTo>
                    <a:lnTo>
                      <a:pt x="1405" y="981"/>
                    </a:lnTo>
                    <a:lnTo>
                      <a:pt x="1475" y="772"/>
                    </a:lnTo>
                    <a:lnTo>
                      <a:pt x="1545" y="701"/>
                    </a:lnTo>
                    <a:lnTo>
                      <a:pt x="1615" y="631"/>
                    </a:lnTo>
                    <a:lnTo>
                      <a:pt x="1615" y="141"/>
                    </a:lnTo>
                    <a:lnTo>
                      <a:pt x="1545" y="70"/>
                    </a:lnTo>
                    <a:lnTo>
                      <a:pt x="1475" y="0"/>
                    </a:lnTo>
                    <a:lnTo>
                      <a:pt x="1405" y="0"/>
                    </a:lnTo>
                    <a:lnTo>
                      <a:pt x="1405" y="281"/>
                    </a:lnTo>
                    <a:lnTo>
                      <a:pt x="1265" y="281"/>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5" name="Freeform 10"/>
              <p:cNvSpPr>
                <a:spLocks/>
              </p:cNvSpPr>
              <p:nvPr/>
            </p:nvSpPr>
            <p:spPr bwMode="auto">
              <a:xfrm>
                <a:off x="1357313" y="438151"/>
                <a:ext cx="128588" cy="250825"/>
              </a:xfrm>
              <a:custGeom>
                <a:avLst/>
                <a:gdLst>
                  <a:gd name="T0" fmla="*/ 660 w 2901"/>
                  <a:gd name="T1" fmla="*/ 1893 h 5690"/>
                  <a:gd name="T2" fmla="*/ 780 w 2901"/>
                  <a:gd name="T3" fmla="*/ 1895 h 5690"/>
                  <a:gd name="T4" fmla="*/ 797 w 2901"/>
                  <a:gd name="T5" fmla="*/ 1894 h 5690"/>
                  <a:gd name="T6" fmla="*/ 793 w 2901"/>
                  <a:gd name="T7" fmla="*/ 1886 h 5690"/>
                  <a:gd name="T8" fmla="*/ 797 w 2901"/>
                  <a:gd name="T9" fmla="*/ 1872 h 5690"/>
                  <a:gd name="T10" fmla="*/ 819 w 2901"/>
                  <a:gd name="T11" fmla="*/ 1852 h 5690"/>
                  <a:gd name="T12" fmla="*/ 870 w 2901"/>
                  <a:gd name="T13" fmla="*/ 1823 h 5690"/>
                  <a:gd name="T14" fmla="*/ 1301 w 2901"/>
                  <a:gd name="T15" fmla="*/ 2275 h 5690"/>
                  <a:gd name="T16" fmla="*/ 1340 w 2901"/>
                  <a:gd name="T17" fmla="*/ 2696 h 5690"/>
                  <a:gd name="T18" fmla="*/ 1398 w 2901"/>
                  <a:gd name="T19" fmla="*/ 2725 h 5690"/>
                  <a:gd name="T20" fmla="*/ 1457 w 2901"/>
                  <a:gd name="T21" fmla="*/ 2733 h 5690"/>
                  <a:gd name="T22" fmla="*/ 2135 w 2901"/>
                  <a:gd name="T23" fmla="*/ 3782 h 5690"/>
                  <a:gd name="T24" fmla="*/ 2481 w 2901"/>
                  <a:gd name="T25" fmla="*/ 4319 h 5690"/>
                  <a:gd name="T26" fmla="*/ 2470 w 2901"/>
                  <a:gd name="T27" fmla="*/ 4379 h 5690"/>
                  <a:gd name="T28" fmla="*/ 2450 w 2901"/>
                  <a:gd name="T29" fmla="*/ 4418 h 5690"/>
                  <a:gd name="T30" fmla="*/ 2413 w 2901"/>
                  <a:gd name="T31" fmla="*/ 4452 h 5690"/>
                  <a:gd name="T32" fmla="*/ 2375 w 2901"/>
                  <a:gd name="T33" fmla="*/ 4487 h 5690"/>
                  <a:gd name="T34" fmla="*/ 2355 w 2901"/>
                  <a:gd name="T35" fmla="*/ 4526 h 5690"/>
                  <a:gd name="T36" fmla="*/ 2344 w 2901"/>
                  <a:gd name="T37" fmla="*/ 4586 h 5690"/>
                  <a:gd name="T38" fmla="*/ 2346 w 2901"/>
                  <a:gd name="T39" fmla="*/ 4670 h 5690"/>
                  <a:gd name="T40" fmla="*/ 2371 w 2901"/>
                  <a:gd name="T41" fmla="*/ 4747 h 5690"/>
                  <a:gd name="T42" fmla="*/ 2417 w 2901"/>
                  <a:gd name="T43" fmla="*/ 4822 h 5690"/>
                  <a:gd name="T44" fmla="*/ 2504 w 2901"/>
                  <a:gd name="T45" fmla="*/ 4938 h 5690"/>
                  <a:gd name="T46" fmla="*/ 2566 w 2901"/>
                  <a:gd name="T47" fmla="*/ 5025 h 5690"/>
                  <a:gd name="T48" fmla="*/ 2623 w 2901"/>
                  <a:gd name="T49" fmla="*/ 5128 h 5690"/>
                  <a:gd name="T50" fmla="*/ 2668 w 2901"/>
                  <a:gd name="T51" fmla="*/ 5251 h 5690"/>
                  <a:gd name="T52" fmla="*/ 2693 w 2901"/>
                  <a:gd name="T53" fmla="*/ 5399 h 5690"/>
                  <a:gd name="T54" fmla="*/ 2833 w 2901"/>
                  <a:gd name="T55" fmla="*/ 4768 h 5690"/>
                  <a:gd name="T56" fmla="*/ 2540 w 2901"/>
                  <a:gd name="T57" fmla="*/ 3291 h 5690"/>
                  <a:gd name="T58" fmla="*/ 2282 w 2901"/>
                  <a:gd name="T59" fmla="*/ 1976 h 5690"/>
                  <a:gd name="T60" fmla="*/ 1991 w 2901"/>
                  <a:gd name="T61" fmla="*/ 1683 h 5690"/>
                  <a:gd name="T62" fmla="*/ 1362 w 2901"/>
                  <a:gd name="T63" fmla="*/ 1252 h 5690"/>
                  <a:gd name="T64" fmla="*/ 721 w 2901"/>
                  <a:gd name="T65" fmla="*/ 500 h 5690"/>
                  <a:gd name="T66" fmla="*/ 657 w 2901"/>
                  <a:gd name="T67" fmla="*/ 526 h 5690"/>
                  <a:gd name="T68" fmla="*/ 588 w 2901"/>
                  <a:gd name="T69" fmla="*/ 427 h 5690"/>
                  <a:gd name="T70" fmla="*/ 572 w 2901"/>
                  <a:gd name="T71" fmla="*/ 253 h 5690"/>
                  <a:gd name="T72" fmla="*/ 544 w 2901"/>
                  <a:gd name="T73" fmla="*/ 172 h 5690"/>
                  <a:gd name="T74" fmla="*/ 504 w 2901"/>
                  <a:gd name="T75" fmla="*/ 156 h 5690"/>
                  <a:gd name="T76" fmla="*/ 427 w 2901"/>
                  <a:gd name="T77" fmla="*/ 179 h 5690"/>
                  <a:gd name="T78" fmla="*/ 369 w 2901"/>
                  <a:gd name="T79" fmla="*/ 180 h 5690"/>
                  <a:gd name="T80" fmla="*/ 305 w 2901"/>
                  <a:gd name="T81" fmla="*/ 131 h 5690"/>
                  <a:gd name="T82" fmla="*/ 239 w 2901"/>
                  <a:gd name="T83" fmla="*/ 0 h 5690"/>
                  <a:gd name="T84" fmla="*/ 183 w 2901"/>
                  <a:gd name="T85" fmla="*/ 31 h 5690"/>
                  <a:gd name="T86" fmla="*/ 125 w 2901"/>
                  <a:gd name="T87" fmla="*/ 78 h 5690"/>
                  <a:gd name="T88" fmla="*/ 72 w 2901"/>
                  <a:gd name="T89" fmla="*/ 137 h 5690"/>
                  <a:gd name="T90" fmla="*/ 29 w 2901"/>
                  <a:gd name="T91" fmla="*/ 202 h 5690"/>
                  <a:gd name="T92" fmla="*/ 4 w 2901"/>
                  <a:gd name="T93" fmla="*/ 268 h 5690"/>
                  <a:gd name="T94" fmla="*/ 2 w 2901"/>
                  <a:gd name="T95" fmla="*/ 330 h 5690"/>
                  <a:gd name="T96" fmla="*/ 32 w 2901"/>
                  <a:gd name="T97" fmla="*/ 383 h 5690"/>
                  <a:gd name="T98" fmla="*/ 99 w 2901"/>
                  <a:gd name="T99" fmla="*/ 420 h 5690"/>
                  <a:gd name="T100" fmla="*/ 106 w 2901"/>
                  <a:gd name="T101" fmla="*/ 1231 h 5690"/>
                  <a:gd name="T102" fmla="*/ 132 w 2901"/>
                  <a:gd name="T103" fmla="*/ 1477 h 5690"/>
                  <a:gd name="T104" fmla="*/ 173 w 2901"/>
                  <a:gd name="T105" fmla="*/ 1725 h 5690"/>
                  <a:gd name="T106" fmla="*/ 226 w 2901"/>
                  <a:gd name="T107" fmla="*/ 1972 h 5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01" h="5690">
                    <a:moveTo>
                      <a:pt x="239" y="2034"/>
                    </a:moveTo>
                    <a:lnTo>
                      <a:pt x="449" y="2034"/>
                    </a:lnTo>
                    <a:lnTo>
                      <a:pt x="449" y="1893"/>
                    </a:lnTo>
                    <a:lnTo>
                      <a:pt x="660" y="1893"/>
                    </a:lnTo>
                    <a:lnTo>
                      <a:pt x="704" y="1894"/>
                    </a:lnTo>
                    <a:lnTo>
                      <a:pt x="739" y="1894"/>
                    </a:lnTo>
                    <a:lnTo>
                      <a:pt x="763" y="1895"/>
                    </a:lnTo>
                    <a:lnTo>
                      <a:pt x="780" y="1895"/>
                    </a:lnTo>
                    <a:lnTo>
                      <a:pt x="790" y="1896"/>
                    </a:lnTo>
                    <a:lnTo>
                      <a:pt x="795" y="1895"/>
                    </a:lnTo>
                    <a:lnTo>
                      <a:pt x="796" y="1895"/>
                    </a:lnTo>
                    <a:lnTo>
                      <a:pt x="797" y="1894"/>
                    </a:lnTo>
                    <a:lnTo>
                      <a:pt x="797" y="1894"/>
                    </a:lnTo>
                    <a:lnTo>
                      <a:pt x="796" y="1893"/>
                    </a:lnTo>
                    <a:lnTo>
                      <a:pt x="794" y="1890"/>
                    </a:lnTo>
                    <a:lnTo>
                      <a:pt x="793" y="1886"/>
                    </a:lnTo>
                    <a:lnTo>
                      <a:pt x="793" y="1883"/>
                    </a:lnTo>
                    <a:lnTo>
                      <a:pt x="793" y="1880"/>
                    </a:lnTo>
                    <a:lnTo>
                      <a:pt x="795" y="1877"/>
                    </a:lnTo>
                    <a:lnTo>
                      <a:pt x="797" y="1872"/>
                    </a:lnTo>
                    <a:lnTo>
                      <a:pt x="800" y="1868"/>
                    </a:lnTo>
                    <a:lnTo>
                      <a:pt x="805" y="1863"/>
                    </a:lnTo>
                    <a:lnTo>
                      <a:pt x="811" y="1858"/>
                    </a:lnTo>
                    <a:lnTo>
                      <a:pt x="819" y="1852"/>
                    </a:lnTo>
                    <a:lnTo>
                      <a:pt x="828" y="1845"/>
                    </a:lnTo>
                    <a:lnTo>
                      <a:pt x="840" y="1838"/>
                    </a:lnTo>
                    <a:lnTo>
                      <a:pt x="854" y="1831"/>
                    </a:lnTo>
                    <a:lnTo>
                      <a:pt x="870" y="1823"/>
                    </a:lnTo>
                    <a:lnTo>
                      <a:pt x="870" y="2034"/>
                    </a:lnTo>
                    <a:lnTo>
                      <a:pt x="1080" y="2034"/>
                    </a:lnTo>
                    <a:lnTo>
                      <a:pt x="1080" y="2243"/>
                    </a:lnTo>
                    <a:lnTo>
                      <a:pt x="1301" y="2275"/>
                    </a:lnTo>
                    <a:lnTo>
                      <a:pt x="1123" y="2323"/>
                    </a:lnTo>
                    <a:lnTo>
                      <a:pt x="1291" y="2665"/>
                    </a:lnTo>
                    <a:lnTo>
                      <a:pt x="1319" y="2681"/>
                    </a:lnTo>
                    <a:lnTo>
                      <a:pt x="1340" y="2696"/>
                    </a:lnTo>
                    <a:lnTo>
                      <a:pt x="1359" y="2708"/>
                    </a:lnTo>
                    <a:lnTo>
                      <a:pt x="1378" y="2717"/>
                    </a:lnTo>
                    <a:lnTo>
                      <a:pt x="1387" y="2721"/>
                    </a:lnTo>
                    <a:lnTo>
                      <a:pt x="1398" y="2725"/>
                    </a:lnTo>
                    <a:lnTo>
                      <a:pt x="1410" y="2728"/>
                    </a:lnTo>
                    <a:lnTo>
                      <a:pt x="1423" y="2730"/>
                    </a:lnTo>
                    <a:lnTo>
                      <a:pt x="1439" y="2732"/>
                    </a:lnTo>
                    <a:lnTo>
                      <a:pt x="1457" y="2733"/>
                    </a:lnTo>
                    <a:lnTo>
                      <a:pt x="1477" y="2734"/>
                    </a:lnTo>
                    <a:lnTo>
                      <a:pt x="1502" y="2734"/>
                    </a:lnTo>
                    <a:lnTo>
                      <a:pt x="1895" y="2741"/>
                    </a:lnTo>
                    <a:lnTo>
                      <a:pt x="2135" y="3782"/>
                    </a:lnTo>
                    <a:lnTo>
                      <a:pt x="2482" y="3996"/>
                    </a:lnTo>
                    <a:lnTo>
                      <a:pt x="2482" y="4278"/>
                    </a:lnTo>
                    <a:lnTo>
                      <a:pt x="2482" y="4299"/>
                    </a:lnTo>
                    <a:lnTo>
                      <a:pt x="2481" y="4319"/>
                    </a:lnTo>
                    <a:lnTo>
                      <a:pt x="2479" y="4336"/>
                    </a:lnTo>
                    <a:lnTo>
                      <a:pt x="2476" y="4352"/>
                    </a:lnTo>
                    <a:lnTo>
                      <a:pt x="2473" y="4366"/>
                    </a:lnTo>
                    <a:lnTo>
                      <a:pt x="2470" y="4379"/>
                    </a:lnTo>
                    <a:lnTo>
                      <a:pt x="2465" y="4390"/>
                    </a:lnTo>
                    <a:lnTo>
                      <a:pt x="2461" y="4401"/>
                    </a:lnTo>
                    <a:lnTo>
                      <a:pt x="2456" y="4410"/>
                    </a:lnTo>
                    <a:lnTo>
                      <a:pt x="2450" y="4418"/>
                    </a:lnTo>
                    <a:lnTo>
                      <a:pt x="2444" y="4425"/>
                    </a:lnTo>
                    <a:lnTo>
                      <a:pt x="2438" y="4431"/>
                    </a:lnTo>
                    <a:lnTo>
                      <a:pt x="2426" y="4442"/>
                    </a:lnTo>
                    <a:lnTo>
                      <a:pt x="2413" y="4452"/>
                    </a:lnTo>
                    <a:lnTo>
                      <a:pt x="2399" y="4463"/>
                    </a:lnTo>
                    <a:lnTo>
                      <a:pt x="2386" y="4474"/>
                    </a:lnTo>
                    <a:lnTo>
                      <a:pt x="2380" y="4480"/>
                    </a:lnTo>
                    <a:lnTo>
                      <a:pt x="2375" y="4487"/>
                    </a:lnTo>
                    <a:lnTo>
                      <a:pt x="2369" y="4495"/>
                    </a:lnTo>
                    <a:lnTo>
                      <a:pt x="2364" y="4504"/>
                    </a:lnTo>
                    <a:lnTo>
                      <a:pt x="2359" y="4514"/>
                    </a:lnTo>
                    <a:lnTo>
                      <a:pt x="2355" y="4526"/>
                    </a:lnTo>
                    <a:lnTo>
                      <a:pt x="2351" y="4539"/>
                    </a:lnTo>
                    <a:lnTo>
                      <a:pt x="2348" y="4553"/>
                    </a:lnTo>
                    <a:lnTo>
                      <a:pt x="2346" y="4569"/>
                    </a:lnTo>
                    <a:lnTo>
                      <a:pt x="2344" y="4586"/>
                    </a:lnTo>
                    <a:lnTo>
                      <a:pt x="2343" y="4606"/>
                    </a:lnTo>
                    <a:lnTo>
                      <a:pt x="2342" y="4627"/>
                    </a:lnTo>
                    <a:lnTo>
                      <a:pt x="2343" y="4650"/>
                    </a:lnTo>
                    <a:lnTo>
                      <a:pt x="2346" y="4670"/>
                    </a:lnTo>
                    <a:lnTo>
                      <a:pt x="2350" y="4690"/>
                    </a:lnTo>
                    <a:lnTo>
                      <a:pt x="2356" y="4710"/>
                    </a:lnTo>
                    <a:lnTo>
                      <a:pt x="2363" y="4729"/>
                    </a:lnTo>
                    <a:lnTo>
                      <a:pt x="2371" y="4747"/>
                    </a:lnTo>
                    <a:lnTo>
                      <a:pt x="2381" y="4766"/>
                    </a:lnTo>
                    <a:lnTo>
                      <a:pt x="2392" y="4785"/>
                    </a:lnTo>
                    <a:lnTo>
                      <a:pt x="2403" y="4804"/>
                    </a:lnTo>
                    <a:lnTo>
                      <a:pt x="2417" y="4822"/>
                    </a:lnTo>
                    <a:lnTo>
                      <a:pt x="2430" y="4841"/>
                    </a:lnTo>
                    <a:lnTo>
                      <a:pt x="2444" y="4859"/>
                    </a:lnTo>
                    <a:lnTo>
                      <a:pt x="2473" y="4897"/>
                    </a:lnTo>
                    <a:lnTo>
                      <a:pt x="2504" y="4938"/>
                    </a:lnTo>
                    <a:lnTo>
                      <a:pt x="2519" y="4959"/>
                    </a:lnTo>
                    <a:lnTo>
                      <a:pt x="2535" y="4980"/>
                    </a:lnTo>
                    <a:lnTo>
                      <a:pt x="2551" y="5002"/>
                    </a:lnTo>
                    <a:lnTo>
                      <a:pt x="2566" y="5025"/>
                    </a:lnTo>
                    <a:lnTo>
                      <a:pt x="2581" y="5050"/>
                    </a:lnTo>
                    <a:lnTo>
                      <a:pt x="2596" y="5075"/>
                    </a:lnTo>
                    <a:lnTo>
                      <a:pt x="2610" y="5101"/>
                    </a:lnTo>
                    <a:lnTo>
                      <a:pt x="2623" y="5128"/>
                    </a:lnTo>
                    <a:lnTo>
                      <a:pt x="2635" y="5158"/>
                    </a:lnTo>
                    <a:lnTo>
                      <a:pt x="2647" y="5187"/>
                    </a:lnTo>
                    <a:lnTo>
                      <a:pt x="2657" y="5218"/>
                    </a:lnTo>
                    <a:lnTo>
                      <a:pt x="2668" y="5251"/>
                    </a:lnTo>
                    <a:lnTo>
                      <a:pt x="2676" y="5286"/>
                    </a:lnTo>
                    <a:lnTo>
                      <a:pt x="2683" y="5322"/>
                    </a:lnTo>
                    <a:lnTo>
                      <a:pt x="2689" y="5359"/>
                    </a:lnTo>
                    <a:lnTo>
                      <a:pt x="2693" y="5399"/>
                    </a:lnTo>
                    <a:lnTo>
                      <a:pt x="2693" y="5609"/>
                    </a:lnTo>
                    <a:lnTo>
                      <a:pt x="2901" y="5690"/>
                    </a:lnTo>
                    <a:lnTo>
                      <a:pt x="2687" y="4769"/>
                    </a:lnTo>
                    <a:lnTo>
                      <a:pt x="2833" y="4768"/>
                    </a:lnTo>
                    <a:lnTo>
                      <a:pt x="2625" y="3575"/>
                    </a:lnTo>
                    <a:lnTo>
                      <a:pt x="2763" y="3576"/>
                    </a:lnTo>
                    <a:lnTo>
                      <a:pt x="2610" y="3256"/>
                    </a:lnTo>
                    <a:lnTo>
                      <a:pt x="2540" y="3291"/>
                    </a:lnTo>
                    <a:lnTo>
                      <a:pt x="2619" y="3084"/>
                    </a:lnTo>
                    <a:lnTo>
                      <a:pt x="2159" y="2642"/>
                    </a:lnTo>
                    <a:lnTo>
                      <a:pt x="2056" y="2175"/>
                    </a:lnTo>
                    <a:lnTo>
                      <a:pt x="2282" y="1976"/>
                    </a:lnTo>
                    <a:lnTo>
                      <a:pt x="1711" y="1963"/>
                    </a:lnTo>
                    <a:lnTo>
                      <a:pt x="1657" y="1909"/>
                    </a:lnTo>
                    <a:lnTo>
                      <a:pt x="1937" y="1629"/>
                    </a:lnTo>
                    <a:lnTo>
                      <a:pt x="1991" y="1683"/>
                    </a:lnTo>
                    <a:lnTo>
                      <a:pt x="1991" y="1543"/>
                    </a:lnTo>
                    <a:lnTo>
                      <a:pt x="1510" y="1707"/>
                    </a:lnTo>
                    <a:lnTo>
                      <a:pt x="1571" y="1332"/>
                    </a:lnTo>
                    <a:lnTo>
                      <a:pt x="1362" y="1252"/>
                    </a:lnTo>
                    <a:lnTo>
                      <a:pt x="985" y="507"/>
                    </a:lnTo>
                    <a:lnTo>
                      <a:pt x="730" y="500"/>
                    </a:lnTo>
                    <a:lnTo>
                      <a:pt x="727" y="499"/>
                    </a:lnTo>
                    <a:lnTo>
                      <a:pt x="721" y="500"/>
                    </a:lnTo>
                    <a:lnTo>
                      <a:pt x="713" y="502"/>
                    </a:lnTo>
                    <a:lnTo>
                      <a:pt x="704" y="505"/>
                    </a:lnTo>
                    <a:lnTo>
                      <a:pt x="681" y="514"/>
                    </a:lnTo>
                    <a:lnTo>
                      <a:pt x="657" y="526"/>
                    </a:lnTo>
                    <a:lnTo>
                      <a:pt x="611" y="549"/>
                    </a:lnTo>
                    <a:lnTo>
                      <a:pt x="590" y="561"/>
                    </a:lnTo>
                    <a:lnTo>
                      <a:pt x="590" y="489"/>
                    </a:lnTo>
                    <a:lnTo>
                      <a:pt x="588" y="427"/>
                    </a:lnTo>
                    <a:lnTo>
                      <a:pt x="585" y="373"/>
                    </a:lnTo>
                    <a:lnTo>
                      <a:pt x="581" y="326"/>
                    </a:lnTo>
                    <a:lnTo>
                      <a:pt x="577" y="286"/>
                    </a:lnTo>
                    <a:lnTo>
                      <a:pt x="572" y="253"/>
                    </a:lnTo>
                    <a:lnTo>
                      <a:pt x="566" y="224"/>
                    </a:lnTo>
                    <a:lnTo>
                      <a:pt x="559" y="202"/>
                    </a:lnTo>
                    <a:lnTo>
                      <a:pt x="552" y="185"/>
                    </a:lnTo>
                    <a:lnTo>
                      <a:pt x="544" y="172"/>
                    </a:lnTo>
                    <a:lnTo>
                      <a:pt x="535" y="164"/>
                    </a:lnTo>
                    <a:lnTo>
                      <a:pt x="525" y="158"/>
                    </a:lnTo>
                    <a:lnTo>
                      <a:pt x="515" y="156"/>
                    </a:lnTo>
                    <a:lnTo>
                      <a:pt x="504" y="156"/>
                    </a:lnTo>
                    <a:lnTo>
                      <a:pt x="493" y="158"/>
                    </a:lnTo>
                    <a:lnTo>
                      <a:pt x="481" y="161"/>
                    </a:lnTo>
                    <a:lnTo>
                      <a:pt x="455" y="170"/>
                    </a:lnTo>
                    <a:lnTo>
                      <a:pt x="427" y="179"/>
                    </a:lnTo>
                    <a:lnTo>
                      <a:pt x="413" y="182"/>
                    </a:lnTo>
                    <a:lnTo>
                      <a:pt x="399" y="184"/>
                    </a:lnTo>
                    <a:lnTo>
                      <a:pt x="384" y="183"/>
                    </a:lnTo>
                    <a:lnTo>
                      <a:pt x="369" y="180"/>
                    </a:lnTo>
                    <a:lnTo>
                      <a:pt x="353" y="173"/>
                    </a:lnTo>
                    <a:lnTo>
                      <a:pt x="337" y="163"/>
                    </a:lnTo>
                    <a:lnTo>
                      <a:pt x="321" y="150"/>
                    </a:lnTo>
                    <a:lnTo>
                      <a:pt x="305" y="131"/>
                    </a:lnTo>
                    <a:lnTo>
                      <a:pt x="288" y="106"/>
                    </a:lnTo>
                    <a:lnTo>
                      <a:pt x="272" y="77"/>
                    </a:lnTo>
                    <a:lnTo>
                      <a:pt x="256" y="42"/>
                    </a:lnTo>
                    <a:lnTo>
                      <a:pt x="239" y="0"/>
                    </a:lnTo>
                    <a:lnTo>
                      <a:pt x="226" y="6"/>
                    </a:lnTo>
                    <a:lnTo>
                      <a:pt x="212" y="13"/>
                    </a:lnTo>
                    <a:lnTo>
                      <a:pt x="198" y="21"/>
                    </a:lnTo>
                    <a:lnTo>
                      <a:pt x="183" y="31"/>
                    </a:lnTo>
                    <a:lnTo>
                      <a:pt x="169" y="41"/>
                    </a:lnTo>
                    <a:lnTo>
                      <a:pt x="154" y="53"/>
                    </a:lnTo>
                    <a:lnTo>
                      <a:pt x="140" y="65"/>
                    </a:lnTo>
                    <a:lnTo>
                      <a:pt x="125" y="78"/>
                    </a:lnTo>
                    <a:lnTo>
                      <a:pt x="111" y="92"/>
                    </a:lnTo>
                    <a:lnTo>
                      <a:pt x="98" y="106"/>
                    </a:lnTo>
                    <a:lnTo>
                      <a:pt x="85" y="122"/>
                    </a:lnTo>
                    <a:lnTo>
                      <a:pt x="72" y="137"/>
                    </a:lnTo>
                    <a:lnTo>
                      <a:pt x="59" y="153"/>
                    </a:lnTo>
                    <a:lnTo>
                      <a:pt x="48" y="169"/>
                    </a:lnTo>
                    <a:lnTo>
                      <a:pt x="38" y="186"/>
                    </a:lnTo>
                    <a:lnTo>
                      <a:pt x="29" y="202"/>
                    </a:lnTo>
                    <a:lnTo>
                      <a:pt x="20" y="218"/>
                    </a:lnTo>
                    <a:lnTo>
                      <a:pt x="14" y="235"/>
                    </a:lnTo>
                    <a:lnTo>
                      <a:pt x="8" y="252"/>
                    </a:lnTo>
                    <a:lnTo>
                      <a:pt x="4" y="268"/>
                    </a:lnTo>
                    <a:lnTo>
                      <a:pt x="1" y="284"/>
                    </a:lnTo>
                    <a:lnTo>
                      <a:pt x="0" y="300"/>
                    </a:lnTo>
                    <a:lnTo>
                      <a:pt x="0" y="315"/>
                    </a:lnTo>
                    <a:lnTo>
                      <a:pt x="2" y="330"/>
                    </a:lnTo>
                    <a:lnTo>
                      <a:pt x="7" y="344"/>
                    </a:lnTo>
                    <a:lnTo>
                      <a:pt x="13" y="357"/>
                    </a:lnTo>
                    <a:lnTo>
                      <a:pt x="21" y="371"/>
                    </a:lnTo>
                    <a:lnTo>
                      <a:pt x="32" y="383"/>
                    </a:lnTo>
                    <a:lnTo>
                      <a:pt x="45" y="394"/>
                    </a:lnTo>
                    <a:lnTo>
                      <a:pt x="60" y="404"/>
                    </a:lnTo>
                    <a:lnTo>
                      <a:pt x="79" y="413"/>
                    </a:lnTo>
                    <a:lnTo>
                      <a:pt x="99" y="420"/>
                    </a:lnTo>
                    <a:lnTo>
                      <a:pt x="99" y="1052"/>
                    </a:lnTo>
                    <a:lnTo>
                      <a:pt x="100" y="1111"/>
                    </a:lnTo>
                    <a:lnTo>
                      <a:pt x="102" y="1171"/>
                    </a:lnTo>
                    <a:lnTo>
                      <a:pt x="106" y="1231"/>
                    </a:lnTo>
                    <a:lnTo>
                      <a:pt x="110" y="1293"/>
                    </a:lnTo>
                    <a:lnTo>
                      <a:pt x="116" y="1353"/>
                    </a:lnTo>
                    <a:lnTo>
                      <a:pt x="124" y="1416"/>
                    </a:lnTo>
                    <a:lnTo>
                      <a:pt x="132" y="1477"/>
                    </a:lnTo>
                    <a:lnTo>
                      <a:pt x="141" y="1539"/>
                    </a:lnTo>
                    <a:lnTo>
                      <a:pt x="151" y="1601"/>
                    </a:lnTo>
                    <a:lnTo>
                      <a:pt x="161" y="1664"/>
                    </a:lnTo>
                    <a:lnTo>
                      <a:pt x="173" y="1725"/>
                    </a:lnTo>
                    <a:lnTo>
                      <a:pt x="185" y="1788"/>
                    </a:lnTo>
                    <a:lnTo>
                      <a:pt x="199" y="1849"/>
                    </a:lnTo>
                    <a:lnTo>
                      <a:pt x="212" y="1911"/>
                    </a:lnTo>
                    <a:lnTo>
                      <a:pt x="226" y="1972"/>
                    </a:lnTo>
                    <a:lnTo>
                      <a:pt x="239" y="2034"/>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6" name="Freeform 11"/>
              <p:cNvSpPr>
                <a:spLocks/>
              </p:cNvSpPr>
              <p:nvPr/>
            </p:nvSpPr>
            <p:spPr bwMode="auto">
              <a:xfrm>
                <a:off x="1052513" y="804863"/>
                <a:ext cx="390525" cy="155575"/>
              </a:xfrm>
              <a:custGeom>
                <a:avLst/>
                <a:gdLst>
                  <a:gd name="T0" fmla="*/ 5930 w 8833"/>
                  <a:gd name="T1" fmla="*/ 1462 h 3522"/>
                  <a:gd name="T2" fmla="*/ 6039 w 8833"/>
                  <a:gd name="T3" fmla="*/ 1594 h 3522"/>
                  <a:gd name="T4" fmla="*/ 6161 w 8833"/>
                  <a:gd name="T5" fmla="*/ 1647 h 3522"/>
                  <a:gd name="T6" fmla="*/ 6275 w 8833"/>
                  <a:gd name="T7" fmla="*/ 1682 h 3522"/>
                  <a:gd name="T8" fmla="*/ 6355 w 8833"/>
                  <a:gd name="T9" fmla="*/ 1762 h 3522"/>
                  <a:gd name="T10" fmla="*/ 6379 w 8833"/>
                  <a:gd name="T11" fmla="*/ 2119 h 3522"/>
                  <a:gd name="T12" fmla="*/ 5861 w 8833"/>
                  <a:gd name="T13" fmla="*/ 2610 h 3522"/>
                  <a:gd name="T14" fmla="*/ 5736 w 8833"/>
                  <a:gd name="T15" fmla="*/ 2624 h 3522"/>
                  <a:gd name="T16" fmla="*/ 5645 w 8833"/>
                  <a:gd name="T17" fmla="*/ 2658 h 3522"/>
                  <a:gd name="T18" fmla="*/ 5534 w 8833"/>
                  <a:gd name="T19" fmla="*/ 2710 h 3522"/>
                  <a:gd name="T20" fmla="*/ 5413 w 8833"/>
                  <a:gd name="T21" fmla="*/ 2739 h 3522"/>
                  <a:gd name="T22" fmla="*/ 4078 w 8833"/>
                  <a:gd name="T23" fmla="*/ 2883 h 3522"/>
                  <a:gd name="T24" fmla="*/ 4097 w 8833"/>
                  <a:gd name="T25" fmla="*/ 3031 h 3522"/>
                  <a:gd name="T26" fmla="*/ 4070 w 8833"/>
                  <a:gd name="T27" fmla="*/ 3090 h 3522"/>
                  <a:gd name="T28" fmla="*/ 3986 w 8833"/>
                  <a:gd name="T29" fmla="*/ 3109 h 3522"/>
                  <a:gd name="T30" fmla="*/ 3579 w 8833"/>
                  <a:gd name="T31" fmla="*/ 3101 h 3522"/>
                  <a:gd name="T32" fmla="*/ 3305 w 8833"/>
                  <a:gd name="T33" fmla="*/ 3126 h 3522"/>
                  <a:gd name="T34" fmla="*/ 3093 w 8833"/>
                  <a:gd name="T35" fmla="*/ 3162 h 3522"/>
                  <a:gd name="T36" fmla="*/ 2904 w 8833"/>
                  <a:gd name="T37" fmla="*/ 3103 h 3522"/>
                  <a:gd name="T38" fmla="*/ 2770 w 8833"/>
                  <a:gd name="T39" fmla="*/ 3003 h 3522"/>
                  <a:gd name="T40" fmla="*/ 2583 w 8833"/>
                  <a:gd name="T41" fmla="*/ 2940 h 3522"/>
                  <a:gd name="T42" fmla="*/ 2365 w 8833"/>
                  <a:gd name="T43" fmla="*/ 2906 h 3522"/>
                  <a:gd name="T44" fmla="*/ 2031 w 8833"/>
                  <a:gd name="T45" fmla="*/ 2891 h 3522"/>
                  <a:gd name="T46" fmla="*/ 0 w 8833"/>
                  <a:gd name="T47" fmla="*/ 3031 h 3522"/>
                  <a:gd name="T48" fmla="*/ 1139 w 8833"/>
                  <a:gd name="T49" fmla="*/ 3440 h 3522"/>
                  <a:gd name="T50" fmla="*/ 1151 w 8833"/>
                  <a:gd name="T51" fmla="*/ 3522 h 3522"/>
                  <a:gd name="T52" fmla="*/ 1180 w 8833"/>
                  <a:gd name="T53" fmla="*/ 3490 h 3522"/>
                  <a:gd name="T54" fmla="*/ 1258 w 8833"/>
                  <a:gd name="T55" fmla="*/ 3432 h 3522"/>
                  <a:gd name="T56" fmla="*/ 1414 w 8833"/>
                  <a:gd name="T57" fmla="*/ 3361 h 3522"/>
                  <a:gd name="T58" fmla="*/ 1605 w 8833"/>
                  <a:gd name="T59" fmla="*/ 3328 h 3522"/>
                  <a:gd name="T60" fmla="*/ 2046 w 8833"/>
                  <a:gd name="T61" fmla="*/ 3305 h 3522"/>
                  <a:gd name="T62" fmla="*/ 2412 w 8833"/>
                  <a:gd name="T63" fmla="*/ 3296 h 3522"/>
                  <a:gd name="T64" fmla="*/ 2759 w 8833"/>
                  <a:gd name="T65" fmla="*/ 3308 h 3522"/>
                  <a:gd name="T66" fmla="*/ 4065 w 8833"/>
                  <a:gd name="T67" fmla="*/ 3240 h 3522"/>
                  <a:gd name="T68" fmla="*/ 5608 w 8833"/>
                  <a:gd name="T69" fmla="*/ 2891 h 3522"/>
                  <a:gd name="T70" fmla="*/ 6940 w 8833"/>
                  <a:gd name="T71" fmla="*/ 2469 h 3522"/>
                  <a:gd name="T72" fmla="*/ 7571 w 8833"/>
                  <a:gd name="T73" fmla="*/ 2049 h 3522"/>
                  <a:gd name="T74" fmla="*/ 8062 w 8833"/>
                  <a:gd name="T75" fmla="*/ 1628 h 3522"/>
                  <a:gd name="T76" fmla="*/ 8562 w 8833"/>
                  <a:gd name="T77" fmla="*/ 95 h 3522"/>
                  <a:gd name="T78" fmla="*/ 8518 w 8833"/>
                  <a:gd name="T79" fmla="*/ 424 h 3522"/>
                  <a:gd name="T80" fmla="*/ 8389 w 8833"/>
                  <a:gd name="T81" fmla="*/ 467 h 3522"/>
                  <a:gd name="T82" fmla="*/ 8244 w 8833"/>
                  <a:gd name="T83" fmla="*/ 407 h 3522"/>
                  <a:gd name="T84" fmla="*/ 8152 w 8833"/>
                  <a:gd name="T85" fmla="*/ 425 h 3522"/>
                  <a:gd name="T86" fmla="*/ 8181 w 8833"/>
                  <a:gd name="T87" fmla="*/ 702 h 3522"/>
                  <a:gd name="T88" fmla="*/ 7812 w 8833"/>
                  <a:gd name="T89" fmla="*/ 1603 h 3522"/>
                  <a:gd name="T90" fmla="*/ 7791 w 8833"/>
                  <a:gd name="T91" fmla="*/ 1666 h 3522"/>
                  <a:gd name="T92" fmla="*/ 7761 w 8833"/>
                  <a:gd name="T93" fmla="*/ 1689 h 3522"/>
                  <a:gd name="T94" fmla="*/ 7629 w 8833"/>
                  <a:gd name="T95" fmla="*/ 1697 h 3522"/>
                  <a:gd name="T96" fmla="*/ 7579 w 8833"/>
                  <a:gd name="T97" fmla="*/ 1681 h 3522"/>
                  <a:gd name="T98" fmla="*/ 7528 w 8833"/>
                  <a:gd name="T99" fmla="*/ 1615 h 3522"/>
                  <a:gd name="T100" fmla="*/ 7473 w 8833"/>
                  <a:gd name="T101" fmla="*/ 1575 h 3522"/>
                  <a:gd name="T102" fmla="*/ 7382 w 8833"/>
                  <a:gd name="T103" fmla="*/ 1558 h 3522"/>
                  <a:gd name="T104" fmla="*/ 7269 w 8833"/>
                  <a:gd name="T105" fmla="*/ 1564 h 3522"/>
                  <a:gd name="T106" fmla="*/ 7192 w 8833"/>
                  <a:gd name="T107" fmla="*/ 1586 h 3522"/>
                  <a:gd name="T108" fmla="*/ 7145 w 8833"/>
                  <a:gd name="T109" fmla="*/ 1623 h 3522"/>
                  <a:gd name="T110" fmla="*/ 7095 w 8833"/>
                  <a:gd name="T111" fmla="*/ 1723 h 3522"/>
                  <a:gd name="T112" fmla="*/ 6642 w 8833"/>
                  <a:gd name="T113" fmla="*/ 1764 h 3522"/>
                  <a:gd name="T114" fmla="*/ 6579 w 8833"/>
                  <a:gd name="T115" fmla="*/ 1743 h 3522"/>
                  <a:gd name="T116" fmla="*/ 6549 w 8833"/>
                  <a:gd name="T117" fmla="*/ 1674 h 3522"/>
                  <a:gd name="T118" fmla="*/ 6503 w 8833"/>
                  <a:gd name="T119" fmla="*/ 1620 h 3522"/>
                  <a:gd name="T120" fmla="*/ 6379 w 8833"/>
                  <a:gd name="T121" fmla="*/ 1558 h 3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33" h="3522">
                    <a:moveTo>
                      <a:pt x="6379" y="1558"/>
                    </a:moveTo>
                    <a:lnTo>
                      <a:pt x="6040" y="1265"/>
                    </a:lnTo>
                    <a:lnTo>
                      <a:pt x="5888" y="1347"/>
                    </a:lnTo>
                    <a:lnTo>
                      <a:pt x="5901" y="1391"/>
                    </a:lnTo>
                    <a:lnTo>
                      <a:pt x="5915" y="1428"/>
                    </a:lnTo>
                    <a:lnTo>
                      <a:pt x="5930" y="1462"/>
                    </a:lnTo>
                    <a:lnTo>
                      <a:pt x="5947" y="1493"/>
                    </a:lnTo>
                    <a:lnTo>
                      <a:pt x="5964" y="1519"/>
                    </a:lnTo>
                    <a:lnTo>
                      <a:pt x="5981" y="1542"/>
                    </a:lnTo>
                    <a:lnTo>
                      <a:pt x="6000" y="1562"/>
                    </a:lnTo>
                    <a:lnTo>
                      <a:pt x="6019" y="1579"/>
                    </a:lnTo>
                    <a:lnTo>
                      <a:pt x="6039" y="1594"/>
                    </a:lnTo>
                    <a:lnTo>
                      <a:pt x="6059" y="1606"/>
                    </a:lnTo>
                    <a:lnTo>
                      <a:pt x="6080" y="1618"/>
                    </a:lnTo>
                    <a:lnTo>
                      <a:pt x="6100" y="1627"/>
                    </a:lnTo>
                    <a:lnTo>
                      <a:pt x="6121" y="1634"/>
                    </a:lnTo>
                    <a:lnTo>
                      <a:pt x="6141" y="1641"/>
                    </a:lnTo>
                    <a:lnTo>
                      <a:pt x="6161" y="1647"/>
                    </a:lnTo>
                    <a:lnTo>
                      <a:pt x="6182" y="1652"/>
                    </a:lnTo>
                    <a:lnTo>
                      <a:pt x="6202" y="1657"/>
                    </a:lnTo>
                    <a:lnTo>
                      <a:pt x="6221" y="1662"/>
                    </a:lnTo>
                    <a:lnTo>
                      <a:pt x="6240" y="1668"/>
                    </a:lnTo>
                    <a:lnTo>
                      <a:pt x="6258" y="1674"/>
                    </a:lnTo>
                    <a:lnTo>
                      <a:pt x="6275" y="1682"/>
                    </a:lnTo>
                    <a:lnTo>
                      <a:pt x="6291" y="1690"/>
                    </a:lnTo>
                    <a:lnTo>
                      <a:pt x="6306" y="1700"/>
                    </a:lnTo>
                    <a:lnTo>
                      <a:pt x="6320" y="1712"/>
                    </a:lnTo>
                    <a:lnTo>
                      <a:pt x="6334" y="1726"/>
                    </a:lnTo>
                    <a:lnTo>
                      <a:pt x="6345" y="1743"/>
                    </a:lnTo>
                    <a:lnTo>
                      <a:pt x="6355" y="1762"/>
                    </a:lnTo>
                    <a:lnTo>
                      <a:pt x="6364" y="1784"/>
                    </a:lnTo>
                    <a:lnTo>
                      <a:pt x="6370" y="1810"/>
                    </a:lnTo>
                    <a:lnTo>
                      <a:pt x="6375" y="1838"/>
                    </a:lnTo>
                    <a:lnTo>
                      <a:pt x="6378" y="1872"/>
                    </a:lnTo>
                    <a:lnTo>
                      <a:pt x="6379" y="1909"/>
                    </a:lnTo>
                    <a:lnTo>
                      <a:pt x="6379" y="2119"/>
                    </a:lnTo>
                    <a:lnTo>
                      <a:pt x="6307" y="2060"/>
                    </a:lnTo>
                    <a:lnTo>
                      <a:pt x="5996" y="2443"/>
                    </a:lnTo>
                    <a:lnTo>
                      <a:pt x="6239" y="2469"/>
                    </a:lnTo>
                    <a:lnTo>
                      <a:pt x="6239" y="2609"/>
                    </a:lnTo>
                    <a:lnTo>
                      <a:pt x="5888" y="2609"/>
                    </a:lnTo>
                    <a:lnTo>
                      <a:pt x="5861" y="2610"/>
                    </a:lnTo>
                    <a:lnTo>
                      <a:pt x="5836" y="2610"/>
                    </a:lnTo>
                    <a:lnTo>
                      <a:pt x="5813" y="2612"/>
                    </a:lnTo>
                    <a:lnTo>
                      <a:pt x="5791" y="2614"/>
                    </a:lnTo>
                    <a:lnTo>
                      <a:pt x="5771" y="2617"/>
                    </a:lnTo>
                    <a:lnTo>
                      <a:pt x="5753" y="2621"/>
                    </a:lnTo>
                    <a:lnTo>
                      <a:pt x="5736" y="2624"/>
                    </a:lnTo>
                    <a:lnTo>
                      <a:pt x="5721" y="2628"/>
                    </a:lnTo>
                    <a:lnTo>
                      <a:pt x="5707" y="2632"/>
                    </a:lnTo>
                    <a:lnTo>
                      <a:pt x="5693" y="2637"/>
                    </a:lnTo>
                    <a:lnTo>
                      <a:pt x="5681" y="2642"/>
                    </a:lnTo>
                    <a:lnTo>
                      <a:pt x="5668" y="2647"/>
                    </a:lnTo>
                    <a:lnTo>
                      <a:pt x="5645" y="2658"/>
                    </a:lnTo>
                    <a:lnTo>
                      <a:pt x="5623" y="2669"/>
                    </a:lnTo>
                    <a:lnTo>
                      <a:pt x="5601" y="2681"/>
                    </a:lnTo>
                    <a:lnTo>
                      <a:pt x="5576" y="2693"/>
                    </a:lnTo>
                    <a:lnTo>
                      <a:pt x="5563" y="2699"/>
                    </a:lnTo>
                    <a:lnTo>
                      <a:pt x="5549" y="2705"/>
                    </a:lnTo>
                    <a:lnTo>
                      <a:pt x="5534" y="2710"/>
                    </a:lnTo>
                    <a:lnTo>
                      <a:pt x="5517" y="2716"/>
                    </a:lnTo>
                    <a:lnTo>
                      <a:pt x="5500" y="2721"/>
                    </a:lnTo>
                    <a:lnTo>
                      <a:pt x="5481" y="2726"/>
                    </a:lnTo>
                    <a:lnTo>
                      <a:pt x="5461" y="2731"/>
                    </a:lnTo>
                    <a:lnTo>
                      <a:pt x="5438" y="2735"/>
                    </a:lnTo>
                    <a:lnTo>
                      <a:pt x="5413" y="2739"/>
                    </a:lnTo>
                    <a:lnTo>
                      <a:pt x="5387" y="2743"/>
                    </a:lnTo>
                    <a:lnTo>
                      <a:pt x="5359" y="2747"/>
                    </a:lnTo>
                    <a:lnTo>
                      <a:pt x="5328" y="2750"/>
                    </a:lnTo>
                    <a:lnTo>
                      <a:pt x="5328" y="2540"/>
                    </a:lnTo>
                    <a:lnTo>
                      <a:pt x="4065" y="2820"/>
                    </a:lnTo>
                    <a:lnTo>
                      <a:pt x="4078" y="2883"/>
                    </a:lnTo>
                    <a:lnTo>
                      <a:pt x="4088" y="2935"/>
                    </a:lnTo>
                    <a:lnTo>
                      <a:pt x="4092" y="2958"/>
                    </a:lnTo>
                    <a:lnTo>
                      <a:pt x="4095" y="2979"/>
                    </a:lnTo>
                    <a:lnTo>
                      <a:pt x="4097" y="2999"/>
                    </a:lnTo>
                    <a:lnTo>
                      <a:pt x="4098" y="3016"/>
                    </a:lnTo>
                    <a:lnTo>
                      <a:pt x="4097" y="3031"/>
                    </a:lnTo>
                    <a:lnTo>
                      <a:pt x="4096" y="3045"/>
                    </a:lnTo>
                    <a:lnTo>
                      <a:pt x="4093" y="3057"/>
                    </a:lnTo>
                    <a:lnTo>
                      <a:pt x="4089" y="3067"/>
                    </a:lnTo>
                    <a:lnTo>
                      <a:pt x="4084" y="3076"/>
                    </a:lnTo>
                    <a:lnTo>
                      <a:pt x="4078" y="3084"/>
                    </a:lnTo>
                    <a:lnTo>
                      <a:pt x="4070" y="3090"/>
                    </a:lnTo>
                    <a:lnTo>
                      <a:pt x="4060" y="3096"/>
                    </a:lnTo>
                    <a:lnTo>
                      <a:pt x="4049" y="3100"/>
                    </a:lnTo>
                    <a:lnTo>
                      <a:pt x="4036" y="3103"/>
                    </a:lnTo>
                    <a:lnTo>
                      <a:pt x="4021" y="3106"/>
                    </a:lnTo>
                    <a:lnTo>
                      <a:pt x="4005" y="3108"/>
                    </a:lnTo>
                    <a:lnTo>
                      <a:pt x="3986" y="3109"/>
                    </a:lnTo>
                    <a:lnTo>
                      <a:pt x="3966" y="3109"/>
                    </a:lnTo>
                    <a:lnTo>
                      <a:pt x="3944" y="3109"/>
                    </a:lnTo>
                    <a:lnTo>
                      <a:pt x="3920" y="3108"/>
                    </a:lnTo>
                    <a:lnTo>
                      <a:pt x="3801" y="3104"/>
                    </a:lnTo>
                    <a:lnTo>
                      <a:pt x="3646" y="3101"/>
                    </a:lnTo>
                    <a:lnTo>
                      <a:pt x="3579" y="3101"/>
                    </a:lnTo>
                    <a:lnTo>
                      <a:pt x="3520" y="3102"/>
                    </a:lnTo>
                    <a:lnTo>
                      <a:pt x="3467" y="3105"/>
                    </a:lnTo>
                    <a:lnTo>
                      <a:pt x="3421" y="3109"/>
                    </a:lnTo>
                    <a:lnTo>
                      <a:pt x="3379" y="3114"/>
                    </a:lnTo>
                    <a:lnTo>
                      <a:pt x="3341" y="3119"/>
                    </a:lnTo>
                    <a:lnTo>
                      <a:pt x="3305" y="3126"/>
                    </a:lnTo>
                    <a:lnTo>
                      <a:pt x="3271" y="3133"/>
                    </a:lnTo>
                    <a:lnTo>
                      <a:pt x="3238" y="3139"/>
                    </a:lnTo>
                    <a:lnTo>
                      <a:pt x="3203" y="3145"/>
                    </a:lnTo>
                    <a:lnTo>
                      <a:pt x="3169" y="3151"/>
                    </a:lnTo>
                    <a:lnTo>
                      <a:pt x="3132" y="3157"/>
                    </a:lnTo>
                    <a:lnTo>
                      <a:pt x="3093" y="3162"/>
                    </a:lnTo>
                    <a:lnTo>
                      <a:pt x="3048" y="3166"/>
                    </a:lnTo>
                    <a:lnTo>
                      <a:pt x="2999" y="3169"/>
                    </a:lnTo>
                    <a:lnTo>
                      <a:pt x="2943" y="3171"/>
                    </a:lnTo>
                    <a:lnTo>
                      <a:pt x="2932" y="3147"/>
                    </a:lnTo>
                    <a:lnTo>
                      <a:pt x="2919" y="3125"/>
                    </a:lnTo>
                    <a:lnTo>
                      <a:pt x="2904" y="3103"/>
                    </a:lnTo>
                    <a:lnTo>
                      <a:pt x="2886" y="3083"/>
                    </a:lnTo>
                    <a:lnTo>
                      <a:pt x="2867" y="3065"/>
                    </a:lnTo>
                    <a:lnTo>
                      <a:pt x="2845" y="3048"/>
                    </a:lnTo>
                    <a:lnTo>
                      <a:pt x="2822" y="3032"/>
                    </a:lnTo>
                    <a:lnTo>
                      <a:pt x="2796" y="3017"/>
                    </a:lnTo>
                    <a:lnTo>
                      <a:pt x="2770" y="3003"/>
                    </a:lnTo>
                    <a:lnTo>
                      <a:pt x="2742" y="2989"/>
                    </a:lnTo>
                    <a:lnTo>
                      <a:pt x="2713" y="2978"/>
                    </a:lnTo>
                    <a:lnTo>
                      <a:pt x="2681" y="2967"/>
                    </a:lnTo>
                    <a:lnTo>
                      <a:pt x="2650" y="2957"/>
                    </a:lnTo>
                    <a:lnTo>
                      <a:pt x="2617" y="2948"/>
                    </a:lnTo>
                    <a:lnTo>
                      <a:pt x="2583" y="2940"/>
                    </a:lnTo>
                    <a:lnTo>
                      <a:pt x="2548" y="2932"/>
                    </a:lnTo>
                    <a:lnTo>
                      <a:pt x="2512" y="2926"/>
                    </a:lnTo>
                    <a:lnTo>
                      <a:pt x="2477" y="2920"/>
                    </a:lnTo>
                    <a:lnTo>
                      <a:pt x="2440" y="2915"/>
                    </a:lnTo>
                    <a:lnTo>
                      <a:pt x="2403" y="2910"/>
                    </a:lnTo>
                    <a:lnTo>
                      <a:pt x="2365" y="2906"/>
                    </a:lnTo>
                    <a:lnTo>
                      <a:pt x="2328" y="2903"/>
                    </a:lnTo>
                    <a:lnTo>
                      <a:pt x="2290" y="2900"/>
                    </a:lnTo>
                    <a:lnTo>
                      <a:pt x="2252" y="2897"/>
                    </a:lnTo>
                    <a:lnTo>
                      <a:pt x="2178" y="2894"/>
                    </a:lnTo>
                    <a:lnTo>
                      <a:pt x="2103" y="2892"/>
                    </a:lnTo>
                    <a:lnTo>
                      <a:pt x="2031" y="2891"/>
                    </a:lnTo>
                    <a:lnTo>
                      <a:pt x="1962" y="2891"/>
                    </a:lnTo>
                    <a:lnTo>
                      <a:pt x="1962" y="3031"/>
                    </a:lnTo>
                    <a:lnTo>
                      <a:pt x="1612" y="3031"/>
                    </a:lnTo>
                    <a:lnTo>
                      <a:pt x="771" y="3026"/>
                    </a:lnTo>
                    <a:lnTo>
                      <a:pt x="687" y="2825"/>
                    </a:lnTo>
                    <a:lnTo>
                      <a:pt x="0" y="3031"/>
                    </a:lnTo>
                    <a:lnTo>
                      <a:pt x="269" y="3033"/>
                    </a:lnTo>
                    <a:lnTo>
                      <a:pt x="352" y="3467"/>
                    </a:lnTo>
                    <a:lnTo>
                      <a:pt x="1121" y="3381"/>
                    </a:lnTo>
                    <a:lnTo>
                      <a:pt x="1128" y="3403"/>
                    </a:lnTo>
                    <a:lnTo>
                      <a:pt x="1134" y="3423"/>
                    </a:lnTo>
                    <a:lnTo>
                      <a:pt x="1139" y="3440"/>
                    </a:lnTo>
                    <a:lnTo>
                      <a:pt x="1142" y="3456"/>
                    </a:lnTo>
                    <a:lnTo>
                      <a:pt x="1146" y="3482"/>
                    </a:lnTo>
                    <a:lnTo>
                      <a:pt x="1149" y="3502"/>
                    </a:lnTo>
                    <a:lnTo>
                      <a:pt x="1149" y="3514"/>
                    </a:lnTo>
                    <a:lnTo>
                      <a:pt x="1150" y="3521"/>
                    </a:lnTo>
                    <a:lnTo>
                      <a:pt x="1151" y="3522"/>
                    </a:lnTo>
                    <a:lnTo>
                      <a:pt x="1151" y="3522"/>
                    </a:lnTo>
                    <a:lnTo>
                      <a:pt x="1153" y="3521"/>
                    </a:lnTo>
                    <a:lnTo>
                      <a:pt x="1155" y="3519"/>
                    </a:lnTo>
                    <a:lnTo>
                      <a:pt x="1162" y="3511"/>
                    </a:lnTo>
                    <a:lnTo>
                      <a:pt x="1172" y="3498"/>
                    </a:lnTo>
                    <a:lnTo>
                      <a:pt x="1180" y="3490"/>
                    </a:lnTo>
                    <a:lnTo>
                      <a:pt x="1188" y="3482"/>
                    </a:lnTo>
                    <a:lnTo>
                      <a:pt x="1199" y="3474"/>
                    </a:lnTo>
                    <a:lnTo>
                      <a:pt x="1211" y="3464"/>
                    </a:lnTo>
                    <a:lnTo>
                      <a:pt x="1224" y="3454"/>
                    </a:lnTo>
                    <a:lnTo>
                      <a:pt x="1240" y="3443"/>
                    </a:lnTo>
                    <a:lnTo>
                      <a:pt x="1258" y="3432"/>
                    </a:lnTo>
                    <a:lnTo>
                      <a:pt x="1279" y="3421"/>
                    </a:lnTo>
                    <a:lnTo>
                      <a:pt x="1302" y="3409"/>
                    </a:lnTo>
                    <a:lnTo>
                      <a:pt x="1327" y="3397"/>
                    </a:lnTo>
                    <a:lnTo>
                      <a:pt x="1355" y="3384"/>
                    </a:lnTo>
                    <a:lnTo>
                      <a:pt x="1386" y="3371"/>
                    </a:lnTo>
                    <a:lnTo>
                      <a:pt x="1414" y="3361"/>
                    </a:lnTo>
                    <a:lnTo>
                      <a:pt x="1443" y="3353"/>
                    </a:lnTo>
                    <a:lnTo>
                      <a:pt x="1473" y="3346"/>
                    </a:lnTo>
                    <a:lnTo>
                      <a:pt x="1504" y="3340"/>
                    </a:lnTo>
                    <a:lnTo>
                      <a:pt x="1537" y="3335"/>
                    </a:lnTo>
                    <a:lnTo>
                      <a:pt x="1571" y="3331"/>
                    </a:lnTo>
                    <a:lnTo>
                      <a:pt x="1605" y="3328"/>
                    </a:lnTo>
                    <a:lnTo>
                      <a:pt x="1641" y="3326"/>
                    </a:lnTo>
                    <a:lnTo>
                      <a:pt x="1716" y="3322"/>
                    </a:lnTo>
                    <a:lnTo>
                      <a:pt x="1795" y="3319"/>
                    </a:lnTo>
                    <a:lnTo>
                      <a:pt x="1877" y="3316"/>
                    </a:lnTo>
                    <a:lnTo>
                      <a:pt x="1963" y="3310"/>
                    </a:lnTo>
                    <a:lnTo>
                      <a:pt x="2046" y="3305"/>
                    </a:lnTo>
                    <a:lnTo>
                      <a:pt x="2121" y="3301"/>
                    </a:lnTo>
                    <a:lnTo>
                      <a:pt x="2189" y="3298"/>
                    </a:lnTo>
                    <a:lnTo>
                      <a:pt x="2250" y="3296"/>
                    </a:lnTo>
                    <a:lnTo>
                      <a:pt x="2308" y="3295"/>
                    </a:lnTo>
                    <a:lnTo>
                      <a:pt x="2361" y="3296"/>
                    </a:lnTo>
                    <a:lnTo>
                      <a:pt x="2412" y="3296"/>
                    </a:lnTo>
                    <a:lnTo>
                      <a:pt x="2464" y="3298"/>
                    </a:lnTo>
                    <a:lnTo>
                      <a:pt x="2516" y="3300"/>
                    </a:lnTo>
                    <a:lnTo>
                      <a:pt x="2571" y="3302"/>
                    </a:lnTo>
                    <a:lnTo>
                      <a:pt x="2628" y="3304"/>
                    </a:lnTo>
                    <a:lnTo>
                      <a:pt x="2691" y="3306"/>
                    </a:lnTo>
                    <a:lnTo>
                      <a:pt x="2759" y="3308"/>
                    </a:lnTo>
                    <a:lnTo>
                      <a:pt x="2835" y="3309"/>
                    </a:lnTo>
                    <a:lnTo>
                      <a:pt x="2919" y="3311"/>
                    </a:lnTo>
                    <a:lnTo>
                      <a:pt x="3014" y="3311"/>
                    </a:lnTo>
                    <a:lnTo>
                      <a:pt x="3294" y="3311"/>
                    </a:lnTo>
                    <a:lnTo>
                      <a:pt x="3925" y="3240"/>
                    </a:lnTo>
                    <a:lnTo>
                      <a:pt x="4065" y="3240"/>
                    </a:lnTo>
                    <a:lnTo>
                      <a:pt x="4626" y="3240"/>
                    </a:lnTo>
                    <a:lnTo>
                      <a:pt x="4837" y="3171"/>
                    </a:lnTo>
                    <a:lnTo>
                      <a:pt x="4977" y="3100"/>
                    </a:lnTo>
                    <a:lnTo>
                      <a:pt x="5117" y="3031"/>
                    </a:lnTo>
                    <a:lnTo>
                      <a:pt x="5397" y="2960"/>
                    </a:lnTo>
                    <a:lnTo>
                      <a:pt x="5608" y="2891"/>
                    </a:lnTo>
                    <a:lnTo>
                      <a:pt x="5748" y="2820"/>
                    </a:lnTo>
                    <a:lnTo>
                      <a:pt x="6099" y="2750"/>
                    </a:lnTo>
                    <a:lnTo>
                      <a:pt x="6309" y="2680"/>
                    </a:lnTo>
                    <a:lnTo>
                      <a:pt x="6449" y="2609"/>
                    </a:lnTo>
                    <a:lnTo>
                      <a:pt x="6659" y="2540"/>
                    </a:lnTo>
                    <a:lnTo>
                      <a:pt x="6940" y="2469"/>
                    </a:lnTo>
                    <a:lnTo>
                      <a:pt x="7080" y="2400"/>
                    </a:lnTo>
                    <a:lnTo>
                      <a:pt x="7150" y="2329"/>
                    </a:lnTo>
                    <a:lnTo>
                      <a:pt x="7150" y="2189"/>
                    </a:lnTo>
                    <a:lnTo>
                      <a:pt x="7291" y="2189"/>
                    </a:lnTo>
                    <a:lnTo>
                      <a:pt x="7431" y="2119"/>
                    </a:lnTo>
                    <a:lnTo>
                      <a:pt x="7571" y="2049"/>
                    </a:lnTo>
                    <a:lnTo>
                      <a:pt x="7641" y="1978"/>
                    </a:lnTo>
                    <a:lnTo>
                      <a:pt x="7641" y="1838"/>
                    </a:lnTo>
                    <a:lnTo>
                      <a:pt x="7781" y="1838"/>
                    </a:lnTo>
                    <a:lnTo>
                      <a:pt x="7922" y="1769"/>
                    </a:lnTo>
                    <a:lnTo>
                      <a:pt x="7991" y="1698"/>
                    </a:lnTo>
                    <a:lnTo>
                      <a:pt x="8062" y="1628"/>
                    </a:lnTo>
                    <a:lnTo>
                      <a:pt x="8062" y="1488"/>
                    </a:lnTo>
                    <a:lnTo>
                      <a:pt x="8202" y="1488"/>
                    </a:lnTo>
                    <a:lnTo>
                      <a:pt x="8633" y="623"/>
                    </a:lnTo>
                    <a:lnTo>
                      <a:pt x="8833" y="85"/>
                    </a:lnTo>
                    <a:lnTo>
                      <a:pt x="8557" y="0"/>
                    </a:lnTo>
                    <a:lnTo>
                      <a:pt x="8562" y="95"/>
                    </a:lnTo>
                    <a:lnTo>
                      <a:pt x="8564" y="178"/>
                    </a:lnTo>
                    <a:lnTo>
                      <a:pt x="8561" y="248"/>
                    </a:lnTo>
                    <a:lnTo>
                      <a:pt x="8555" y="307"/>
                    </a:lnTo>
                    <a:lnTo>
                      <a:pt x="8546" y="356"/>
                    </a:lnTo>
                    <a:lnTo>
                      <a:pt x="8533" y="394"/>
                    </a:lnTo>
                    <a:lnTo>
                      <a:pt x="8518" y="424"/>
                    </a:lnTo>
                    <a:lnTo>
                      <a:pt x="8500" y="446"/>
                    </a:lnTo>
                    <a:lnTo>
                      <a:pt x="8481" y="461"/>
                    </a:lnTo>
                    <a:lnTo>
                      <a:pt x="8460" y="470"/>
                    </a:lnTo>
                    <a:lnTo>
                      <a:pt x="8438" y="473"/>
                    </a:lnTo>
                    <a:lnTo>
                      <a:pt x="8414" y="472"/>
                    </a:lnTo>
                    <a:lnTo>
                      <a:pt x="8389" y="467"/>
                    </a:lnTo>
                    <a:lnTo>
                      <a:pt x="8364" y="459"/>
                    </a:lnTo>
                    <a:lnTo>
                      <a:pt x="8339" y="450"/>
                    </a:lnTo>
                    <a:lnTo>
                      <a:pt x="8314" y="439"/>
                    </a:lnTo>
                    <a:lnTo>
                      <a:pt x="8290" y="427"/>
                    </a:lnTo>
                    <a:lnTo>
                      <a:pt x="8266" y="417"/>
                    </a:lnTo>
                    <a:lnTo>
                      <a:pt x="8244" y="407"/>
                    </a:lnTo>
                    <a:lnTo>
                      <a:pt x="8223" y="400"/>
                    </a:lnTo>
                    <a:lnTo>
                      <a:pt x="8204" y="395"/>
                    </a:lnTo>
                    <a:lnTo>
                      <a:pt x="8187" y="395"/>
                    </a:lnTo>
                    <a:lnTo>
                      <a:pt x="8172" y="399"/>
                    </a:lnTo>
                    <a:lnTo>
                      <a:pt x="8161" y="409"/>
                    </a:lnTo>
                    <a:lnTo>
                      <a:pt x="8152" y="425"/>
                    </a:lnTo>
                    <a:lnTo>
                      <a:pt x="8145" y="448"/>
                    </a:lnTo>
                    <a:lnTo>
                      <a:pt x="8144" y="480"/>
                    </a:lnTo>
                    <a:lnTo>
                      <a:pt x="8146" y="520"/>
                    </a:lnTo>
                    <a:lnTo>
                      <a:pt x="8153" y="569"/>
                    </a:lnTo>
                    <a:lnTo>
                      <a:pt x="8164" y="630"/>
                    </a:lnTo>
                    <a:lnTo>
                      <a:pt x="8181" y="702"/>
                    </a:lnTo>
                    <a:lnTo>
                      <a:pt x="8202" y="787"/>
                    </a:lnTo>
                    <a:lnTo>
                      <a:pt x="7785" y="874"/>
                    </a:lnTo>
                    <a:lnTo>
                      <a:pt x="8043" y="1246"/>
                    </a:lnTo>
                    <a:lnTo>
                      <a:pt x="7571" y="1278"/>
                    </a:lnTo>
                    <a:lnTo>
                      <a:pt x="7820" y="1589"/>
                    </a:lnTo>
                    <a:lnTo>
                      <a:pt x="7812" y="1603"/>
                    </a:lnTo>
                    <a:lnTo>
                      <a:pt x="7806" y="1617"/>
                    </a:lnTo>
                    <a:lnTo>
                      <a:pt x="7802" y="1629"/>
                    </a:lnTo>
                    <a:lnTo>
                      <a:pt x="7799" y="1640"/>
                    </a:lnTo>
                    <a:lnTo>
                      <a:pt x="7797" y="1649"/>
                    </a:lnTo>
                    <a:lnTo>
                      <a:pt x="7794" y="1658"/>
                    </a:lnTo>
                    <a:lnTo>
                      <a:pt x="7791" y="1666"/>
                    </a:lnTo>
                    <a:lnTo>
                      <a:pt x="7786" y="1673"/>
                    </a:lnTo>
                    <a:lnTo>
                      <a:pt x="7784" y="1676"/>
                    </a:lnTo>
                    <a:lnTo>
                      <a:pt x="7780" y="1679"/>
                    </a:lnTo>
                    <a:lnTo>
                      <a:pt x="7776" y="1682"/>
                    </a:lnTo>
                    <a:lnTo>
                      <a:pt x="7772" y="1684"/>
                    </a:lnTo>
                    <a:lnTo>
                      <a:pt x="7761" y="1689"/>
                    </a:lnTo>
                    <a:lnTo>
                      <a:pt x="7745" y="1692"/>
                    </a:lnTo>
                    <a:lnTo>
                      <a:pt x="7726" y="1695"/>
                    </a:lnTo>
                    <a:lnTo>
                      <a:pt x="7703" y="1696"/>
                    </a:lnTo>
                    <a:lnTo>
                      <a:pt x="7675" y="1698"/>
                    </a:lnTo>
                    <a:lnTo>
                      <a:pt x="7641" y="1698"/>
                    </a:lnTo>
                    <a:lnTo>
                      <a:pt x="7629" y="1697"/>
                    </a:lnTo>
                    <a:lnTo>
                      <a:pt x="7618" y="1696"/>
                    </a:lnTo>
                    <a:lnTo>
                      <a:pt x="7608" y="1694"/>
                    </a:lnTo>
                    <a:lnTo>
                      <a:pt x="7600" y="1692"/>
                    </a:lnTo>
                    <a:lnTo>
                      <a:pt x="7592" y="1689"/>
                    </a:lnTo>
                    <a:lnTo>
                      <a:pt x="7585" y="1685"/>
                    </a:lnTo>
                    <a:lnTo>
                      <a:pt x="7579" y="1681"/>
                    </a:lnTo>
                    <a:lnTo>
                      <a:pt x="7573" y="1676"/>
                    </a:lnTo>
                    <a:lnTo>
                      <a:pt x="7563" y="1666"/>
                    </a:lnTo>
                    <a:lnTo>
                      <a:pt x="7555" y="1654"/>
                    </a:lnTo>
                    <a:lnTo>
                      <a:pt x="7546" y="1641"/>
                    </a:lnTo>
                    <a:lnTo>
                      <a:pt x="7538" y="1628"/>
                    </a:lnTo>
                    <a:lnTo>
                      <a:pt x="7528" y="1615"/>
                    </a:lnTo>
                    <a:lnTo>
                      <a:pt x="7517" y="1602"/>
                    </a:lnTo>
                    <a:lnTo>
                      <a:pt x="7510" y="1596"/>
                    </a:lnTo>
                    <a:lnTo>
                      <a:pt x="7502" y="1590"/>
                    </a:lnTo>
                    <a:lnTo>
                      <a:pt x="7493" y="1585"/>
                    </a:lnTo>
                    <a:lnTo>
                      <a:pt x="7483" y="1579"/>
                    </a:lnTo>
                    <a:lnTo>
                      <a:pt x="7473" y="1575"/>
                    </a:lnTo>
                    <a:lnTo>
                      <a:pt x="7461" y="1571"/>
                    </a:lnTo>
                    <a:lnTo>
                      <a:pt x="7448" y="1567"/>
                    </a:lnTo>
                    <a:lnTo>
                      <a:pt x="7434" y="1564"/>
                    </a:lnTo>
                    <a:lnTo>
                      <a:pt x="7418" y="1561"/>
                    </a:lnTo>
                    <a:lnTo>
                      <a:pt x="7401" y="1559"/>
                    </a:lnTo>
                    <a:lnTo>
                      <a:pt x="7382" y="1558"/>
                    </a:lnTo>
                    <a:lnTo>
                      <a:pt x="7360" y="1558"/>
                    </a:lnTo>
                    <a:lnTo>
                      <a:pt x="7339" y="1558"/>
                    </a:lnTo>
                    <a:lnTo>
                      <a:pt x="7320" y="1559"/>
                    </a:lnTo>
                    <a:lnTo>
                      <a:pt x="7302" y="1560"/>
                    </a:lnTo>
                    <a:lnTo>
                      <a:pt x="7285" y="1562"/>
                    </a:lnTo>
                    <a:lnTo>
                      <a:pt x="7269" y="1564"/>
                    </a:lnTo>
                    <a:lnTo>
                      <a:pt x="7254" y="1566"/>
                    </a:lnTo>
                    <a:lnTo>
                      <a:pt x="7240" y="1569"/>
                    </a:lnTo>
                    <a:lnTo>
                      <a:pt x="7226" y="1573"/>
                    </a:lnTo>
                    <a:lnTo>
                      <a:pt x="7214" y="1577"/>
                    </a:lnTo>
                    <a:lnTo>
                      <a:pt x="7203" y="1581"/>
                    </a:lnTo>
                    <a:lnTo>
                      <a:pt x="7192" y="1586"/>
                    </a:lnTo>
                    <a:lnTo>
                      <a:pt x="7183" y="1591"/>
                    </a:lnTo>
                    <a:lnTo>
                      <a:pt x="7174" y="1596"/>
                    </a:lnTo>
                    <a:lnTo>
                      <a:pt x="7166" y="1602"/>
                    </a:lnTo>
                    <a:lnTo>
                      <a:pt x="7158" y="1609"/>
                    </a:lnTo>
                    <a:lnTo>
                      <a:pt x="7151" y="1616"/>
                    </a:lnTo>
                    <a:lnTo>
                      <a:pt x="7145" y="1623"/>
                    </a:lnTo>
                    <a:lnTo>
                      <a:pt x="7139" y="1631"/>
                    </a:lnTo>
                    <a:lnTo>
                      <a:pt x="7134" y="1639"/>
                    </a:lnTo>
                    <a:lnTo>
                      <a:pt x="7129" y="1647"/>
                    </a:lnTo>
                    <a:lnTo>
                      <a:pt x="7119" y="1664"/>
                    </a:lnTo>
                    <a:lnTo>
                      <a:pt x="7111" y="1682"/>
                    </a:lnTo>
                    <a:lnTo>
                      <a:pt x="7095" y="1723"/>
                    </a:lnTo>
                    <a:lnTo>
                      <a:pt x="7080" y="1769"/>
                    </a:lnTo>
                    <a:lnTo>
                      <a:pt x="6730" y="1769"/>
                    </a:lnTo>
                    <a:lnTo>
                      <a:pt x="6703" y="1768"/>
                    </a:lnTo>
                    <a:lnTo>
                      <a:pt x="6680" y="1767"/>
                    </a:lnTo>
                    <a:lnTo>
                      <a:pt x="6660" y="1766"/>
                    </a:lnTo>
                    <a:lnTo>
                      <a:pt x="6642" y="1764"/>
                    </a:lnTo>
                    <a:lnTo>
                      <a:pt x="6627" y="1762"/>
                    </a:lnTo>
                    <a:lnTo>
                      <a:pt x="6614" y="1759"/>
                    </a:lnTo>
                    <a:lnTo>
                      <a:pt x="6603" y="1756"/>
                    </a:lnTo>
                    <a:lnTo>
                      <a:pt x="6594" y="1752"/>
                    </a:lnTo>
                    <a:lnTo>
                      <a:pt x="6586" y="1747"/>
                    </a:lnTo>
                    <a:lnTo>
                      <a:pt x="6579" y="1743"/>
                    </a:lnTo>
                    <a:lnTo>
                      <a:pt x="6574" y="1738"/>
                    </a:lnTo>
                    <a:lnTo>
                      <a:pt x="6571" y="1731"/>
                    </a:lnTo>
                    <a:lnTo>
                      <a:pt x="6565" y="1719"/>
                    </a:lnTo>
                    <a:lnTo>
                      <a:pt x="6560" y="1705"/>
                    </a:lnTo>
                    <a:lnTo>
                      <a:pt x="6556" y="1690"/>
                    </a:lnTo>
                    <a:lnTo>
                      <a:pt x="6549" y="1674"/>
                    </a:lnTo>
                    <a:lnTo>
                      <a:pt x="6545" y="1666"/>
                    </a:lnTo>
                    <a:lnTo>
                      <a:pt x="6539" y="1657"/>
                    </a:lnTo>
                    <a:lnTo>
                      <a:pt x="6533" y="1648"/>
                    </a:lnTo>
                    <a:lnTo>
                      <a:pt x="6524" y="1639"/>
                    </a:lnTo>
                    <a:lnTo>
                      <a:pt x="6514" y="1629"/>
                    </a:lnTo>
                    <a:lnTo>
                      <a:pt x="6503" y="1620"/>
                    </a:lnTo>
                    <a:lnTo>
                      <a:pt x="6489" y="1609"/>
                    </a:lnTo>
                    <a:lnTo>
                      <a:pt x="6472" y="1599"/>
                    </a:lnTo>
                    <a:lnTo>
                      <a:pt x="6453" y="1589"/>
                    </a:lnTo>
                    <a:lnTo>
                      <a:pt x="6431" y="1579"/>
                    </a:lnTo>
                    <a:lnTo>
                      <a:pt x="6407" y="1568"/>
                    </a:lnTo>
                    <a:lnTo>
                      <a:pt x="6379" y="1558"/>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7" name="Freeform 12"/>
              <p:cNvSpPr>
                <a:spLocks/>
              </p:cNvSpPr>
              <p:nvPr/>
            </p:nvSpPr>
            <p:spPr bwMode="auto">
              <a:xfrm>
                <a:off x="1198563" y="728663"/>
                <a:ext cx="196850" cy="133350"/>
              </a:xfrm>
              <a:custGeom>
                <a:avLst/>
                <a:gdLst>
                  <a:gd name="T0" fmla="*/ 1332 w 4487"/>
                  <a:gd name="T1" fmla="*/ 219 h 3024"/>
                  <a:gd name="T2" fmla="*/ 912 w 4487"/>
                  <a:gd name="T3" fmla="*/ 499 h 3024"/>
                  <a:gd name="T4" fmla="*/ 771 w 4487"/>
                  <a:gd name="T5" fmla="*/ 779 h 3024"/>
                  <a:gd name="T6" fmla="*/ 661 w 4487"/>
                  <a:gd name="T7" fmla="*/ 919 h 3024"/>
                  <a:gd name="T8" fmla="*/ 578 w 4487"/>
                  <a:gd name="T9" fmla="*/ 982 h 3024"/>
                  <a:gd name="T10" fmla="*/ 515 w 4487"/>
                  <a:gd name="T11" fmla="*/ 999 h 3024"/>
                  <a:gd name="T12" fmla="*/ 444 w 4487"/>
                  <a:gd name="T13" fmla="*/ 1009 h 3024"/>
                  <a:gd name="T14" fmla="*/ 400 w 4487"/>
                  <a:gd name="T15" fmla="*/ 1052 h 3024"/>
                  <a:gd name="T16" fmla="*/ 351 w 4487"/>
                  <a:gd name="T17" fmla="*/ 1162 h 3024"/>
                  <a:gd name="T18" fmla="*/ 290 w 4487"/>
                  <a:gd name="T19" fmla="*/ 1371 h 3024"/>
                  <a:gd name="T20" fmla="*/ 235 w 4487"/>
                  <a:gd name="T21" fmla="*/ 1595 h 3024"/>
                  <a:gd name="T22" fmla="*/ 173 w 4487"/>
                  <a:gd name="T23" fmla="*/ 1781 h 3024"/>
                  <a:gd name="T24" fmla="*/ 92 w 4487"/>
                  <a:gd name="T25" fmla="*/ 1999 h 3024"/>
                  <a:gd name="T26" fmla="*/ 40 w 4487"/>
                  <a:gd name="T27" fmla="*/ 2169 h 3024"/>
                  <a:gd name="T28" fmla="*/ 15 w 4487"/>
                  <a:gd name="T29" fmla="*/ 2298 h 3024"/>
                  <a:gd name="T30" fmla="*/ 2 w 4487"/>
                  <a:gd name="T31" fmla="*/ 2447 h 3024"/>
                  <a:gd name="T32" fmla="*/ 702 w 4487"/>
                  <a:gd name="T33" fmla="*/ 2533 h 3024"/>
                  <a:gd name="T34" fmla="*/ 2547 w 4487"/>
                  <a:gd name="T35" fmla="*/ 3008 h 3024"/>
                  <a:gd name="T36" fmla="*/ 2627 w 4487"/>
                  <a:gd name="T37" fmla="*/ 2942 h 3024"/>
                  <a:gd name="T38" fmla="*/ 2696 w 4487"/>
                  <a:gd name="T39" fmla="*/ 2899 h 3024"/>
                  <a:gd name="T40" fmla="*/ 2777 w 4487"/>
                  <a:gd name="T41" fmla="*/ 2884 h 3024"/>
                  <a:gd name="T42" fmla="*/ 3378 w 4487"/>
                  <a:gd name="T43" fmla="*/ 2664 h 3024"/>
                  <a:gd name="T44" fmla="*/ 3436 w 4487"/>
                  <a:gd name="T45" fmla="*/ 1901 h 3024"/>
                  <a:gd name="T46" fmla="*/ 3561 w 4487"/>
                  <a:gd name="T47" fmla="*/ 1877 h 3024"/>
                  <a:gd name="T48" fmla="*/ 3637 w 4487"/>
                  <a:gd name="T49" fmla="*/ 1838 h 3024"/>
                  <a:gd name="T50" fmla="*/ 3680 w 4487"/>
                  <a:gd name="T51" fmla="*/ 1793 h 3024"/>
                  <a:gd name="T52" fmla="*/ 3706 w 4487"/>
                  <a:gd name="T53" fmla="*/ 1745 h 3024"/>
                  <a:gd name="T54" fmla="*/ 3743 w 4487"/>
                  <a:gd name="T55" fmla="*/ 1677 h 3024"/>
                  <a:gd name="T56" fmla="*/ 3788 w 4487"/>
                  <a:gd name="T57" fmla="*/ 1643 h 3024"/>
                  <a:gd name="T58" fmla="*/ 3869 w 4487"/>
                  <a:gd name="T59" fmla="*/ 1624 h 3024"/>
                  <a:gd name="T60" fmla="*/ 4137 w 4487"/>
                  <a:gd name="T61" fmla="*/ 1411 h 3024"/>
                  <a:gd name="T62" fmla="*/ 3997 w 4487"/>
                  <a:gd name="T63" fmla="*/ 1481 h 3024"/>
                  <a:gd name="T64" fmla="*/ 2594 w 4487"/>
                  <a:gd name="T65" fmla="*/ 2112 h 3024"/>
                  <a:gd name="T66" fmla="*/ 2092 w 4487"/>
                  <a:gd name="T67" fmla="*/ 2505 h 3024"/>
                  <a:gd name="T68" fmla="*/ 2055 w 4487"/>
                  <a:gd name="T69" fmla="*/ 2378 h 3024"/>
                  <a:gd name="T70" fmla="*/ 2004 w 4487"/>
                  <a:gd name="T71" fmla="*/ 2322 h 3024"/>
                  <a:gd name="T72" fmla="*/ 1940 w 4487"/>
                  <a:gd name="T73" fmla="*/ 2312 h 3024"/>
                  <a:gd name="T74" fmla="*/ 1870 w 4487"/>
                  <a:gd name="T75" fmla="*/ 2320 h 3024"/>
                  <a:gd name="T76" fmla="*/ 1794 w 4487"/>
                  <a:gd name="T77" fmla="*/ 2320 h 3024"/>
                  <a:gd name="T78" fmla="*/ 1719 w 4487"/>
                  <a:gd name="T79" fmla="*/ 2286 h 3024"/>
                  <a:gd name="T80" fmla="*/ 1647 w 4487"/>
                  <a:gd name="T81" fmla="*/ 2190 h 3024"/>
                  <a:gd name="T82" fmla="*/ 1232 w 4487"/>
                  <a:gd name="T83" fmla="*/ 2112 h 3024"/>
                  <a:gd name="T84" fmla="*/ 1144 w 4487"/>
                  <a:gd name="T85" fmla="*/ 2099 h 3024"/>
                  <a:gd name="T86" fmla="*/ 1101 w 4487"/>
                  <a:gd name="T87" fmla="*/ 2074 h 3024"/>
                  <a:gd name="T88" fmla="*/ 1087 w 4487"/>
                  <a:gd name="T89" fmla="*/ 2045 h 3024"/>
                  <a:gd name="T90" fmla="*/ 1086 w 4487"/>
                  <a:gd name="T91" fmla="*/ 2011 h 3024"/>
                  <a:gd name="T92" fmla="*/ 1076 w 4487"/>
                  <a:gd name="T93" fmla="*/ 1990 h 3024"/>
                  <a:gd name="T94" fmla="*/ 1043 w 4487"/>
                  <a:gd name="T95" fmla="*/ 1992 h 3024"/>
                  <a:gd name="T96" fmla="*/ 970 w 4487"/>
                  <a:gd name="T97" fmla="*/ 2016 h 3024"/>
                  <a:gd name="T98" fmla="*/ 846 w 4487"/>
                  <a:gd name="T99" fmla="*/ 1589 h 3024"/>
                  <a:gd name="T100" fmla="*/ 1053 w 4487"/>
                  <a:gd name="T101" fmla="*/ 1313 h 3024"/>
                  <a:gd name="T102" fmla="*/ 1238 w 4487"/>
                  <a:gd name="T103" fmla="*/ 1088 h 3024"/>
                  <a:gd name="T104" fmla="*/ 1362 w 4487"/>
                  <a:gd name="T105" fmla="*/ 953 h 3024"/>
                  <a:gd name="T106" fmla="*/ 1480 w 4487"/>
                  <a:gd name="T107" fmla="*/ 846 h 3024"/>
                  <a:gd name="T108" fmla="*/ 1584 w 4487"/>
                  <a:gd name="T109" fmla="*/ 776 h 3024"/>
                  <a:gd name="T110" fmla="*/ 1683 w 4487"/>
                  <a:gd name="T111" fmla="*/ 78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87" h="3024">
                    <a:moveTo>
                      <a:pt x="1683" y="78"/>
                    </a:moveTo>
                    <a:lnTo>
                      <a:pt x="1543" y="78"/>
                    </a:lnTo>
                    <a:lnTo>
                      <a:pt x="1472" y="148"/>
                    </a:lnTo>
                    <a:lnTo>
                      <a:pt x="1332" y="219"/>
                    </a:lnTo>
                    <a:lnTo>
                      <a:pt x="1262" y="288"/>
                    </a:lnTo>
                    <a:lnTo>
                      <a:pt x="1122" y="359"/>
                    </a:lnTo>
                    <a:lnTo>
                      <a:pt x="1052" y="429"/>
                    </a:lnTo>
                    <a:lnTo>
                      <a:pt x="912" y="499"/>
                    </a:lnTo>
                    <a:lnTo>
                      <a:pt x="771" y="569"/>
                    </a:lnTo>
                    <a:lnTo>
                      <a:pt x="631" y="639"/>
                    </a:lnTo>
                    <a:lnTo>
                      <a:pt x="631" y="709"/>
                    </a:lnTo>
                    <a:lnTo>
                      <a:pt x="771" y="779"/>
                    </a:lnTo>
                    <a:lnTo>
                      <a:pt x="741" y="823"/>
                    </a:lnTo>
                    <a:lnTo>
                      <a:pt x="713" y="861"/>
                    </a:lnTo>
                    <a:lnTo>
                      <a:pt x="685" y="893"/>
                    </a:lnTo>
                    <a:lnTo>
                      <a:pt x="661" y="919"/>
                    </a:lnTo>
                    <a:lnTo>
                      <a:pt x="638" y="941"/>
                    </a:lnTo>
                    <a:lnTo>
                      <a:pt x="617" y="958"/>
                    </a:lnTo>
                    <a:lnTo>
                      <a:pt x="597" y="972"/>
                    </a:lnTo>
                    <a:lnTo>
                      <a:pt x="578" y="982"/>
                    </a:lnTo>
                    <a:lnTo>
                      <a:pt x="560" y="989"/>
                    </a:lnTo>
                    <a:lnTo>
                      <a:pt x="544" y="994"/>
                    </a:lnTo>
                    <a:lnTo>
                      <a:pt x="529" y="997"/>
                    </a:lnTo>
                    <a:lnTo>
                      <a:pt x="515" y="999"/>
                    </a:lnTo>
                    <a:lnTo>
                      <a:pt x="489" y="1000"/>
                    </a:lnTo>
                    <a:lnTo>
                      <a:pt x="466" y="1002"/>
                    </a:lnTo>
                    <a:lnTo>
                      <a:pt x="455" y="1004"/>
                    </a:lnTo>
                    <a:lnTo>
                      <a:pt x="444" y="1009"/>
                    </a:lnTo>
                    <a:lnTo>
                      <a:pt x="432" y="1015"/>
                    </a:lnTo>
                    <a:lnTo>
                      <a:pt x="422" y="1024"/>
                    </a:lnTo>
                    <a:lnTo>
                      <a:pt x="411" y="1036"/>
                    </a:lnTo>
                    <a:lnTo>
                      <a:pt x="400" y="1052"/>
                    </a:lnTo>
                    <a:lnTo>
                      <a:pt x="388" y="1071"/>
                    </a:lnTo>
                    <a:lnTo>
                      <a:pt x="377" y="1097"/>
                    </a:lnTo>
                    <a:lnTo>
                      <a:pt x="364" y="1127"/>
                    </a:lnTo>
                    <a:lnTo>
                      <a:pt x="351" y="1162"/>
                    </a:lnTo>
                    <a:lnTo>
                      <a:pt x="338" y="1203"/>
                    </a:lnTo>
                    <a:lnTo>
                      <a:pt x="323" y="1252"/>
                    </a:lnTo>
                    <a:lnTo>
                      <a:pt x="307" y="1308"/>
                    </a:lnTo>
                    <a:lnTo>
                      <a:pt x="290" y="1371"/>
                    </a:lnTo>
                    <a:lnTo>
                      <a:pt x="272" y="1442"/>
                    </a:lnTo>
                    <a:lnTo>
                      <a:pt x="253" y="1523"/>
                    </a:lnTo>
                    <a:lnTo>
                      <a:pt x="244" y="1559"/>
                    </a:lnTo>
                    <a:lnTo>
                      <a:pt x="235" y="1595"/>
                    </a:lnTo>
                    <a:lnTo>
                      <a:pt x="225" y="1628"/>
                    </a:lnTo>
                    <a:lnTo>
                      <a:pt x="215" y="1660"/>
                    </a:lnTo>
                    <a:lnTo>
                      <a:pt x="195" y="1723"/>
                    </a:lnTo>
                    <a:lnTo>
                      <a:pt x="173" y="1781"/>
                    </a:lnTo>
                    <a:lnTo>
                      <a:pt x="152" y="1837"/>
                    </a:lnTo>
                    <a:lnTo>
                      <a:pt x="132" y="1892"/>
                    </a:lnTo>
                    <a:lnTo>
                      <a:pt x="111" y="1945"/>
                    </a:lnTo>
                    <a:lnTo>
                      <a:pt x="92" y="1999"/>
                    </a:lnTo>
                    <a:lnTo>
                      <a:pt x="73" y="2053"/>
                    </a:lnTo>
                    <a:lnTo>
                      <a:pt x="56" y="2110"/>
                    </a:lnTo>
                    <a:lnTo>
                      <a:pt x="48" y="2139"/>
                    </a:lnTo>
                    <a:lnTo>
                      <a:pt x="40" y="2169"/>
                    </a:lnTo>
                    <a:lnTo>
                      <a:pt x="33" y="2199"/>
                    </a:lnTo>
                    <a:lnTo>
                      <a:pt x="26" y="2232"/>
                    </a:lnTo>
                    <a:lnTo>
                      <a:pt x="21" y="2264"/>
                    </a:lnTo>
                    <a:lnTo>
                      <a:pt x="15" y="2298"/>
                    </a:lnTo>
                    <a:lnTo>
                      <a:pt x="11" y="2333"/>
                    </a:lnTo>
                    <a:lnTo>
                      <a:pt x="7" y="2370"/>
                    </a:lnTo>
                    <a:lnTo>
                      <a:pt x="4" y="2408"/>
                    </a:lnTo>
                    <a:lnTo>
                      <a:pt x="2" y="2447"/>
                    </a:lnTo>
                    <a:lnTo>
                      <a:pt x="1" y="2490"/>
                    </a:lnTo>
                    <a:lnTo>
                      <a:pt x="0" y="2533"/>
                    </a:lnTo>
                    <a:lnTo>
                      <a:pt x="351" y="2515"/>
                    </a:lnTo>
                    <a:lnTo>
                      <a:pt x="702" y="2533"/>
                    </a:lnTo>
                    <a:lnTo>
                      <a:pt x="1589" y="2558"/>
                    </a:lnTo>
                    <a:lnTo>
                      <a:pt x="1901" y="2852"/>
                    </a:lnTo>
                    <a:lnTo>
                      <a:pt x="2525" y="3024"/>
                    </a:lnTo>
                    <a:lnTo>
                      <a:pt x="2547" y="3008"/>
                    </a:lnTo>
                    <a:lnTo>
                      <a:pt x="2566" y="2993"/>
                    </a:lnTo>
                    <a:lnTo>
                      <a:pt x="2584" y="2980"/>
                    </a:lnTo>
                    <a:lnTo>
                      <a:pt x="2599" y="2965"/>
                    </a:lnTo>
                    <a:lnTo>
                      <a:pt x="2627" y="2942"/>
                    </a:lnTo>
                    <a:lnTo>
                      <a:pt x="2653" y="2921"/>
                    </a:lnTo>
                    <a:lnTo>
                      <a:pt x="2666" y="2913"/>
                    </a:lnTo>
                    <a:lnTo>
                      <a:pt x="2680" y="2905"/>
                    </a:lnTo>
                    <a:lnTo>
                      <a:pt x="2696" y="2899"/>
                    </a:lnTo>
                    <a:lnTo>
                      <a:pt x="2712" y="2893"/>
                    </a:lnTo>
                    <a:lnTo>
                      <a:pt x="2731" y="2889"/>
                    </a:lnTo>
                    <a:lnTo>
                      <a:pt x="2752" y="2886"/>
                    </a:lnTo>
                    <a:lnTo>
                      <a:pt x="2777" y="2884"/>
                    </a:lnTo>
                    <a:lnTo>
                      <a:pt x="2805" y="2883"/>
                    </a:lnTo>
                    <a:lnTo>
                      <a:pt x="3098" y="2878"/>
                    </a:lnTo>
                    <a:lnTo>
                      <a:pt x="3015" y="2673"/>
                    </a:lnTo>
                    <a:lnTo>
                      <a:pt x="3378" y="2664"/>
                    </a:lnTo>
                    <a:lnTo>
                      <a:pt x="3022" y="2155"/>
                    </a:lnTo>
                    <a:lnTo>
                      <a:pt x="3085" y="2112"/>
                    </a:lnTo>
                    <a:lnTo>
                      <a:pt x="3436" y="2112"/>
                    </a:lnTo>
                    <a:lnTo>
                      <a:pt x="3436" y="1901"/>
                    </a:lnTo>
                    <a:lnTo>
                      <a:pt x="3472" y="1897"/>
                    </a:lnTo>
                    <a:lnTo>
                      <a:pt x="3505" y="1891"/>
                    </a:lnTo>
                    <a:lnTo>
                      <a:pt x="3534" y="1884"/>
                    </a:lnTo>
                    <a:lnTo>
                      <a:pt x="3561" y="1877"/>
                    </a:lnTo>
                    <a:lnTo>
                      <a:pt x="3584" y="1868"/>
                    </a:lnTo>
                    <a:lnTo>
                      <a:pt x="3604" y="1859"/>
                    </a:lnTo>
                    <a:lnTo>
                      <a:pt x="3622" y="1849"/>
                    </a:lnTo>
                    <a:lnTo>
                      <a:pt x="3637" y="1838"/>
                    </a:lnTo>
                    <a:lnTo>
                      <a:pt x="3650" y="1827"/>
                    </a:lnTo>
                    <a:lnTo>
                      <a:pt x="3662" y="1816"/>
                    </a:lnTo>
                    <a:lnTo>
                      <a:pt x="3672" y="1805"/>
                    </a:lnTo>
                    <a:lnTo>
                      <a:pt x="3680" y="1793"/>
                    </a:lnTo>
                    <a:lnTo>
                      <a:pt x="3688" y="1781"/>
                    </a:lnTo>
                    <a:lnTo>
                      <a:pt x="3695" y="1769"/>
                    </a:lnTo>
                    <a:lnTo>
                      <a:pt x="3701" y="1757"/>
                    </a:lnTo>
                    <a:lnTo>
                      <a:pt x="3706" y="1745"/>
                    </a:lnTo>
                    <a:lnTo>
                      <a:pt x="3717" y="1721"/>
                    </a:lnTo>
                    <a:lnTo>
                      <a:pt x="3728" y="1697"/>
                    </a:lnTo>
                    <a:lnTo>
                      <a:pt x="3735" y="1687"/>
                    </a:lnTo>
                    <a:lnTo>
                      <a:pt x="3743" y="1677"/>
                    </a:lnTo>
                    <a:lnTo>
                      <a:pt x="3751" y="1667"/>
                    </a:lnTo>
                    <a:lnTo>
                      <a:pt x="3762" y="1658"/>
                    </a:lnTo>
                    <a:lnTo>
                      <a:pt x="3774" y="1650"/>
                    </a:lnTo>
                    <a:lnTo>
                      <a:pt x="3788" y="1643"/>
                    </a:lnTo>
                    <a:lnTo>
                      <a:pt x="3804" y="1637"/>
                    </a:lnTo>
                    <a:lnTo>
                      <a:pt x="3824" y="1631"/>
                    </a:lnTo>
                    <a:lnTo>
                      <a:pt x="3845" y="1627"/>
                    </a:lnTo>
                    <a:lnTo>
                      <a:pt x="3869" y="1624"/>
                    </a:lnTo>
                    <a:lnTo>
                      <a:pt x="3896" y="1622"/>
                    </a:lnTo>
                    <a:lnTo>
                      <a:pt x="3926" y="1621"/>
                    </a:lnTo>
                    <a:lnTo>
                      <a:pt x="4137" y="1621"/>
                    </a:lnTo>
                    <a:lnTo>
                      <a:pt x="4137" y="1411"/>
                    </a:lnTo>
                    <a:lnTo>
                      <a:pt x="4347" y="1411"/>
                    </a:lnTo>
                    <a:lnTo>
                      <a:pt x="4487" y="1411"/>
                    </a:lnTo>
                    <a:lnTo>
                      <a:pt x="3997" y="1340"/>
                    </a:lnTo>
                    <a:lnTo>
                      <a:pt x="3997" y="1481"/>
                    </a:lnTo>
                    <a:lnTo>
                      <a:pt x="3306" y="1483"/>
                    </a:lnTo>
                    <a:lnTo>
                      <a:pt x="3225" y="1901"/>
                    </a:lnTo>
                    <a:lnTo>
                      <a:pt x="2914" y="1959"/>
                    </a:lnTo>
                    <a:lnTo>
                      <a:pt x="2594" y="2112"/>
                    </a:lnTo>
                    <a:lnTo>
                      <a:pt x="2596" y="2541"/>
                    </a:lnTo>
                    <a:lnTo>
                      <a:pt x="2103" y="2603"/>
                    </a:lnTo>
                    <a:lnTo>
                      <a:pt x="2098" y="2550"/>
                    </a:lnTo>
                    <a:lnTo>
                      <a:pt x="2092" y="2505"/>
                    </a:lnTo>
                    <a:lnTo>
                      <a:pt x="2084" y="2464"/>
                    </a:lnTo>
                    <a:lnTo>
                      <a:pt x="2075" y="2430"/>
                    </a:lnTo>
                    <a:lnTo>
                      <a:pt x="2066" y="2402"/>
                    </a:lnTo>
                    <a:lnTo>
                      <a:pt x="2055" y="2378"/>
                    </a:lnTo>
                    <a:lnTo>
                      <a:pt x="2043" y="2359"/>
                    </a:lnTo>
                    <a:lnTo>
                      <a:pt x="2031" y="2342"/>
                    </a:lnTo>
                    <a:lnTo>
                      <a:pt x="2018" y="2331"/>
                    </a:lnTo>
                    <a:lnTo>
                      <a:pt x="2004" y="2322"/>
                    </a:lnTo>
                    <a:lnTo>
                      <a:pt x="1988" y="2316"/>
                    </a:lnTo>
                    <a:lnTo>
                      <a:pt x="1972" y="2313"/>
                    </a:lnTo>
                    <a:lnTo>
                      <a:pt x="1956" y="2312"/>
                    </a:lnTo>
                    <a:lnTo>
                      <a:pt x="1940" y="2312"/>
                    </a:lnTo>
                    <a:lnTo>
                      <a:pt x="1923" y="2313"/>
                    </a:lnTo>
                    <a:lnTo>
                      <a:pt x="1905" y="2315"/>
                    </a:lnTo>
                    <a:lnTo>
                      <a:pt x="1888" y="2317"/>
                    </a:lnTo>
                    <a:lnTo>
                      <a:pt x="1870" y="2320"/>
                    </a:lnTo>
                    <a:lnTo>
                      <a:pt x="1850" y="2321"/>
                    </a:lnTo>
                    <a:lnTo>
                      <a:pt x="1832" y="2322"/>
                    </a:lnTo>
                    <a:lnTo>
                      <a:pt x="1813" y="2322"/>
                    </a:lnTo>
                    <a:lnTo>
                      <a:pt x="1794" y="2320"/>
                    </a:lnTo>
                    <a:lnTo>
                      <a:pt x="1775" y="2315"/>
                    </a:lnTo>
                    <a:lnTo>
                      <a:pt x="1757" y="2309"/>
                    </a:lnTo>
                    <a:lnTo>
                      <a:pt x="1738" y="2299"/>
                    </a:lnTo>
                    <a:lnTo>
                      <a:pt x="1719" y="2286"/>
                    </a:lnTo>
                    <a:lnTo>
                      <a:pt x="1700" y="2269"/>
                    </a:lnTo>
                    <a:lnTo>
                      <a:pt x="1682" y="2248"/>
                    </a:lnTo>
                    <a:lnTo>
                      <a:pt x="1664" y="2221"/>
                    </a:lnTo>
                    <a:lnTo>
                      <a:pt x="1647" y="2190"/>
                    </a:lnTo>
                    <a:lnTo>
                      <a:pt x="1630" y="2154"/>
                    </a:lnTo>
                    <a:lnTo>
                      <a:pt x="1613" y="2112"/>
                    </a:lnTo>
                    <a:lnTo>
                      <a:pt x="1262" y="2112"/>
                    </a:lnTo>
                    <a:lnTo>
                      <a:pt x="1232" y="2112"/>
                    </a:lnTo>
                    <a:lnTo>
                      <a:pt x="1204" y="2110"/>
                    </a:lnTo>
                    <a:lnTo>
                      <a:pt x="1181" y="2107"/>
                    </a:lnTo>
                    <a:lnTo>
                      <a:pt x="1161" y="2104"/>
                    </a:lnTo>
                    <a:lnTo>
                      <a:pt x="1144" y="2099"/>
                    </a:lnTo>
                    <a:lnTo>
                      <a:pt x="1130" y="2093"/>
                    </a:lnTo>
                    <a:lnTo>
                      <a:pt x="1118" y="2087"/>
                    </a:lnTo>
                    <a:lnTo>
                      <a:pt x="1108" y="2081"/>
                    </a:lnTo>
                    <a:lnTo>
                      <a:pt x="1101" y="2074"/>
                    </a:lnTo>
                    <a:lnTo>
                      <a:pt x="1095" y="2067"/>
                    </a:lnTo>
                    <a:lnTo>
                      <a:pt x="1091" y="2060"/>
                    </a:lnTo>
                    <a:lnTo>
                      <a:pt x="1089" y="2052"/>
                    </a:lnTo>
                    <a:lnTo>
                      <a:pt x="1087" y="2045"/>
                    </a:lnTo>
                    <a:lnTo>
                      <a:pt x="1086" y="2038"/>
                    </a:lnTo>
                    <a:lnTo>
                      <a:pt x="1086" y="2030"/>
                    </a:lnTo>
                    <a:lnTo>
                      <a:pt x="1086" y="2023"/>
                    </a:lnTo>
                    <a:lnTo>
                      <a:pt x="1086" y="2011"/>
                    </a:lnTo>
                    <a:lnTo>
                      <a:pt x="1085" y="2000"/>
                    </a:lnTo>
                    <a:lnTo>
                      <a:pt x="1083" y="1996"/>
                    </a:lnTo>
                    <a:lnTo>
                      <a:pt x="1080" y="1993"/>
                    </a:lnTo>
                    <a:lnTo>
                      <a:pt x="1076" y="1990"/>
                    </a:lnTo>
                    <a:lnTo>
                      <a:pt x="1071" y="1989"/>
                    </a:lnTo>
                    <a:lnTo>
                      <a:pt x="1064" y="1989"/>
                    </a:lnTo>
                    <a:lnTo>
                      <a:pt x="1054" y="1990"/>
                    </a:lnTo>
                    <a:lnTo>
                      <a:pt x="1043" y="1992"/>
                    </a:lnTo>
                    <a:lnTo>
                      <a:pt x="1029" y="1996"/>
                    </a:lnTo>
                    <a:lnTo>
                      <a:pt x="1012" y="2001"/>
                    </a:lnTo>
                    <a:lnTo>
                      <a:pt x="993" y="2008"/>
                    </a:lnTo>
                    <a:lnTo>
                      <a:pt x="970" y="2016"/>
                    </a:lnTo>
                    <a:lnTo>
                      <a:pt x="943" y="2027"/>
                    </a:lnTo>
                    <a:lnTo>
                      <a:pt x="771" y="1691"/>
                    </a:lnTo>
                    <a:lnTo>
                      <a:pt x="805" y="1645"/>
                    </a:lnTo>
                    <a:lnTo>
                      <a:pt x="846" y="1589"/>
                    </a:lnTo>
                    <a:lnTo>
                      <a:pt x="891" y="1528"/>
                    </a:lnTo>
                    <a:lnTo>
                      <a:pt x="941" y="1459"/>
                    </a:lnTo>
                    <a:lnTo>
                      <a:pt x="996" y="1388"/>
                    </a:lnTo>
                    <a:lnTo>
                      <a:pt x="1053" y="1313"/>
                    </a:lnTo>
                    <a:lnTo>
                      <a:pt x="1114" y="1238"/>
                    </a:lnTo>
                    <a:lnTo>
                      <a:pt x="1175" y="1162"/>
                    </a:lnTo>
                    <a:lnTo>
                      <a:pt x="1206" y="1125"/>
                    </a:lnTo>
                    <a:lnTo>
                      <a:pt x="1238" y="1088"/>
                    </a:lnTo>
                    <a:lnTo>
                      <a:pt x="1269" y="1053"/>
                    </a:lnTo>
                    <a:lnTo>
                      <a:pt x="1300" y="1019"/>
                    </a:lnTo>
                    <a:lnTo>
                      <a:pt x="1330" y="986"/>
                    </a:lnTo>
                    <a:lnTo>
                      <a:pt x="1362" y="953"/>
                    </a:lnTo>
                    <a:lnTo>
                      <a:pt x="1392" y="924"/>
                    </a:lnTo>
                    <a:lnTo>
                      <a:pt x="1421" y="896"/>
                    </a:lnTo>
                    <a:lnTo>
                      <a:pt x="1450" y="870"/>
                    </a:lnTo>
                    <a:lnTo>
                      <a:pt x="1480" y="846"/>
                    </a:lnTo>
                    <a:lnTo>
                      <a:pt x="1507" y="824"/>
                    </a:lnTo>
                    <a:lnTo>
                      <a:pt x="1534" y="805"/>
                    </a:lnTo>
                    <a:lnTo>
                      <a:pt x="1560" y="789"/>
                    </a:lnTo>
                    <a:lnTo>
                      <a:pt x="1584" y="776"/>
                    </a:lnTo>
                    <a:lnTo>
                      <a:pt x="1609" y="766"/>
                    </a:lnTo>
                    <a:lnTo>
                      <a:pt x="1631" y="760"/>
                    </a:lnTo>
                    <a:lnTo>
                      <a:pt x="1960" y="0"/>
                    </a:lnTo>
                    <a:lnTo>
                      <a:pt x="1683" y="78"/>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8" name="Freeform 13"/>
              <p:cNvSpPr>
                <a:spLocks/>
              </p:cNvSpPr>
              <p:nvPr/>
            </p:nvSpPr>
            <p:spPr bwMode="auto">
              <a:xfrm>
                <a:off x="1328738" y="311151"/>
                <a:ext cx="46038" cy="246063"/>
              </a:xfrm>
              <a:custGeom>
                <a:avLst/>
                <a:gdLst>
                  <a:gd name="T0" fmla="*/ 280 w 1052"/>
                  <a:gd name="T1" fmla="*/ 280 h 5582"/>
                  <a:gd name="T2" fmla="*/ 70 w 1052"/>
                  <a:gd name="T3" fmla="*/ 771 h 5582"/>
                  <a:gd name="T4" fmla="*/ 70 w 1052"/>
                  <a:gd name="T5" fmla="*/ 4277 h 5582"/>
                  <a:gd name="T6" fmla="*/ 841 w 1052"/>
                  <a:gd name="T7" fmla="*/ 5399 h 5582"/>
                  <a:gd name="T8" fmla="*/ 892 w 1052"/>
                  <a:gd name="T9" fmla="*/ 5526 h 5582"/>
                  <a:gd name="T10" fmla="*/ 913 w 1052"/>
                  <a:gd name="T11" fmla="*/ 5568 h 5582"/>
                  <a:gd name="T12" fmla="*/ 926 w 1052"/>
                  <a:gd name="T13" fmla="*/ 5581 h 5582"/>
                  <a:gd name="T14" fmla="*/ 938 w 1052"/>
                  <a:gd name="T15" fmla="*/ 5580 h 5582"/>
                  <a:gd name="T16" fmla="*/ 951 w 1052"/>
                  <a:gd name="T17" fmla="*/ 5566 h 5582"/>
                  <a:gd name="T18" fmla="*/ 977 w 1052"/>
                  <a:gd name="T19" fmla="*/ 5519 h 5582"/>
                  <a:gd name="T20" fmla="*/ 1028 w 1052"/>
                  <a:gd name="T21" fmla="*/ 5433 h 5582"/>
                  <a:gd name="T22" fmla="*/ 911 w 1052"/>
                  <a:gd name="T23" fmla="*/ 4909 h 5582"/>
                  <a:gd name="T24" fmla="*/ 871 w 1052"/>
                  <a:gd name="T25" fmla="*/ 4724 h 5582"/>
                  <a:gd name="T26" fmla="*/ 833 w 1052"/>
                  <a:gd name="T27" fmla="*/ 4539 h 5582"/>
                  <a:gd name="T28" fmla="*/ 804 w 1052"/>
                  <a:gd name="T29" fmla="*/ 4352 h 5582"/>
                  <a:gd name="T30" fmla="*/ 782 w 1052"/>
                  <a:gd name="T31" fmla="*/ 4168 h 5582"/>
                  <a:gd name="T32" fmla="*/ 772 w 1052"/>
                  <a:gd name="T33" fmla="*/ 3986 h 5582"/>
                  <a:gd name="T34" fmla="*/ 751 w 1052"/>
                  <a:gd name="T35" fmla="*/ 3288 h 5582"/>
                  <a:gd name="T36" fmla="*/ 704 w 1052"/>
                  <a:gd name="T37" fmla="*/ 3258 h 5582"/>
                  <a:gd name="T38" fmla="*/ 679 w 1052"/>
                  <a:gd name="T39" fmla="*/ 3219 h 5582"/>
                  <a:gd name="T40" fmla="*/ 672 w 1052"/>
                  <a:gd name="T41" fmla="*/ 3175 h 5582"/>
                  <a:gd name="T42" fmla="*/ 680 w 1052"/>
                  <a:gd name="T43" fmla="*/ 3127 h 5582"/>
                  <a:gd name="T44" fmla="*/ 701 w 1052"/>
                  <a:gd name="T45" fmla="*/ 3077 h 5582"/>
                  <a:gd name="T46" fmla="*/ 731 w 1052"/>
                  <a:gd name="T47" fmla="*/ 3028 h 5582"/>
                  <a:gd name="T48" fmla="*/ 770 w 1052"/>
                  <a:gd name="T49" fmla="*/ 2981 h 5582"/>
                  <a:gd name="T50" fmla="*/ 812 w 1052"/>
                  <a:gd name="T51" fmla="*/ 2940 h 5582"/>
                  <a:gd name="T52" fmla="*/ 855 w 1052"/>
                  <a:gd name="T53" fmla="*/ 2906 h 5582"/>
                  <a:gd name="T54" fmla="*/ 898 w 1052"/>
                  <a:gd name="T55" fmla="*/ 2881 h 5582"/>
                  <a:gd name="T56" fmla="*/ 701 w 1052"/>
                  <a:gd name="T57" fmla="*/ 1893 h 5582"/>
                  <a:gd name="T58" fmla="*/ 676 w 1052"/>
                  <a:gd name="T59" fmla="*/ 1530 h 5582"/>
                  <a:gd name="T60" fmla="*/ 632 w 1052"/>
                  <a:gd name="T61" fmla="*/ 1496 h 5582"/>
                  <a:gd name="T62" fmla="*/ 583 w 1052"/>
                  <a:gd name="T63" fmla="*/ 1447 h 5582"/>
                  <a:gd name="T64" fmla="*/ 478 w 1052"/>
                  <a:gd name="T65" fmla="*/ 1322 h 5582"/>
                  <a:gd name="T66" fmla="*/ 381 w 1052"/>
                  <a:gd name="T67" fmla="*/ 1183 h 5582"/>
                  <a:gd name="T68" fmla="*/ 318 w 1052"/>
                  <a:gd name="T69" fmla="*/ 1078 h 5582"/>
                  <a:gd name="T70" fmla="*/ 293 w 1052"/>
                  <a:gd name="T71" fmla="*/ 1028 h 5582"/>
                  <a:gd name="T72" fmla="*/ 281 w 1052"/>
                  <a:gd name="T73" fmla="*/ 991 h 5582"/>
                  <a:gd name="T74" fmla="*/ 281 w 1052"/>
                  <a:gd name="T75" fmla="*/ 886 h 5582"/>
                  <a:gd name="T76" fmla="*/ 288 w 1052"/>
                  <a:gd name="T77" fmla="*/ 806 h 5582"/>
                  <a:gd name="T78" fmla="*/ 304 w 1052"/>
                  <a:gd name="T79" fmla="*/ 728 h 5582"/>
                  <a:gd name="T80" fmla="*/ 326 w 1052"/>
                  <a:gd name="T81" fmla="*/ 650 h 5582"/>
                  <a:gd name="T82" fmla="*/ 357 w 1052"/>
                  <a:gd name="T83" fmla="*/ 573 h 5582"/>
                  <a:gd name="T84" fmla="*/ 391 w 1052"/>
                  <a:gd name="T85" fmla="*/ 501 h 5582"/>
                  <a:gd name="T86" fmla="*/ 430 w 1052"/>
                  <a:gd name="T87" fmla="*/ 431 h 5582"/>
                  <a:gd name="T88" fmla="*/ 473 w 1052"/>
                  <a:gd name="T89" fmla="*/ 369 h 5582"/>
                  <a:gd name="T90" fmla="*/ 519 w 1052"/>
                  <a:gd name="T91" fmla="*/ 311 h 5582"/>
                  <a:gd name="T92" fmla="*/ 566 w 1052"/>
                  <a:gd name="T93" fmla="*/ 262 h 5582"/>
                  <a:gd name="T94" fmla="*/ 615 w 1052"/>
                  <a:gd name="T95" fmla="*/ 222 h 5582"/>
                  <a:gd name="T96" fmla="*/ 561 w 1052"/>
                  <a:gd name="T97" fmla="*/ 0 h 5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52" h="5582">
                    <a:moveTo>
                      <a:pt x="491" y="140"/>
                    </a:moveTo>
                    <a:lnTo>
                      <a:pt x="351" y="210"/>
                    </a:lnTo>
                    <a:lnTo>
                      <a:pt x="280" y="280"/>
                    </a:lnTo>
                    <a:lnTo>
                      <a:pt x="210" y="420"/>
                    </a:lnTo>
                    <a:lnTo>
                      <a:pt x="140" y="560"/>
                    </a:lnTo>
                    <a:lnTo>
                      <a:pt x="70" y="771"/>
                    </a:lnTo>
                    <a:lnTo>
                      <a:pt x="0" y="1682"/>
                    </a:lnTo>
                    <a:lnTo>
                      <a:pt x="0" y="3576"/>
                    </a:lnTo>
                    <a:lnTo>
                      <a:pt x="70" y="4277"/>
                    </a:lnTo>
                    <a:lnTo>
                      <a:pt x="280" y="4137"/>
                    </a:lnTo>
                    <a:lnTo>
                      <a:pt x="275" y="5360"/>
                    </a:lnTo>
                    <a:lnTo>
                      <a:pt x="841" y="5399"/>
                    </a:lnTo>
                    <a:lnTo>
                      <a:pt x="860" y="5450"/>
                    </a:lnTo>
                    <a:lnTo>
                      <a:pt x="878" y="5492"/>
                    </a:lnTo>
                    <a:lnTo>
                      <a:pt x="892" y="5526"/>
                    </a:lnTo>
                    <a:lnTo>
                      <a:pt x="903" y="5551"/>
                    </a:lnTo>
                    <a:lnTo>
                      <a:pt x="909" y="5560"/>
                    </a:lnTo>
                    <a:lnTo>
                      <a:pt x="913" y="5568"/>
                    </a:lnTo>
                    <a:lnTo>
                      <a:pt x="918" y="5574"/>
                    </a:lnTo>
                    <a:lnTo>
                      <a:pt x="922" y="5578"/>
                    </a:lnTo>
                    <a:lnTo>
                      <a:pt x="926" y="5581"/>
                    </a:lnTo>
                    <a:lnTo>
                      <a:pt x="930" y="5582"/>
                    </a:lnTo>
                    <a:lnTo>
                      <a:pt x="934" y="5582"/>
                    </a:lnTo>
                    <a:lnTo>
                      <a:pt x="938" y="5580"/>
                    </a:lnTo>
                    <a:lnTo>
                      <a:pt x="942" y="5576"/>
                    </a:lnTo>
                    <a:lnTo>
                      <a:pt x="947" y="5572"/>
                    </a:lnTo>
                    <a:lnTo>
                      <a:pt x="951" y="5566"/>
                    </a:lnTo>
                    <a:lnTo>
                      <a:pt x="955" y="5559"/>
                    </a:lnTo>
                    <a:lnTo>
                      <a:pt x="965" y="5541"/>
                    </a:lnTo>
                    <a:lnTo>
                      <a:pt x="977" y="5519"/>
                    </a:lnTo>
                    <a:lnTo>
                      <a:pt x="991" y="5493"/>
                    </a:lnTo>
                    <a:lnTo>
                      <a:pt x="1009" y="5464"/>
                    </a:lnTo>
                    <a:lnTo>
                      <a:pt x="1028" y="5433"/>
                    </a:lnTo>
                    <a:lnTo>
                      <a:pt x="1052" y="5399"/>
                    </a:lnTo>
                    <a:lnTo>
                      <a:pt x="911" y="5399"/>
                    </a:lnTo>
                    <a:lnTo>
                      <a:pt x="911" y="4909"/>
                    </a:lnTo>
                    <a:lnTo>
                      <a:pt x="898" y="4847"/>
                    </a:lnTo>
                    <a:lnTo>
                      <a:pt x="884" y="4786"/>
                    </a:lnTo>
                    <a:lnTo>
                      <a:pt x="871" y="4724"/>
                    </a:lnTo>
                    <a:lnTo>
                      <a:pt x="857" y="4663"/>
                    </a:lnTo>
                    <a:lnTo>
                      <a:pt x="845" y="4600"/>
                    </a:lnTo>
                    <a:lnTo>
                      <a:pt x="833" y="4539"/>
                    </a:lnTo>
                    <a:lnTo>
                      <a:pt x="823" y="4476"/>
                    </a:lnTo>
                    <a:lnTo>
                      <a:pt x="813" y="4414"/>
                    </a:lnTo>
                    <a:lnTo>
                      <a:pt x="804" y="4352"/>
                    </a:lnTo>
                    <a:lnTo>
                      <a:pt x="796" y="4291"/>
                    </a:lnTo>
                    <a:lnTo>
                      <a:pt x="788" y="4228"/>
                    </a:lnTo>
                    <a:lnTo>
                      <a:pt x="782" y="4168"/>
                    </a:lnTo>
                    <a:lnTo>
                      <a:pt x="778" y="4106"/>
                    </a:lnTo>
                    <a:lnTo>
                      <a:pt x="774" y="4046"/>
                    </a:lnTo>
                    <a:lnTo>
                      <a:pt x="772" y="3986"/>
                    </a:lnTo>
                    <a:lnTo>
                      <a:pt x="771" y="3927"/>
                    </a:lnTo>
                    <a:lnTo>
                      <a:pt x="771" y="3295"/>
                    </a:lnTo>
                    <a:lnTo>
                      <a:pt x="751" y="3288"/>
                    </a:lnTo>
                    <a:lnTo>
                      <a:pt x="732" y="3279"/>
                    </a:lnTo>
                    <a:lnTo>
                      <a:pt x="717" y="3269"/>
                    </a:lnTo>
                    <a:lnTo>
                      <a:pt x="704" y="3258"/>
                    </a:lnTo>
                    <a:lnTo>
                      <a:pt x="693" y="3246"/>
                    </a:lnTo>
                    <a:lnTo>
                      <a:pt x="685" y="3232"/>
                    </a:lnTo>
                    <a:lnTo>
                      <a:pt x="679" y="3219"/>
                    </a:lnTo>
                    <a:lnTo>
                      <a:pt x="674" y="3205"/>
                    </a:lnTo>
                    <a:lnTo>
                      <a:pt x="672" y="3190"/>
                    </a:lnTo>
                    <a:lnTo>
                      <a:pt x="672" y="3175"/>
                    </a:lnTo>
                    <a:lnTo>
                      <a:pt x="673" y="3159"/>
                    </a:lnTo>
                    <a:lnTo>
                      <a:pt x="676" y="3143"/>
                    </a:lnTo>
                    <a:lnTo>
                      <a:pt x="680" y="3127"/>
                    </a:lnTo>
                    <a:lnTo>
                      <a:pt x="686" y="3110"/>
                    </a:lnTo>
                    <a:lnTo>
                      <a:pt x="692" y="3093"/>
                    </a:lnTo>
                    <a:lnTo>
                      <a:pt x="701" y="3077"/>
                    </a:lnTo>
                    <a:lnTo>
                      <a:pt x="710" y="3061"/>
                    </a:lnTo>
                    <a:lnTo>
                      <a:pt x="720" y="3044"/>
                    </a:lnTo>
                    <a:lnTo>
                      <a:pt x="731" y="3028"/>
                    </a:lnTo>
                    <a:lnTo>
                      <a:pt x="744" y="3012"/>
                    </a:lnTo>
                    <a:lnTo>
                      <a:pt x="757" y="2997"/>
                    </a:lnTo>
                    <a:lnTo>
                      <a:pt x="770" y="2981"/>
                    </a:lnTo>
                    <a:lnTo>
                      <a:pt x="783" y="2967"/>
                    </a:lnTo>
                    <a:lnTo>
                      <a:pt x="797" y="2953"/>
                    </a:lnTo>
                    <a:lnTo>
                      <a:pt x="812" y="2940"/>
                    </a:lnTo>
                    <a:lnTo>
                      <a:pt x="826" y="2928"/>
                    </a:lnTo>
                    <a:lnTo>
                      <a:pt x="841" y="2916"/>
                    </a:lnTo>
                    <a:lnTo>
                      <a:pt x="855" y="2906"/>
                    </a:lnTo>
                    <a:lnTo>
                      <a:pt x="870" y="2896"/>
                    </a:lnTo>
                    <a:lnTo>
                      <a:pt x="884" y="2888"/>
                    </a:lnTo>
                    <a:lnTo>
                      <a:pt x="898" y="2881"/>
                    </a:lnTo>
                    <a:lnTo>
                      <a:pt x="911" y="2875"/>
                    </a:lnTo>
                    <a:lnTo>
                      <a:pt x="841" y="1893"/>
                    </a:lnTo>
                    <a:lnTo>
                      <a:pt x="701" y="1893"/>
                    </a:lnTo>
                    <a:lnTo>
                      <a:pt x="701" y="1542"/>
                    </a:lnTo>
                    <a:lnTo>
                      <a:pt x="689" y="1537"/>
                    </a:lnTo>
                    <a:lnTo>
                      <a:pt x="676" y="1530"/>
                    </a:lnTo>
                    <a:lnTo>
                      <a:pt x="662" y="1520"/>
                    </a:lnTo>
                    <a:lnTo>
                      <a:pt x="648" y="1509"/>
                    </a:lnTo>
                    <a:lnTo>
                      <a:pt x="632" y="1496"/>
                    </a:lnTo>
                    <a:lnTo>
                      <a:pt x="617" y="1482"/>
                    </a:lnTo>
                    <a:lnTo>
                      <a:pt x="599" y="1465"/>
                    </a:lnTo>
                    <a:lnTo>
                      <a:pt x="583" y="1447"/>
                    </a:lnTo>
                    <a:lnTo>
                      <a:pt x="549" y="1409"/>
                    </a:lnTo>
                    <a:lnTo>
                      <a:pt x="514" y="1368"/>
                    </a:lnTo>
                    <a:lnTo>
                      <a:pt x="478" y="1322"/>
                    </a:lnTo>
                    <a:lnTo>
                      <a:pt x="444" y="1276"/>
                    </a:lnTo>
                    <a:lnTo>
                      <a:pt x="411" y="1230"/>
                    </a:lnTo>
                    <a:lnTo>
                      <a:pt x="381" y="1183"/>
                    </a:lnTo>
                    <a:lnTo>
                      <a:pt x="353" y="1140"/>
                    </a:lnTo>
                    <a:lnTo>
                      <a:pt x="328" y="1098"/>
                    </a:lnTo>
                    <a:lnTo>
                      <a:pt x="318" y="1078"/>
                    </a:lnTo>
                    <a:lnTo>
                      <a:pt x="308" y="1060"/>
                    </a:lnTo>
                    <a:lnTo>
                      <a:pt x="300" y="1043"/>
                    </a:lnTo>
                    <a:lnTo>
                      <a:pt x="293" y="1028"/>
                    </a:lnTo>
                    <a:lnTo>
                      <a:pt x="288" y="1014"/>
                    </a:lnTo>
                    <a:lnTo>
                      <a:pt x="284" y="1001"/>
                    </a:lnTo>
                    <a:lnTo>
                      <a:pt x="281" y="991"/>
                    </a:lnTo>
                    <a:lnTo>
                      <a:pt x="280" y="982"/>
                    </a:lnTo>
                    <a:lnTo>
                      <a:pt x="280" y="911"/>
                    </a:lnTo>
                    <a:lnTo>
                      <a:pt x="281" y="886"/>
                    </a:lnTo>
                    <a:lnTo>
                      <a:pt x="282" y="860"/>
                    </a:lnTo>
                    <a:lnTo>
                      <a:pt x="285" y="833"/>
                    </a:lnTo>
                    <a:lnTo>
                      <a:pt x="288" y="806"/>
                    </a:lnTo>
                    <a:lnTo>
                      <a:pt x="292" y="780"/>
                    </a:lnTo>
                    <a:lnTo>
                      <a:pt x="298" y="754"/>
                    </a:lnTo>
                    <a:lnTo>
                      <a:pt x="304" y="728"/>
                    </a:lnTo>
                    <a:lnTo>
                      <a:pt x="311" y="701"/>
                    </a:lnTo>
                    <a:lnTo>
                      <a:pt x="318" y="675"/>
                    </a:lnTo>
                    <a:lnTo>
                      <a:pt x="326" y="650"/>
                    </a:lnTo>
                    <a:lnTo>
                      <a:pt x="336" y="624"/>
                    </a:lnTo>
                    <a:lnTo>
                      <a:pt x="345" y="599"/>
                    </a:lnTo>
                    <a:lnTo>
                      <a:pt x="357" y="573"/>
                    </a:lnTo>
                    <a:lnTo>
                      <a:pt x="368" y="549"/>
                    </a:lnTo>
                    <a:lnTo>
                      <a:pt x="379" y="524"/>
                    </a:lnTo>
                    <a:lnTo>
                      <a:pt x="391" y="501"/>
                    </a:lnTo>
                    <a:lnTo>
                      <a:pt x="404" y="477"/>
                    </a:lnTo>
                    <a:lnTo>
                      <a:pt x="417" y="454"/>
                    </a:lnTo>
                    <a:lnTo>
                      <a:pt x="430" y="431"/>
                    </a:lnTo>
                    <a:lnTo>
                      <a:pt x="444" y="410"/>
                    </a:lnTo>
                    <a:lnTo>
                      <a:pt x="458" y="389"/>
                    </a:lnTo>
                    <a:lnTo>
                      <a:pt x="473" y="369"/>
                    </a:lnTo>
                    <a:lnTo>
                      <a:pt x="489" y="349"/>
                    </a:lnTo>
                    <a:lnTo>
                      <a:pt x="504" y="329"/>
                    </a:lnTo>
                    <a:lnTo>
                      <a:pt x="519" y="311"/>
                    </a:lnTo>
                    <a:lnTo>
                      <a:pt x="535" y="294"/>
                    </a:lnTo>
                    <a:lnTo>
                      <a:pt x="550" y="278"/>
                    </a:lnTo>
                    <a:lnTo>
                      <a:pt x="566" y="262"/>
                    </a:lnTo>
                    <a:lnTo>
                      <a:pt x="582" y="248"/>
                    </a:lnTo>
                    <a:lnTo>
                      <a:pt x="598" y="234"/>
                    </a:lnTo>
                    <a:lnTo>
                      <a:pt x="615" y="222"/>
                    </a:lnTo>
                    <a:lnTo>
                      <a:pt x="631" y="210"/>
                    </a:lnTo>
                    <a:lnTo>
                      <a:pt x="631" y="0"/>
                    </a:lnTo>
                    <a:lnTo>
                      <a:pt x="561" y="0"/>
                    </a:lnTo>
                    <a:lnTo>
                      <a:pt x="491" y="140"/>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19" name="Freeform 14"/>
              <p:cNvSpPr>
                <a:spLocks/>
              </p:cNvSpPr>
              <p:nvPr/>
            </p:nvSpPr>
            <p:spPr bwMode="auto">
              <a:xfrm>
                <a:off x="1219201" y="493713"/>
                <a:ext cx="173038" cy="158750"/>
              </a:xfrm>
              <a:custGeom>
                <a:avLst/>
                <a:gdLst>
                  <a:gd name="T0" fmla="*/ 2524 w 3923"/>
                  <a:gd name="T1" fmla="*/ 1052 h 3586"/>
                  <a:gd name="T2" fmla="*/ 2664 w 3923"/>
                  <a:gd name="T3" fmla="*/ 1472 h 3586"/>
                  <a:gd name="T4" fmla="*/ 2805 w 3923"/>
                  <a:gd name="T5" fmla="*/ 1683 h 3586"/>
                  <a:gd name="T6" fmla="*/ 2945 w 3923"/>
                  <a:gd name="T7" fmla="*/ 2103 h 3586"/>
                  <a:gd name="T8" fmla="*/ 2524 w 3923"/>
                  <a:gd name="T9" fmla="*/ 2805 h 3586"/>
                  <a:gd name="T10" fmla="*/ 2103 w 3923"/>
                  <a:gd name="T11" fmla="*/ 3016 h 3586"/>
                  <a:gd name="T12" fmla="*/ 2041 w 3923"/>
                  <a:gd name="T13" fmla="*/ 3014 h 3586"/>
                  <a:gd name="T14" fmla="*/ 1991 w 3923"/>
                  <a:gd name="T15" fmla="*/ 3010 h 3586"/>
                  <a:gd name="T16" fmla="*/ 1951 w 3923"/>
                  <a:gd name="T17" fmla="*/ 3002 h 3586"/>
                  <a:gd name="T18" fmla="*/ 1916 w 3923"/>
                  <a:gd name="T19" fmla="*/ 2993 h 3586"/>
                  <a:gd name="T20" fmla="*/ 1847 w 3923"/>
                  <a:gd name="T21" fmla="*/ 2971 h 3586"/>
                  <a:gd name="T22" fmla="*/ 1805 w 3923"/>
                  <a:gd name="T23" fmla="*/ 2958 h 3586"/>
                  <a:gd name="T24" fmla="*/ 1752 w 3923"/>
                  <a:gd name="T25" fmla="*/ 2945 h 3586"/>
                  <a:gd name="T26" fmla="*/ 1472 w 3923"/>
                  <a:gd name="T27" fmla="*/ 2734 h 3586"/>
                  <a:gd name="T28" fmla="*/ 973 w 3923"/>
                  <a:gd name="T29" fmla="*/ 2559 h 3586"/>
                  <a:gd name="T30" fmla="*/ 1052 w 3923"/>
                  <a:gd name="T31" fmla="*/ 2454 h 3586"/>
                  <a:gd name="T32" fmla="*/ 771 w 3923"/>
                  <a:gd name="T33" fmla="*/ 2384 h 3586"/>
                  <a:gd name="T34" fmla="*/ 631 w 3923"/>
                  <a:gd name="T35" fmla="*/ 2243 h 3586"/>
                  <a:gd name="T36" fmla="*/ 421 w 3923"/>
                  <a:gd name="T37" fmla="*/ 2384 h 3586"/>
                  <a:gd name="T38" fmla="*/ 70 w 3923"/>
                  <a:gd name="T39" fmla="*/ 2525 h 3586"/>
                  <a:gd name="T40" fmla="*/ 3 w 3923"/>
                  <a:gd name="T41" fmla="*/ 2821 h 3586"/>
                  <a:gd name="T42" fmla="*/ 364 w 3923"/>
                  <a:gd name="T43" fmla="*/ 2681 h 3586"/>
                  <a:gd name="T44" fmla="*/ 379 w 3923"/>
                  <a:gd name="T45" fmla="*/ 2616 h 3586"/>
                  <a:gd name="T46" fmla="*/ 388 w 3923"/>
                  <a:gd name="T47" fmla="*/ 2591 h 3586"/>
                  <a:gd name="T48" fmla="*/ 395 w 3923"/>
                  <a:gd name="T49" fmla="*/ 2577 h 3586"/>
                  <a:gd name="T50" fmla="*/ 403 w 3923"/>
                  <a:gd name="T51" fmla="*/ 2565 h 3586"/>
                  <a:gd name="T52" fmla="*/ 414 w 3923"/>
                  <a:gd name="T53" fmla="*/ 2554 h 3586"/>
                  <a:gd name="T54" fmla="*/ 427 w 3923"/>
                  <a:gd name="T55" fmla="*/ 2546 h 3586"/>
                  <a:gd name="T56" fmla="*/ 443 w 3923"/>
                  <a:gd name="T57" fmla="*/ 2538 h 3586"/>
                  <a:gd name="T58" fmla="*/ 462 w 3923"/>
                  <a:gd name="T59" fmla="*/ 2533 h 3586"/>
                  <a:gd name="T60" fmla="*/ 485 w 3923"/>
                  <a:gd name="T61" fmla="*/ 2529 h 3586"/>
                  <a:gd name="T62" fmla="*/ 527 w 3923"/>
                  <a:gd name="T63" fmla="*/ 2525 h 3586"/>
                  <a:gd name="T64" fmla="*/ 595 w 3923"/>
                  <a:gd name="T65" fmla="*/ 2524 h 3586"/>
                  <a:gd name="T66" fmla="*/ 650 w 3923"/>
                  <a:gd name="T67" fmla="*/ 2521 h 3586"/>
                  <a:gd name="T68" fmla="*/ 694 w 3923"/>
                  <a:gd name="T69" fmla="*/ 2516 h 3586"/>
                  <a:gd name="T70" fmla="*/ 732 w 3923"/>
                  <a:gd name="T71" fmla="*/ 2508 h 3586"/>
                  <a:gd name="T72" fmla="*/ 781 w 3923"/>
                  <a:gd name="T73" fmla="*/ 2492 h 3586"/>
                  <a:gd name="T74" fmla="*/ 837 w 3923"/>
                  <a:gd name="T75" fmla="*/ 2474 h 3586"/>
                  <a:gd name="T76" fmla="*/ 884 w 3923"/>
                  <a:gd name="T77" fmla="*/ 2461 h 3586"/>
                  <a:gd name="T78" fmla="*/ 912 w 3923"/>
                  <a:gd name="T79" fmla="*/ 2734 h 3586"/>
                  <a:gd name="T80" fmla="*/ 1403 w 3923"/>
                  <a:gd name="T81" fmla="*/ 2945 h 3586"/>
                  <a:gd name="T82" fmla="*/ 1444 w 3923"/>
                  <a:gd name="T83" fmla="*/ 3001 h 3586"/>
                  <a:gd name="T84" fmla="*/ 2532 w 3923"/>
                  <a:gd name="T85" fmla="*/ 3586 h 3586"/>
                  <a:gd name="T86" fmla="*/ 2805 w 3923"/>
                  <a:gd name="T87" fmla="*/ 3296 h 3586"/>
                  <a:gd name="T88" fmla="*/ 3155 w 3923"/>
                  <a:gd name="T89" fmla="*/ 2945 h 3586"/>
                  <a:gd name="T90" fmla="*/ 3776 w 3923"/>
                  <a:gd name="T91" fmla="*/ 2165 h 3586"/>
                  <a:gd name="T92" fmla="*/ 3731 w 3923"/>
                  <a:gd name="T93" fmla="*/ 1820 h 3586"/>
                  <a:gd name="T94" fmla="*/ 3365 w 3923"/>
                  <a:gd name="T95" fmla="*/ 772 h 3586"/>
                  <a:gd name="T96" fmla="*/ 3506 w 3923"/>
                  <a:gd name="T97" fmla="*/ 1262 h 3586"/>
                  <a:gd name="T98" fmla="*/ 3463 w 3923"/>
                  <a:gd name="T99" fmla="*/ 1327 h 3586"/>
                  <a:gd name="T100" fmla="*/ 3431 w 3923"/>
                  <a:gd name="T101" fmla="*/ 1382 h 3586"/>
                  <a:gd name="T102" fmla="*/ 3409 w 3923"/>
                  <a:gd name="T103" fmla="*/ 1422 h 3586"/>
                  <a:gd name="T104" fmla="*/ 3401 w 3923"/>
                  <a:gd name="T105" fmla="*/ 1435 h 3586"/>
                  <a:gd name="T106" fmla="*/ 3392 w 3923"/>
                  <a:gd name="T107" fmla="*/ 1443 h 3586"/>
                  <a:gd name="T108" fmla="*/ 3384 w 3923"/>
                  <a:gd name="T109" fmla="*/ 1445 h 3586"/>
                  <a:gd name="T110" fmla="*/ 3376 w 3923"/>
                  <a:gd name="T111" fmla="*/ 1441 h 3586"/>
                  <a:gd name="T112" fmla="*/ 3367 w 3923"/>
                  <a:gd name="T113" fmla="*/ 1431 h 3586"/>
                  <a:gd name="T114" fmla="*/ 3357 w 3923"/>
                  <a:gd name="T115" fmla="*/ 1414 h 3586"/>
                  <a:gd name="T116" fmla="*/ 3332 w 3923"/>
                  <a:gd name="T117" fmla="*/ 1355 h 3586"/>
                  <a:gd name="T118" fmla="*/ 3295 w 3923"/>
                  <a:gd name="T119" fmla="*/ 1262 h 3586"/>
                  <a:gd name="T120" fmla="*/ 2734 w 3923"/>
                  <a:gd name="T121" fmla="*/ 0 h 3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23" h="3586">
                    <a:moveTo>
                      <a:pt x="2524" y="140"/>
                    </a:moveTo>
                    <a:lnTo>
                      <a:pt x="2524" y="1052"/>
                    </a:lnTo>
                    <a:lnTo>
                      <a:pt x="2594" y="1332"/>
                    </a:lnTo>
                    <a:lnTo>
                      <a:pt x="2664" y="1472"/>
                    </a:lnTo>
                    <a:lnTo>
                      <a:pt x="2734" y="1543"/>
                    </a:lnTo>
                    <a:lnTo>
                      <a:pt x="2805" y="1683"/>
                    </a:lnTo>
                    <a:lnTo>
                      <a:pt x="2874" y="1894"/>
                    </a:lnTo>
                    <a:lnTo>
                      <a:pt x="2945" y="2103"/>
                    </a:lnTo>
                    <a:lnTo>
                      <a:pt x="2945" y="2734"/>
                    </a:lnTo>
                    <a:lnTo>
                      <a:pt x="2524" y="2805"/>
                    </a:lnTo>
                    <a:lnTo>
                      <a:pt x="2664" y="3016"/>
                    </a:lnTo>
                    <a:lnTo>
                      <a:pt x="2103" y="3016"/>
                    </a:lnTo>
                    <a:lnTo>
                      <a:pt x="2070" y="3015"/>
                    </a:lnTo>
                    <a:lnTo>
                      <a:pt x="2041" y="3014"/>
                    </a:lnTo>
                    <a:lnTo>
                      <a:pt x="2014" y="3012"/>
                    </a:lnTo>
                    <a:lnTo>
                      <a:pt x="1991" y="3010"/>
                    </a:lnTo>
                    <a:lnTo>
                      <a:pt x="1970" y="3006"/>
                    </a:lnTo>
                    <a:lnTo>
                      <a:pt x="1951" y="3002"/>
                    </a:lnTo>
                    <a:lnTo>
                      <a:pt x="1933" y="2998"/>
                    </a:lnTo>
                    <a:lnTo>
                      <a:pt x="1916" y="2993"/>
                    </a:lnTo>
                    <a:lnTo>
                      <a:pt x="1882" y="2983"/>
                    </a:lnTo>
                    <a:lnTo>
                      <a:pt x="1847" y="2971"/>
                    </a:lnTo>
                    <a:lnTo>
                      <a:pt x="1827" y="2965"/>
                    </a:lnTo>
                    <a:lnTo>
                      <a:pt x="1805" y="2958"/>
                    </a:lnTo>
                    <a:lnTo>
                      <a:pt x="1781" y="2952"/>
                    </a:lnTo>
                    <a:lnTo>
                      <a:pt x="1752" y="2945"/>
                    </a:lnTo>
                    <a:lnTo>
                      <a:pt x="1752" y="2734"/>
                    </a:lnTo>
                    <a:lnTo>
                      <a:pt x="1472" y="2734"/>
                    </a:lnTo>
                    <a:lnTo>
                      <a:pt x="1472" y="2594"/>
                    </a:lnTo>
                    <a:lnTo>
                      <a:pt x="973" y="2559"/>
                    </a:lnTo>
                    <a:lnTo>
                      <a:pt x="1262" y="2454"/>
                    </a:lnTo>
                    <a:lnTo>
                      <a:pt x="1052" y="2454"/>
                    </a:lnTo>
                    <a:lnTo>
                      <a:pt x="1052" y="2314"/>
                    </a:lnTo>
                    <a:lnTo>
                      <a:pt x="771" y="2384"/>
                    </a:lnTo>
                    <a:lnTo>
                      <a:pt x="771" y="2243"/>
                    </a:lnTo>
                    <a:lnTo>
                      <a:pt x="631" y="2243"/>
                    </a:lnTo>
                    <a:lnTo>
                      <a:pt x="561" y="2314"/>
                    </a:lnTo>
                    <a:lnTo>
                      <a:pt x="421" y="2384"/>
                    </a:lnTo>
                    <a:lnTo>
                      <a:pt x="280" y="2454"/>
                    </a:lnTo>
                    <a:lnTo>
                      <a:pt x="70" y="2525"/>
                    </a:lnTo>
                    <a:lnTo>
                      <a:pt x="0" y="2594"/>
                    </a:lnTo>
                    <a:lnTo>
                      <a:pt x="3" y="2821"/>
                    </a:lnTo>
                    <a:lnTo>
                      <a:pt x="351" y="2734"/>
                    </a:lnTo>
                    <a:lnTo>
                      <a:pt x="364" y="2681"/>
                    </a:lnTo>
                    <a:lnTo>
                      <a:pt x="374" y="2636"/>
                    </a:lnTo>
                    <a:lnTo>
                      <a:pt x="379" y="2616"/>
                    </a:lnTo>
                    <a:lnTo>
                      <a:pt x="384" y="2599"/>
                    </a:lnTo>
                    <a:lnTo>
                      <a:pt x="388" y="2591"/>
                    </a:lnTo>
                    <a:lnTo>
                      <a:pt x="391" y="2584"/>
                    </a:lnTo>
                    <a:lnTo>
                      <a:pt x="395" y="2577"/>
                    </a:lnTo>
                    <a:lnTo>
                      <a:pt x="399" y="2571"/>
                    </a:lnTo>
                    <a:lnTo>
                      <a:pt x="403" y="2565"/>
                    </a:lnTo>
                    <a:lnTo>
                      <a:pt x="408" y="2559"/>
                    </a:lnTo>
                    <a:lnTo>
                      <a:pt x="414" y="2554"/>
                    </a:lnTo>
                    <a:lnTo>
                      <a:pt x="420" y="2550"/>
                    </a:lnTo>
                    <a:lnTo>
                      <a:pt x="427" y="2546"/>
                    </a:lnTo>
                    <a:lnTo>
                      <a:pt x="434" y="2542"/>
                    </a:lnTo>
                    <a:lnTo>
                      <a:pt x="443" y="2538"/>
                    </a:lnTo>
                    <a:lnTo>
                      <a:pt x="452" y="2535"/>
                    </a:lnTo>
                    <a:lnTo>
                      <a:pt x="462" y="2533"/>
                    </a:lnTo>
                    <a:lnTo>
                      <a:pt x="474" y="2531"/>
                    </a:lnTo>
                    <a:lnTo>
                      <a:pt x="485" y="2529"/>
                    </a:lnTo>
                    <a:lnTo>
                      <a:pt x="498" y="2527"/>
                    </a:lnTo>
                    <a:lnTo>
                      <a:pt x="527" y="2525"/>
                    </a:lnTo>
                    <a:lnTo>
                      <a:pt x="561" y="2525"/>
                    </a:lnTo>
                    <a:lnTo>
                      <a:pt x="595" y="2524"/>
                    </a:lnTo>
                    <a:lnTo>
                      <a:pt x="624" y="2523"/>
                    </a:lnTo>
                    <a:lnTo>
                      <a:pt x="650" y="2521"/>
                    </a:lnTo>
                    <a:lnTo>
                      <a:pt x="673" y="2519"/>
                    </a:lnTo>
                    <a:lnTo>
                      <a:pt x="694" y="2516"/>
                    </a:lnTo>
                    <a:lnTo>
                      <a:pt x="713" y="2512"/>
                    </a:lnTo>
                    <a:lnTo>
                      <a:pt x="732" y="2508"/>
                    </a:lnTo>
                    <a:lnTo>
                      <a:pt x="749" y="2502"/>
                    </a:lnTo>
                    <a:lnTo>
                      <a:pt x="781" y="2492"/>
                    </a:lnTo>
                    <a:lnTo>
                      <a:pt x="817" y="2480"/>
                    </a:lnTo>
                    <a:lnTo>
                      <a:pt x="837" y="2474"/>
                    </a:lnTo>
                    <a:lnTo>
                      <a:pt x="860" y="2467"/>
                    </a:lnTo>
                    <a:lnTo>
                      <a:pt x="884" y="2461"/>
                    </a:lnTo>
                    <a:lnTo>
                      <a:pt x="912" y="2454"/>
                    </a:lnTo>
                    <a:lnTo>
                      <a:pt x="912" y="2734"/>
                    </a:lnTo>
                    <a:lnTo>
                      <a:pt x="981" y="2945"/>
                    </a:lnTo>
                    <a:lnTo>
                      <a:pt x="1403" y="2945"/>
                    </a:lnTo>
                    <a:lnTo>
                      <a:pt x="1403" y="3085"/>
                    </a:lnTo>
                    <a:lnTo>
                      <a:pt x="1444" y="3001"/>
                    </a:lnTo>
                    <a:lnTo>
                      <a:pt x="2314" y="3506"/>
                    </a:lnTo>
                    <a:lnTo>
                      <a:pt x="2532" y="3586"/>
                    </a:lnTo>
                    <a:lnTo>
                      <a:pt x="2734" y="3436"/>
                    </a:lnTo>
                    <a:lnTo>
                      <a:pt x="2805" y="3296"/>
                    </a:lnTo>
                    <a:lnTo>
                      <a:pt x="3085" y="3016"/>
                    </a:lnTo>
                    <a:lnTo>
                      <a:pt x="3155" y="2945"/>
                    </a:lnTo>
                    <a:lnTo>
                      <a:pt x="3786" y="2525"/>
                    </a:lnTo>
                    <a:lnTo>
                      <a:pt x="3776" y="2165"/>
                    </a:lnTo>
                    <a:lnTo>
                      <a:pt x="3923" y="1966"/>
                    </a:lnTo>
                    <a:lnTo>
                      <a:pt x="3731" y="1820"/>
                    </a:lnTo>
                    <a:lnTo>
                      <a:pt x="3575" y="772"/>
                    </a:lnTo>
                    <a:lnTo>
                      <a:pt x="3365" y="772"/>
                    </a:lnTo>
                    <a:lnTo>
                      <a:pt x="3365" y="1262"/>
                    </a:lnTo>
                    <a:lnTo>
                      <a:pt x="3506" y="1262"/>
                    </a:lnTo>
                    <a:lnTo>
                      <a:pt x="3482" y="1296"/>
                    </a:lnTo>
                    <a:lnTo>
                      <a:pt x="3463" y="1327"/>
                    </a:lnTo>
                    <a:lnTo>
                      <a:pt x="3445" y="1356"/>
                    </a:lnTo>
                    <a:lnTo>
                      <a:pt x="3431" y="1382"/>
                    </a:lnTo>
                    <a:lnTo>
                      <a:pt x="3419" y="1404"/>
                    </a:lnTo>
                    <a:lnTo>
                      <a:pt x="3409" y="1422"/>
                    </a:lnTo>
                    <a:lnTo>
                      <a:pt x="3405" y="1429"/>
                    </a:lnTo>
                    <a:lnTo>
                      <a:pt x="3401" y="1435"/>
                    </a:lnTo>
                    <a:lnTo>
                      <a:pt x="3396" y="1439"/>
                    </a:lnTo>
                    <a:lnTo>
                      <a:pt x="3392" y="1443"/>
                    </a:lnTo>
                    <a:lnTo>
                      <a:pt x="3388" y="1445"/>
                    </a:lnTo>
                    <a:lnTo>
                      <a:pt x="3384" y="1445"/>
                    </a:lnTo>
                    <a:lnTo>
                      <a:pt x="3380" y="1444"/>
                    </a:lnTo>
                    <a:lnTo>
                      <a:pt x="3376" y="1441"/>
                    </a:lnTo>
                    <a:lnTo>
                      <a:pt x="3372" y="1437"/>
                    </a:lnTo>
                    <a:lnTo>
                      <a:pt x="3367" y="1431"/>
                    </a:lnTo>
                    <a:lnTo>
                      <a:pt x="3363" y="1423"/>
                    </a:lnTo>
                    <a:lnTo>
                      <a:pt x="3357" y="1414"/>
                    </a:lnTo>
                    <a:lnTo>
                      <a:pt x="3346" y="1389"/>
                    </a:lnTo>
                    <a:lnTo>
                      <a:pt x="3332" y="1355"/>
                    </a:lnTo>
                    <a:lnTo>
                      <a:pt x="3314" y="1313"/>
                    </a:lnTo>
                    <a:lnTo>
                      <a:pt x="3295" y="1262"/>
                    </a:lnTo>
                    <a:lnTo>
                      <a:pt x="2729" y="1223"/>
                    </a:lnTo>
                    <a:lnTo>
                      <a:pt x="2734" y="0"/>
                    </a:lnTo>
                    <a:lnTo>
                      <a:pt x="2524" y="140"/>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20" name="Freeform 15"/>
              <p:cNvSpPr>
                <a:spLocks/>
              </p:cNvSpPr>
              <p:nvPr/>
            </p:nvSpPr>
            <p:spPr bwMode="auto">
              <a:xfrm>
                <a:off x="1470026" y="695326"/>
                <a:ext cx="185738" cy="244475"/>
              </a:xfrm>
              <a:custGeom>
                <a:avLst/>
                <a:gdLst>
                  <a:gd name="T0" fmla="*/ 905 w 4202"/>
                  <a:gd name="T1" fmla="*/ 1200 h 5540"/>
                  <a:gd name="T2" fmla="*/ 1197 w 4202"/>
                  <a:gd name="T3" fmla="*/ 1157 h 5540"/>
                  <a:gd name="T4" fmla="*/ 2802 w 4202"/>
                  <a:gd name="T5" fmla="*/ 1833 h 5540"/>
                  <a:gd name="T6" fmla="*/ 3224 w 4202"/>
                  <a:gd name="T7" fmla="*/ 2610 h 5540"/>
                  <a:gd name="T8" fmla="*/ 3243 w 4202"/>
                  <a:gd name="T9" fmla="*/ 2680 h 5540"/>
                  <a:gd name="T10" fmla="*/ 3271 w 4202"/>
                  <a:gd name="T11" fmla="*/ 2758 h 5540"/>
                  <a:gd name="T12" fmla="*/ 3289 w 4202"/>
                  <a:gd name="T13" fmla="*/ 2796 h 5540"/>
                  <a:gd name="T14" fmla="*/ 3291 w 4202"/>
                  <a:gd name="T15" fmla="*/ 2805 h 5540"/>
                  <a:gd name="T16" fmla="*/ 3283 w 4202"/>
                  <a:gd name="T17" fmla="*/ 2807 h 5540"/>
                  <a:gd name="T18" fmla="*/ 3242 w 4202"/>
                  <a:gd name="T19" fmla="*/ 2803 h 5540"/>
                  <a:gd name="T20" fmla="*/ 3157 w 4202"/>
                  <a:gd name="T21" fmla="*/ 2800 h 5540"/>
                  <a:gd name="T22" fmla="*/ 3080 w 4202"/>
                  <a:gd name="T23" fmla="*/ 2805 h 5540"/>
                  <a:gd name="T24" fmla="*/ 3010 w 4202"/>
                  <a:gd name="T25" fmla="*/ 3015 h 5540"/>
                  <a:gd name="T26" fmla="*/ 3220 w 4202"/>
                  <a:gd name="T27" fmla="*/ 4418 h 5540"/>
                  <a:gd name="T28" fmla="*/ 3238 w 4202"/>
                  <a:gd name="T29" fmla="*/ 4618 h 5540"/>
                  <a:gd name="T30" fmla="*/ 3191 w 4202"/>
                  <a:gd name="T31" fmla="*/ 4644 h 5540"/>
                  <a:gd name="T32" fmla="*/ 3165 w 4202"/>
                  <a:gd name="T33" fmla="*/ 4664 h 5540"/>
                  <a:gd name="T34" fmla="*/ 3152 w 4202"/>
                  <a:gd name="T35" fmla="*/ 4678 h 5540"/>
                  <a:gd name="T36" fmla="*/ 3148 w 4202"/>
                  <a:gd name="T37" fmla="*/ 4688 h 5540"/>
                  <a:gd name="T38" fmla="*/ 3149 w 4202"/>
                  <a:gd name="T39" fmla="*/ 4697 h 5540"/>
                  <a:gd name="T40" fmla="*/ 3147 w 4202"/>
                  <a:gd name="T41" fmla="*/ 4699 h 5540"/>
                  <a:gd name="T42" fmla="*/ 3114 w 4202"/>
                  <a:gd name="T43" fmla="*/ 4699 h 5540"/>
                  <a:gd name="T44" fmla="*/ 3010 w 4202"/>
                  <a:gd name="T45" fmla="*/ 4698 h 5540"/>
                  <a:gd name="T46" fmla="*/ 2960 w 4202"/>
                  <a:gd name="T47" fmla="*/ 4688 h 5540"/>
                  <a:gd name="T48" fmla="*/ 2907 w 4202"/>
                  <a:gd name="T49" fmla="*/ 4660 h 5540"/>
                  <a:gd name="T50" fmla="*/ 2851 w 4202"/>
                  <a:gd name="T51" fmla="*/ 4617 h 5540"/>
                  <a:gd name="T52" fmla="*/ 2793 w 4202"/>
                  <a:gd name="T53" fmla="*/ 4563 h 5540"/>
                  <a:gd name="T54" fmla="*/ 2737 w 4202"/>
                  <a:gd name="T55" fmla="*/ 4501 h 5540"/>
                  <a:gd name="T56" fmla="*/ 2683 w 4202"/>
                  <a:gd name="T57" fmla="*/ 4432 h 5540"/>
                  <a:gd name="T58" fmla="*/ 2634 w 4202"/>
                  <a:gd name="T59" fmla="*/ 4361 h 5540"/>
                  <a:gd name="T60" fmla="*/ 2591 w 4202"/>
                  <a:gd name="T61" fmla="*/ 4293 h 5540"/>
                  <a:gd name="T62" fmla="*/ 2555 w 4202"/>
                  <a:gd name="T63" fmla="*/ 4227 h 5540"/>
                  <a:gd name="T64" fmla="*/ 2530 w 4202"/>
                  <a:gd name="T65" fmla="*/ 4170 h 5540"/>
                  <a:gd name="T66" fmla="*/ 2379 w 4202"/>
                  <a:gd name="T67" fmla="*/ 4137 h 5540"/>
                  <a:gd name="T68" fmla="*/ 2239 w 4202"/>
                  <a:gd name="T69" fmla="*/ 5540 h 5540"/>
                  <a:gd name="T70" fmla="*/ 2659 w 4202"/>
                  <a:gd name="T71" fmla="*/ 5329 h 5540"/>
                  <a:gd name="T72" fmla="*/ 2940 w 4202"/>
                  <a:gd name="T73" fmla="*/ 5118 h 5540"/>
                  <a:gd name="T74" fmla="*/ 3080 w 4202"/>
                  <a:gd name="T75" fmla="*/ 4768 h 5540"/>
                  <a:gd name="T76" fmla="*/ 3361 w 4202"/>
                  <a:gd name="T77" fmla="*/ 4558 h 5540"/>
                  <a:gd name="T78" fmla="*/ 3501 w 4202"/>
                  <a:gd name="T79" fmla="*/ 4347 h 5540"/>
                  <a:gd name="T80" fmla="*/ 3641 w 4202"/>
                  <a:gd name="T81" fmla="*/ 3716 h 5540"/>
                  <a:gd name="T82" fmla="*/ 3922 w 4202"/>
                  <a:gd name="T83" fmla="*/ 3576 h 5540"/>
                  <a:gd name="T84" fmla="*/ 4062 w 4202"/>
                  <a:gd name="T85" fmla="*/ 2805 h 5540"/>
                  <a:gd name="T86" fmla="*/ 4202 w 4202"/>
                  <a:gd name="T87" fmla="*/ 2594 h 5540"/>
                  <a:gd name="T88" fmla="*/ 3991 w 4202"/>
                  <a:gd name="T89" fmla="*/ 2033 h 5540"/>
                  <a:gd name="T90" fmla="*/ 3711 w 4202"/>
                  <a:gd name="T91" fmla="*/ 1823 h 5540"/>
                  <a:gd name="T92" fmla="*/ 3220 w 4202"/>
                  <a:gd name="T93" fmla="*/ 1613 h 5540"/>
                  <a:gd name="T94" fmla="*/ 2659 w 4202"/>
                  <a:gd name="T95" fmla="*/ 1402 h 5540"/>
                  <a:gd name="T96" fmla="*/ 2099 w 4202"/>
                  <a:gd name="T97" fmla="*/ 1192 h 5540"/>
                  <a:gd name="T98" fmla="*/ 1537 w 4202"/>
                  <a:gd name="T99" fmla="*/ 982 h 5540"/>
                  <a:gd name="T100" fmla="*/ 1397 w 4202"/>
                  <a:gd name="T101" fmla="*/ 1122 h 5540"/>
                  <a:gd name="T102" fmla="*/ 944 w 4202"/>
                  <a:gd name="T103" fmla="*/ 1119 h 5540"/>
                  <a:gd name="T104" fmla="*/ 893 w 4202"/>
                  <a:gd name="T105" fmla="*/ 1106 h 5540"/>
                  <a:gd name="T106" fmla="*/ 839 w 4202"/>
                  <a:gd name="T107" fmla="*/ 1083 h 5540"/>
                  <a:gd name="T108" fmla="*/ 785 w 4202"/>
                  <a:gd name="T109" fmla="*/ 1053 h 5540"/>
                  <a:gd name="T110" fmla="*/ 731 w 4202"/>
                  <a:gd name="T111" fmla="*/ 1017 h 5540"/>
                  <a:gd name="T112" fmla="*/ 663 w 4202"/>
                  <a:gd name="T113" fmla="*/ 962 h 5540"/>
                  <a:gd name="T114" fmla="*/ 572 w 4202"/>
                  <a:gd name="T115" fmla="*/ 876 h 5540"/>
                  <a:gd name="T116" fmla="*/ 504 w 4202"/>
                  <a:gd name="T117" fmla="*/ 794 h 5540"/>
                  <a:gd name="T118" fmla="*/ 206 w 4202"/>
                  <a:gd name="T119" fmla="*/ 0 h 5540"/>
                  <a:gd name="T120" fmla="*/ 333 w 4202"/>
                  <a:gd name="T121" fmla="*/ 368 h 5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202" h="5540">
                    <a:moveTo>
                      <a:pt x="416" y="911"/>
                    </a:moveTo>
                    <a:lnTo>
                      <a:pt x="626" y="1122"/>
                    </a:lnTo>
                    <a:lnTo>
                      <a:pt x="905" y="1200"/>
                    </a:lnTo>
                    <a:lnTo>
                      <a:pt x="907" y="1402"/>
                    </a:lnTo>
                    <a:lnTo>
                      <a:pt x="1226" y="1250"/>
                    </a:lnTo>
                    <a:lnTo>
                      <a:pt x="1197" y="1157"/>
                    </a:lnTo>
                    <a:lnTo>
                      <a:pt x="1819" y="1332"/>
                    </a:lnTo>
                    <a:lnTo>
                      <a:pt x="3002" y="1775"/>
                    </a:lnTo>
                    <a:lnTo>
                      <a:pt x="2802" y="1833"/>
                    </a:lnTo>
                    <a:lnTo>
                      <a:pt x="3550" y="2221"/>
                    </a:lnTo>
                    <a:lnTo>
                      <a:pt x="3781" y="2454"/>
                    </a:lnTo>
                    <a:lnTo>
                      <a:pt x="3224" y="2610"/>
                    </a:lnTo>
                    <a:lnTo>
                      <a:pt x="3231" y="2635"/>
                    </a:lnTo>
                    <a:lnTo>
                      <a:pt x="3237" y="2659"/>
                    </a:lnTo>
                    <a:lnTo>
                      <a:pt x="3243" y="2680"/>
                    </a:lnTo>
                    <a:lnTo>
                      <a:pt x="3249" y="2699"/>
                    </a:lnTo>
                    <a:lnTo>
                      <a:pt x="3260" y="2731"/>
                    </a:lnTo>
                    <a:lnTo>
                      <a:pt x="3271" y="2758"/>
                    </a:lnTo>
                    <a:lnTo>
                      <a:pt x="3280" y="2777"/>
                    </a:lnTo>
                    <a:lnTo>
                      <a:pt x="3287" y="2790"/>
                    </a:lnTo>
                    <a:lnTo>
                      <a:pt x="3289" y="2796"/>
                    </a:lnTo>
                    <a:lnTo>
                      <a:pt x="3291" y="2799"/>
                    </a:lnTo>
                    <a:lnTo>
                      <a:pt x="3292" y="2803"/>
                    </a:lnTo>
                    <a:lnTo>
                      <a:pt x="3291" y="2805"/>
                    </a:lnTo>
                    <a:lnTo>
                      <a:pt x="3290" y="2806"/>
                    </a:lnTo>
                    <a:lnTo>
                      <a:pt x="3287" y="2807"/>
                    </a:lnTo>
                    <a:lnTo>
                      <a:pt x="3283" y="2807"/>
                    </a:lnTo>
                    <a:lnTo>
                      <a:pt x="3278" y="2807"/>
                    </a:lnTo>
                    <a:lnTo>
                      <a:pt x="3263" y="2805"/>
                    </a:lnTo>
                    <a:lnTo>
                      <a:pt x="3242" y="2803"/>
                    </a:lnTo>
                    <a:lnTo>
                      <a:pt x="3213" y="2801"/>
                    </a:lnTo>
                    <a:lnTo>
                      <a:pt x="3178" y="2800"/>
                    </a:lnTo>
                    <a:lnTo>
                      <a:pt x="3157" y="2800"/>
                    </a:lnTo>
                    <a:lnTo>
                      <a:pt x="3134" y="2801"/>
                    </a:lnTo>
                    <a:lnTo>
                      <a:pt x="3109" y="2802"/>
                    </a:lnTo>
                    <a:lnTo>
                      <a:pt x="3080" y="2805"/>
                    </a:lnTo>
                    <a:lnTo>
                      <a:pt x="3080" y="2524"/>
                    </a:lnTo>
                    <a:lnTo>
                      <a:pt x="2709" y="2697"/>
                    </a:lnTo>
                    <a:lnTo>
                      <a:pt x="3010" y="3015"/>
                    </a:lnTo>
                    <a:lnTo>
                      <a:pt x="3510" y="3640"/>
                    </a:lnTo>
                    <a:lnTo>
                      <a:pt x="3366" y="4418"/>
                    </a:lnTo>
                    <a:lnTo>
                      <a:pt x="3220" y="4418"/>
                    </a:lnTo>
                    <a:lnTo>
                      <a:pt x="3220" y="4278"/>
                    </a:lnTo>
                    <a:lnTo>
                      <a:pt x="3019" y="4127"/>
                    </a:lnTo>
                    <a:lnTo>
                      <a:pt x="3238" y="4618"/>
                    </a:lnTo>
                    <a:lnTo>
                      <a:pt x="3219" y="4628"/>
                    </a:lnTo>
                    <a:lnTo>
                      <a:pt x="3204" y="4636"/>
                    </a:lnTo>
                    <a:lnTo>
                      <a:pt x="3191" y="4644"/>
                    </a:lnTo>
                    <a:lnTo>
                      <a:pt x="3181" y="4651"/>
                    </a:lnTo>
                    <a:lnTo>
                      <a:pt x="3172" y="4658"/>
                    </a:lnTo>
                    <a:lnTo>
                      <a:pt x="3165" y="4664"/>
                    </a:lnTo>
                    <a:lnTo>
                      <a:pt x="3159" y="4669"/>
                    </a:lnTo>
                    <a:lnTo>
                      <a:pt x="3155" y="4674"/>
                    </a:lnTo>
                    <a:lnTo>
                      <a:pt x="3152" y="4678"/>
                    </a:lnTo>
                    <a:lnTo>
                      <a:pt x="3149" y="4682"/>
                    </a:lnTo>
                    <a:lnTo>
                      <a:pt x="3148" y="4685"/>
                    </a:lnTo>
                    <a:lnTo>
                      <a:pt x="3148" y="4688"/>
                    </a:lnTo>
                    <a:lnTo>
                      <a:pt x="3148" y="4693"/>
                    </a:lnTo>
                    <a:lnTo>
                      <a:pt x="3149" y="4696"/>
                    </a:lnTo>
                    <a:lnTo>
                      <a:pt x="3149" y="4697"/>
                    </a:lnTo>
                    <a:lnTo>
                      <a:pt x="3149" y="4698"/>
                    </a:lnTo>
                    <a:lnTo>
                      <a:pt x="3148" y="4699"/>
                    </a:lnTo>
                    <a:lnTo>
                      <a:pt x="3147" y="4699"/>
                    </a:lnTo>
                    <a:lnTo>
                      <a:pt x="3141" y="4700"/>
                    </a:lnTo>
                    <a:lnTo>
                      <a:pt x="3131" y="4700"/>
                    </a:lnTo>
                    <a:lnTo>
                      <a:pt x="3114" y="4699"/>
                    </a:lnTo>
                    <a:lnTo>
                      <a:pt x="3088" y="4699"/>
                    </a:lnTo>
                    <a:lnTo>
                      <a:pt x="3055" y="4698"/>
                    </a:lnTo>
                    <a:lnTo>
                      <a:pt x="3010" y="4698"/>
                    </a:lnTo>
                    <a:lnTo>
                      <a:pt x="2995" y="4697"/>
                    </a:lnTo>
                    <a:lnTo>
                      <a:pt x="2978" y="4693"/>
                    </a:lnTo>
                    <a:lnTo>
                      <a:pt x="2960" y="4688"/>
                    </a:lnTo>
                    <a:lnTo>
                      <a:pt x="2943" y="4681"/>
                    </a:lnTo>
                    <a:lnTo>
                      <a:pt x="2925" y="4671"/>
                    </a:lnTo>
                    <a:lnTo>
                      <a:pt x="2907" y="4660"/>
                    </a:lnTo>
                    <a:lnTo>
                      <a:pt x="2889" y="4648"/>
                    </a:lnTo>
                    <a:lnTo>
                      <a:pt x="2870" y="4633"/>
                    </a:lnTo>
                    <a:lnTo>
                      <a:pt x="2851" y="4617"/>
                    </a:lnTo>
                    <a:lnTo>
                      <a:pt x="2831" y="4600"/>
                    </a:lnTo>
                    <a:lnTo>
                      <a:pt x="2812" y="4582"/>
                    </a:lnTo>
                    <a:lnTo>
                      <a:pt x="2793" y="4563"/>
                    </a:lnTo>
                    <a:lnTo>
                      <a:pt x="2774" y="4543"/>
                    </a:lnTo>
                    <a:lnTo>
                      <a:pt x="2756" y="4522"/>
                    </a:lnTo>
                    <a:lnTo>
                      <a:pt x="2737" y="4501"/>
                    </a:lnTo>
                    <a:lnTo>
                      <a:pt x="2719" y="4477"/>
                    </a:lnTo>
                    <a:lnTo>
                      <a:pt x="2700" y="4455"/>
                    </a:lnTo>
                    <a:lnTo>
                      <a:pt x="2683" y="4432"/>
                    </a:lnTo>
                    <a:lnTo>
                      <a:pt x="2666" y="4409"/>
                    </a:lnTo>
                    <a:lnTo>
                      <a:pt x="2650" y="4386"/>
                    </a:lnTo>
                    <a:lnTo>
                      <a:pt x="2634" y="4361"/>
                    </a:lnTo>
                    <a:lnTo>
                      <a:pt x="2619" y="4338"/>
                    </a:lnTo>
                    <a:lnTo>
                      <a:pt x="2605" y="4315"/>
                    </a:lnTo>
                    <a:lnTo>
                      <a:pt x="2591" y="4293"/>
                    </a:lnTo>
                    <a:lnTo>
                      <a:pt x="2579" y="4271"/>
                    </a:lnTo>
                    <a:lnTo>
                      <a:pt x="2566" y="4249"/>
                    </a:lnTo>
                    <a:lnTo>
                      <a:pt x="2555" y="4227"/>
                    </a:lnTo>
                    <a:lnTo>
                      <a:pt x="2546" y="4207"/>
                    </a:lnTo>
                    <a:lnTo>
                      <a:pt x="2537" y="4188"/>
                    </a:lnTo>
                    <a:lnTo>
                      <a:pt x="2530" y="4170"/>
                    </a:lnTo>
                    <a:lnTo>
                      <a:pt x="2524" y="4153"/>
                    </a:lnTo>
                    <a:lnTo>
                      <a:pt x="2519" y="4137"/>
                    </a:lnTo>
                    <a:lnTo>
                      <a:pt x="2379" y="4137"/>
                    </a:lnTo>
                    <a:lnTo>
                      <a:pt x="2913" y="4792"/>
                    </a:lnTo>
                    <a:lnTo>
                      <a:pt x="2659" y="5049"/>
                    </a:lnTo>
                    <a:lnTo>
                      <a:pt x="2239" y="5540"/>
                    </a:lnTo>
                    <a:lnTo>
                      <a:pt x="2450" y="5540"/>
                    </a:lnTo>
                    <a:lnTo>
                      <a:pt x="2590" y="5469"/>
                    </a:lnTo>
                    <a:lnTo>
                      <a:pt x="2659" y="5329"/>
                    </a:lnTo>
                    <a:lnTo>
                      <a:pt x="2730" y="5259"/>
                    </a:lnTo>
                    <a:lnTo>
                      <a:pt x="2800" y="5189"/>
                    </a:lnTo>
                    <a:lnTo>
                      <a:pt x="2940" y="5118"/>
                    </a:lnTo>
                    <a:lnTo>
                      <a:pt x="3010" y="4978"/>
                    </a:lnTo>
                    <a:lnTo>
                      <a:pt x="3080" y="4909"/>
                    </a:lnTo>
                    <a:lnTo>
                      <a:pt x="3080" y="4768"/>
                    </a:lnTo>
                    <a:lnTo>
                      <a:pt x="3291" y="4768"/>
                    </a:lnTo>
                    <a:lnTo>
                      <a:pt x="3361" y="4698"/>
                    </a:lnTo>
                    <a:lnTo>
                      <a:pt x="3361" y="4558"/>
                    </a:lnTo>
                    <a:lnTo>
                      <a:pt x="3501" y="4558"/>
                    </a:lnTo>
                    <a:lnTo>
                      <a:pt x="3501" y="4418"/>
                    </a:lnTo>
                    <a:lnTo>
                      <a:pt x="3501" y="4347"/>
                    </a:lnTo>
                    <a:lnTo>
                      <a:pt x="3571" y="4278"/>
                    </a:lnTo>
                    <a:lnTo>
                      <a:pt x="3641" y="4137"/>
                    </a:lnTo>
                    <a:lnTo>
                      <a:pt x="3641" y="3716"/>
                    </a:lnTo>
                    <a:lnTo>
                      <a:pt x="3782" y="3716"/>
                    </a:lnTo>
                    <a:lnTo>
                      <a:pt x="3851" y="3646"/>
                    </a:lnTo>
                    <a:lnTo>
                      <a:pt x="3922" y="3576"/>
                    </a:lnTo>
                    <a:lnTo>
                      <a:pt x="3991" y="3366"/>
                    </a:lnTo>
                    <a:lnTo>
                      <a:pt x="4062" y="3155"/>
                    </a:lnTo>
                    <a:lnTo>
                      <a:pt x="4062" y="2805"/>
                    </a:lnTo>
                    <a:lnTo>
                      <a:pt x="4202" y="2805"/>
                    </a:lnTo>
                    <a:lnTo>
                      <a:pt x="4202" y="2664"/>
                    </a:lnTo>
                    <a:lnTo>
                      <a:pt x="4202" y="2594"/>
                    </a:lnTo>
                    <a:lnTo>
                      <a:pt x="4202" y="2314"/>
                    </a:lnTo>
                    <a:lnTo>
                      <a:pt x="4062" y="2244"/>
                    </a:lnTo>
                    <a:lnTo>
                      <a:pt x="3991" y="2033"/>
                    </a:lnTo>
                    <a:lnTo>
                      <a:pt x="3851" y="1963"/>
                    </a:lnTo>
                    <a:lnTo>
                      <a:pt x="3782" y="1893"/>
                    </a:lnTo>
                    <a:lnTo>
                      <a:pt x="3711" y="1823"/>
                    </a:lnTo>
                    <a:lnTo>
                      <a:pt x="3571" y="1753"/>
                    </a:lnTo>
                    <a:lnTo>
                      <a:pt x="3431" y="1683"/>
                    </a:lnTo>
                    <a:lnTo>
                      <a:pt x="3220" y="1613"/>
                    </a:lnTo>
                    <a:lnTo>
                      <a:pt x="3010" y="1542"/>
                    </a:lnTo>
                    <a:lnTo>
                      <a:pt x="2870" y="1472"/>
                    </a:lnTo>
                    <a:lnTo>
                      <a:pt x="2659" y="1402"/>
                    </a:lnTo>
                    <a:lnTo>
                      <a:pt x="2450" y="1332"/>
                    </a:lnTo>
                    <a:lnTo>
                      <a:pt x="2309" y="1262"/>
                    </a:lnTo>
                    <a:lnTo>
                      <a:pt x="2099" y="1192"/>
                    </a:lnTo>
                    <a:lnTo>
                      <a:pt x="1959" y="1122"/>
                    </a:lnTo>
                    <a:lnTo>
                      <a:pt x="1748" y="1051"/>
                    </a:lnTo>
                    <a:lnTo>
                      <a:pt x="1537" y="982"/>
                    </a:lnTo>
                    <a:lnTo>
                      <a:pt x="1468" y="911"/>
                    </a:lnTo>
                    <a:lnTo>
                      <a:pt x="1397" y="911"/>
                    </a:lnTo>
                    <a:lnTo>
                      <a:pt x="1397" y="1122"/>
                    </a:lnTo>
                    <a:lnTo>
                      <a:pt x="977" y="1122"/>
                    </a:lnTo>
                    <a:lnTo>
                      <a:pt x="961" y="1121"/>
                    </a:lnTo>
                    <a:lnTo>
                      <a:pt x="944" y="1119"/>
                    </a:lnTo>
                    <a:lnTo>
                      <a:pt x="927" y="1116"/>
                    </a:lnTo>
                    <a:lnTo>
                      <a:pt x="910" y="1112"/>
                    </a:lnTo>
                    <a:lnTo>
                      <a:pt x="893" y="1106"/>
                    </a:lnTo>
                    <a:lnTo>
                      <a:pt x="874" y="1100"/>
                    </a:lnTo>
                    <a:lnTo>
                      <a:pt x="857" y="1092"/>
                    </a:lnTo>
                    <a:lnTo>
                      <a:pt x="839" y="1083"/>
                    </a:lnTo>
                    <a:lnTo>
                      <a:pt x="821" y="1074"/>
                    </a:lnTo>
                    <a:lnTo>
                      <a:pt x="803" y="1064"/>
                    </a:lnTo>
                    <a:lnTo>
                      <a:pt x="785" y="1053"/>
                    </a:lnTo>
                    <a:lnTo>
                      <a:pt x="767" y="1042"/>
                    </a:lnTo>
                    <a:lnTo>
                      <a:pt x="749" y="1030"/>
                    </a:lnTo>
                    <a:lnTo>
                      <a:pt x="731" y="1017"/>
                    </a:lnTo>
                    <a:lnTo>
                      <a:pt x="714" y="1004"/>
                    </a:lnTo>
                    <a:lnTo>
                      <a:pt x="697" y="991"/>
                    </a:lnTo>
                    <a:lnTo>
                      <a:pt x="663" y="962"/>
                    </a:lnTo>
                    <a:lnTo>
                      <a:pt x="631" y="934"/>
                    </a:lnTo>
                    <a:lnTo>
                      <a:pt x="600" y="905"/>
                    </a:lnTo>
                    <a:lnTo>
                      <a:pt x="572" y="876"/>
                    </a:lnTo>
                    <a:lnTo>
                      <a:pt x="546" y="848"/>
                    </a:lnTo>
                    <a:lnTo>
                      <a:pt x="523" y="820"/>
                    </a:lnTo>
                    <a:lnTo>
                      <a:pt x="504" y="794"/>
                    </a:lnTo>
                    <a:lnTo>
                      <a:pt x="486" y="771"/>
                    </a:lnTo>
                    <a:lnTo>
                      <a:pt x="557" y="491"/>
                    </a:lnTo>
                    <a:lnTo>
                      <a:pt x="206" y="0"/>
                    </a:lnTo>
                    <a:lnTo>
                      <a:pt x="136" y="0"/>
                    </a:lnTo>
                    <a:lnTo>
                      <a:pt x="0" y="80"/>
                    </a:lnTo>
                    <a:lnTo>
                      <a:pt x="333" y="368"/>
                    </a:lnTo>
                    <a:lnTo>
                      <a:pt x="416" y="911"/>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21" name="Freeform 16"/>
              <p:cNvSpPr>
                <a:spLocks noEditPoints="1"/>
              </p:cNvSpPr>
              <p:nvPr/>
            </p:nvSpPr>
            <p:spPr bwMode="auto">
              <a:xfrm>
                <a:off x="1146176" y="852488"/>
                <a:ext cx="169863" cy="77788"/>
              </a:xfrm>
              <a:custGeom>
                <a:avLst/>
                <a:gdLst>
                  <a:gd name="T0" fmla="*/ 2635 w 3875"/>
                  <a:gd name="T1" fmla="*/ 581 h 1753"/>
                  <a:gd name="T2" fmla="*/ 2683 w 3875"/>
                  <a:gd name="T3" fmla="*/ 626 h 1753"/>
                  <a:gd name="T4" fmla="*/ 2722 w 3875"/>
                  <a:gd name="T5" fmla="*/ 660 h 1753"/>
                  <a:gd name="T6" fmla="*/ 2765 w 3875"/>
                  <a:gd name="T7" fmla="*/ 686 h 1753"/>
                  <a:gd name="T8" fmla="*/ 2822 w 3875"/>
                  <a:gd name="T9" fmla="*/ 699 h 1753"/>
                  <a:gd name="T10" fmla="*/ 3294 w 3875"/>
                  <a:gd name="T11" fmla="*/ 702 h 1753"/>
                  <a:gd name="T12" fmla="*/ 3290 w 3875"/>
                  <a:gd name="T13" fmla="*/ 799 h 1753"/>
                  <a:gd name="T14" fmla="*/ 3290 w 3875"/>
                  <a:gd name="T15" fmla="*/ 941 h 1753"/>
                  <a:gd name="T16" fmla="*/ 3288 w 3875"/>
                  <a:gd name="T17" fmla="*/ 1015 h 1753"/>
                  <a:gd name="T18" fmla="*/ 3281 w 3875"/>
                  <a:gd name="T19" fmla="*/ 1079 h 1753"/>
                  <a:gd name="T20" fmla="*/ 3263 w 3875"/>
                  <a:gd name="T21" fmla="*/ 1134 h 1753"/>
                  <a:gd name="T22" fmla="*/ 3230 w 3875"/>
                  <a:gd name="T23" fmla="*/ 1180 h 1753"/>
                  <a:gd name="T24" fmla="*/ 3179 w 3875"/>
                  <a:gd name="T25" fmla="*/ 1216 h 1753"/>
                  <a:gd name="T26" fmla="*/ 3105 w 3875"/>
                  <a:gd name="T27" fmla="*/ 1241 h 1753"/>
                  <a:gd name="T28" fmla="*/ 3005 w 3875"/>
                  <a:gd name="T29" fmla="*/ 1257 h 1753"/>
                  <a:gd name="T30" fmla="*/ 2874 w 3875"/>
                  <a:gd name="T31" fmla="*/ 1262 h 1753"/>
                  <a:gd name="T32" fmla="*/ 2789 w 3875"/>
                  <a:gd name="T33" fmla="*/ 1326 h 1753"/>
                  <a:gd name="T34" fmla="*/ 2705 w 3875"/>
                  <a:gd name="T35" fmla="*/ 1386 h 1753"/>
                  <a:gd name="T36" fmla="*/ 2673 w 3875"/>
                  <a:gd name="T37" fmla="*/ 1401 h 1753"/>
                  <a:gd name="T38" fmla="*/ 2582 w 3875"/>
                  <a:gd name="T39" fmla="*/ 1400 h 1753"/>
                  <a:gd name="T40" fmla="*/ 2487 w 3875"/>
                  <a:gd name="T41" fmla="*/ 1390 h 1753"/>
                  <a:gd name="T42" fmla="*/ 2410 w 3875"/>
                  <a:gd name="T43" fmla="*/ 1374 h 1753"/>
                  <a:gd name="T44" fmla="*/ 2279 w 3875"/>
                  <a:gd name="T45" fmla="*/ 1346 h 1753"/>
                  <a:gd name="T46" fmla="*/ 2173 w 3875"/>
                  <a:gd name="T47" fmla="*/ 1333 h 1753"/>
                  <a:gd name="T48" fmla="*/ 1953 w 3875"/>
                  <a:gd name="T49" fmla="*/ 1467 h 1753"/>
                  <a:gd name="T50" fmla="*/ 1939 w 3875"/>
                  <a:gd name="T51" fmla="*/ 1447 h 1753"/>
                  <a:gd name="T52" fmla="*/ 1938 w 3875"/>
                  <a:gd name="T53" fmla="*/ 1431 h 1753"/>
                  <a:gd name="T54" fmla="*/ 1944 w 3875"/>
                  <a:gd name="T55" fmla="*/ 1419 h 1753"/>
                  <a:gd name="T56" fmla="*/ 1958 w 3875"/>
                  <a:gd name="T57" fmla="*/ 1407 h 1753"/>
                  <a:gd name="T58" fmla="*/ 1958 w 3875"/>
                  <a:gd name="T59" fmla="*/ 1402 h 1753"/>
                  <a:gd name="T60" fmla="*/ 1822 w 3875"/>
                  <a:gd name="T61" fmla="*/ 1402 h 1753"/>
                  <a:gd name="T62" fmla="*/ 1147 w 3875"/>
                  <a:gd name="T63" fmla="*/ 1403 h 1753"/>
                  <a:gd name="T64" fmla="*/ 1099 w 3875"/>
                  <a:gd name="T65" fmla="*/ 1409 h 1753"/>
                  <a:gd name="T66" fmla="*/ 1067 w 3875"/>
                  <a:gd name="T67" fmla="*/ 1419 h 1753"/>
                  <a:gd name="T68" fmla="*/ 1009 w 3875"/>
                  <a:gd name="T69" fmla="*/ 1456 h 1753"/>
                  <a:gd name="T70" fmla="*/ 771 w 3875"/>
                  <a:gd name="T71" fmla="*/ 1262 h 1753"/>
                  <a:gd name="T72" fmla="*/ 691 w 3875"/>
                  <a:gd name="T73" fmla="*/ 1256 h 1753"/>
                  <a:gd name="T74" fmla="*/ 650 w 3875"/>
                  <a:gd name="T75" fmla="*/ 1246 h 1753"/>
                  <a:gd name="T76" fmla="*/ 626 w 3875"/>
                  <a:gd name="T77" fmla="*/ 1234 h 1753"/>
                  <a:gd name="T78" fmla="*/ 605 w 3875"/>
                  <a:gd name="T79" fmla="*/ 1218 h 1753"/>
                  <a:gd name="T80" fmla="*/ 589 w 3875"/>
                  <a:gd name="T81" fmla="*/ 1198 h 1753"/>
                  <a:gd name="T82" fmla="*/ 576 w 3875"/>
                  <a:gd name="T83" fmla="*/ 1172 h 1753"/>
                  <a:gd name="T84" fmla="*/ 566 w 3875"/>
                  <a:gd name="T85" fmla="*/ 1131 h 1753"/>
                  <a:gd name="T86" fmla="*/ 560 w 3875"/>
                  <a:gd name="T87" fmla="*/ 1052 h 1753"/>
                  <a:gd name="T88" fmla="*/ 1360 w 3875"/>
                  <a:gd name="T89" fmla="*/ 607 h 1753"/>
                  <a:gd name="T90" fmla="*/ 1962 w 3875"/>
                  <a:gd name="T91" fmla="*/ 1753 h 1753"/>
                  <a:gd name="T92" fmla="*/ 3603 w 3875"/>
                  <a:gd name="T93" fmla="*/ 726 h 1753"/>
                  <a:gd name="T94" fmla="*/ 2313 w 3875"/>
                  <a:gd name="T95" fmla="*/ 140 h 1753"/>
                  <a:gd name="T96" fmla="*/ 2253 w 3875"/>
                  <a:gd name="T97" fmla="*/ 96 h 1753"/>
                  <a:gd name="T98" fmla="*/ 2185 w 3875"/>
                  <a:gd name="T99" fmla="*/ 38 h 1753"/>
                  <a:gd name="T100" fmla="*/ 2141 w 3875"/>
                  <a:gd name="T101" fmla="*/ 15 h 1753"/>
                  <a:gd name="T102" fmla="*/ 2085 w 3875"/>
                  <a:gd name="T103" fmla="*/ 2 h 1753"/>
                  <a:gd name="T104" fmla="*/ 1822 w 3875"/>
                  <a:gd name="T105" fmla="*/ 0 h 1753"/>
                  <a:gd name="T106" fmla="*/ 1748 w 3875"/>
                  <a:gd name="T107" fmla="*/ 5 h 1753"/>
                  <a:gd name="T108" fmla="*/ 1698 w 3875"/>
                  <a:gd name="T109" fmla="*/ 22 h 1753"/>
                  <a:gd name="T110" fmla="*/ 1645 w 3875"/>
                  <a:gd name="T111" fmla="*/ 59 h 1753"/>
                  <a:gd name="T112" fmla="*/ 1584 w 3875"/>
                  <a:gd name="T113" fmla="*/ 110 h 1753"/>
                  <a:gd name="T114" fmla="*/ 1124 w 3875"/>
                  <a:gd name="T115" fmla="*/ 141 h 1753"/>
                  <a:gd name="T116" fmla="*/ 484 w 3875"/>
                  <a:gd name="T117" fmla="*/ 685 h 1753"/>
                  <a:gd name="T118" fmla="*/ 35 w 3875"/>
                  <a:gd name="T119" fmla="*/ 1442 h 1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75" h="1753">
                    <a:moveTo>
                      <a:pt x="2594" y="545"/>
                    </a:moveTo>
                    <a:lnTo>
                      <a:pt x="2616" y="564"/>
                    </a:lnTo>
                    <a:lnTo>
                      <a:pt x="2635" y="581"/>
                    </a:lnTo>
                    <a:lnTo>
                      <a:pt x="2653" y="597"/>
                    </a:lnTo>
                    <a:lnTo>
                      <a:pt x="2669" y="612"/>
                    </a:lnTo>
                    <a:lnTo>
                      <a:pt x="2683" y="626"/>
                    </a:lnTo>
                    <a:lnTo>
                      <a:pt x="2697" y="638"/>
                    </a:lnTo>
                    <a:lnTo>
                      <a:pt x="2710" y="650"/>
                    </a:lnTo>
                    <a:lnTo>
                      <a:pt x="2722" y="660"/>
                    </a:lnTo>
                    <a:lnTo>
                      <a:pt x="2735" y="671"/>
                    </a:lnTo>
                    <a:lnTo>
                      <a:pt x="2749" y="679"/>
                    </a:lnTo>
                    <a:lnTo>
                      <a:pt x="2765" y="686"/>
                    </a:lnTo>
                    <a:lnTo>
                      <a:pt x="2781" y="691"/>
                    </a:lnTo>
                    <a:lnTo>
                      <a:pt x="2801" y="696"/>
                    </a:lnTo>
                    <a:lnTo>
                      <a:pt x="2822" y="699"/>
                    </a:lnTo>
                    <a:lnTo>
                      <a:pt x="2846" y="701"/>
                    </a:lnTo>
                    <a:lnTo>
                      <a:pt x="2874" y="702"/>
                    </a:lnTo>
                    <a:lnTo>
                      <a:pt x="3294" y="702"/>
                    </a:lnTo>
                    <a:lnTo>
                      <a:pt x="3292" y="735"/>
                    </a:lnTo>
                    <a:lnTo>
                      <a:pt x="3290" y="767"/>
                    </a:lnTo>
                    <a:lnTo>
                      <a:pt x="3290" y="799"/>
                    </a:lnTo>
                    <a:lnTo>
                      <a:pt x="3289" y="829"/>
                    </a:lnTo>
                    <a:lnTo>
                      <a:pt x="3289" y="887"/>
                    </a:lnTo>
                    <a:lnTo>
                      <a:pt x="3290" y="941"/>
                    </a:lnTo>
                    <a:lnTo>
                      <a:pt x="3290" y="967"/>
                    </a:lnTo>
                    <a:lnTo>
                      <a:pt x="3289" y="991"/>
                    </a:lnTo>
                    <a:lnTo>
                      <a:pt x="3288" y="1015"/>
                    </a:lnTo>
                    <a:lnTo>
                      <a:pt x="3287" y="1037"/>
                    </a:lnTo>
                    <a:lnTo>
                      <a:pt x="3284" y="1059"/>
                    </a:lnTo>
                    <a:lnTo>
                      <a:pt x="3281" y="1079"/>
                    </a:lnTo>
                    <a:lnTo>
                      <a:pt x="3276" y="1099"/>
                    </a:lnTo>
                    <a:lnTo>
                      <a:pt x="3270" y="1117"/>
                    </a:lnTo>
                    <a:lnTo>
                      <a:pt x="3263" y="1134"/>
                    </a:lnTo>
                    <a:lnTo>
                      <a:pt x="3253" y="1150"/>
                    </a:lnTo>
                    <a:lnTo>
                      <a:pt x="3243" y="1165"/>
                    </a:lnTo>
                    <a:lnTo>
                      <a:pt x="3230" y="1180"/>
                    </a:lnTo>
                    <a:lnTo>
                      <a:pt x="3216" y="1193"/>
                    </a:lnTo>
                    <a:lnTo>
                      <a:pt x="3199" y="1205"/>
                    </a:lnTo>
                    <a:lnTo>
                      <a:pt x="3179" y="1216"/>
                    </a:lnTo>
                    <a:lnTo>
                      <a:pt x="3157" y="1225"/>
                    </a:lnTo>
                    <a:lnTo>
                      <a:pt x="3133" y="1234"/>
                    </a:lnTo>
                    <a:lnTo>
                      <a:pt x="3105" y="1241"/>
                    </a:lnTo>
                    <a:lnTo>
                      <a:pt x="3075" y="1248"/>
                    </a:lnTo>
                    <a:lnTo>
                      <a:pt x="3041" y="1253"/>
                    </a:lnTo>
                    <a:lnTo>
                      <a:pt x="3005" y="1257"/>
                    </a:lnTo>
                    <a:lnTo>
                      <a:pt x="2965" y="1260"/>
                    </a:lnTo>
                    <a:lnTo>
                      <a:pt x="2921" y="1261"/>
                    </a:lnTo>
                    <a:lnTo>
                      <a:pt x="2874" y="1262"/>
                    </a:lnTo>
                    <a:lnTo>
                      <a:pt x="2848" y="1280"/>
                    </a:lnTo>
                    <a:lnTo>
                      <a:pt x="2820" y="1303"/>
                    </a:lnTo>
                    <a:lnTo>
                      <a:pt x="2789" y="1326"/>
                    </a:lnTo>
                    <a:lnTo>
                      <a:pt x="2760" y="1349"/>
                    </a:lnTo>
                    <a:lnTo>
                      <a:pt x="2731" y="1369"/>
                    </a:lnTo>
                    <a:lnTo>
                      <a:pt x="2705" y="1386"/>
                    </a:lnTo>
                    <a:lnTo>
                      <a:pt x="2693" y="1393"/>
                    </a:lnTo>
                    <a:lnTo>
                      <a:pt x="2682" y="1398"/>
                    </a:lnTo>
                    <a:lnTo>
                      <a:pt x="2673" y="1401"/>
                    </a:lnTo>
                    <a:lnTo>
                      <a:pt x="2663" y="1402"/>
                    </a:lnTo>
                    <a:lnTo>
                      <a:pt x="2621" y="1402"/>
                    </a:lnTo>
                    <a:lnTo>
                      <a:pt x="2582" y="1400"/>
                    </a:lnTo>
                    <a:lnTo>
                      <a:pt x="2548" y="1397"/>
                    </a:lnTo>
                    <a:lnTo>
                      <a:pt x="2515" y="1394"/>
                    </a:lnTo>
                    <a:lnTo>
                      <a:pt x="2487" y="1390"/>
                    </a:lnTo>
                    <a:lnTo>
                      <a:pt x="2460" y="1385"/>
                    </a:lnTo>
                    <a:lnTo>
                      <a:pt x="2435" y="1380"/>
                    </a:lnTo>
                    <a:lnTo>
                      <a:pt x="2410" y="1374"/>
                    </a:lnTo>
                    <a:lnTo>
                      <a:pt x="2361" y="1363"/>
                    </a:lnTo>
                    <a:lnTo>
                      <a:pt x="2308" y="1351"/>
                    </a:lnTo>
                    <a:lnTo>
                      <a:pt x="2279" y="1346"/>
                    </a:lnTo>
                    <a:lnTo>
                      <a:pt x="2247" y="1341"/>
                    </a:lnTo>
                    <a:lnTo>
                      <a:pt x="2212" y="1336"/>
                    </a:lnTo>
                    <a:lnTo>
                      <a:pt x="2173" y="1333"/>
                    </a:lnTo>
                    <a:lnTo>
                      <a:pt x="1971" y="1483"/>
                    </a:lnTo>
                    <a:lnTo>
                      <a:pt x="1961" y="1474"/>
                    </a:lnTo>
                    <a:lnTo>
                      <a:pt x="1953" y="1467"/>
                    </a:lnTo>
                    <a:lnTo>
                      <a:pt x="1947" y="1459"/>
                    </a:lnTo>
                    <a:lnTo>
                      <a:pt x="1942" y="1453"/>
                    </a:lnTo>
                    <a:lnTo>
                      <a:pt x="1939" y="1447"/>
                    </a:lnTo>
                    <a:lnTo>
                      <a:pt x="1938" y="1441"/>
                    </a:lnTo>
                    <a:lnTo>
                      <a:pt x="1937" y="1436"/>
                    </a:lnTo>
                    <a:lnTo>
                      <a:pt x="1938" y="1431"/>
                    </a:lnTo>
                    <a:lnTo>
                      <a:pt x="1939" y="1427"/>
                    </a:lnTo>
                    <a:lnTo>
                      <a:pt x="1941" y="1422"/>
                    </a:lnTo>
                    <a:lnTo>
                      <a:pt x="1944" y="1419"/>
                    </a:lnTo>
                    <a:lnTo>
                      <a:pt x="1947" y="1416"/>
                    </a:lnTo>
                    <a:lnTo>
                      <a:pt x="1953" y="1411"/>
                    </a:lnTo>
                    <a:lnTo>
                      <a:pt x="1958" y="1407"/>
                    </a:lnTo>
                    <a:lnTo>
                      <a:pt x="1962" y="1405"/>
                    </a:lnTo>
                    <a:lnTo>
                      <a:pt x="1962" y="1403"/>
                    </a:lnTo>
                    <a:lnTo>
                      <a:pt x="1958" y="1402"/>
                    </a:lnTo>
                    <a:lnTo>
                      <a:pt x="1948" y="1402"/>
                    </a:lnTo>
                    <a:lnTo>
                      <a:pt x="1906" y="1402"/>
                    </a:lnTo>
                    <a:lnTo>
                      <a:pt x="1822" y="1402"/>
                    </a:lnTo>
                    <a:lnTo>
                      <a:pt x="1191" y="1402"/>
                    </a:lnTo>
                    <a:lnTo>
                      <a:pt x="1168" y="1402"/>
                    </a:lnTo>
                    <a:lnTo>
                      <a:pt x="1147" y="1403"/>
                    </a:lnTo>
                    <a:lnTo>
                      <a:pt x="1129" y="1404"/>
                    </a:lnTo>
                    <a:lnTo>
                      <a:pt x="1114" y="1406"/>
                    </a:lnTo>
                    <a:lnTo>
                      <a:pt x="1099" y="1409"/>
                    </a:lnTo>
                    <a:lnTo>
                      <a:pt x="1088" y="1412"/>
                    </a:lnTo>
                    <a:lnTo>
                      <a:pt x="1077" y="1415"/>
                    </a:lnTo>
                    <a:lnTo>
                      <a:pt x="1067" y="1419"/>
                    </a:lnTo>
                    <a:lnTo>
                      <a:pt x="1049" y="1430"/>
                    </a:lnTo>
                    <a:lnTo>
                      <a:pt x="1031" y="1442"/>
                    </a:lnTo>
                    <a:lnTo>
                      <a:pt x="1009" y="1456"/>
                    </a:lnTo>
                    <a:lnTo>
                      <a:pt x="982" y="1473"/>
                    </a:lnTo>
                    <a:lnTo>
                      <a:pt x="982" y="1262"/>
                    </a:lnTo>
                    <a:lnTo>
                      <a:pt x="771" y="1262"/>
                    </a:lnTo>
                    <a:lnTo>
                      <a:pt x="742" y="1261"/>
                    </a:lnTo>
                    <a:lnTo>
                      <a:pt x="715" y="1260"/>
                    </a:lnTo>
                    <a:lnTo>
                      <a:pt x="691" y="1256"/>
                    </a:lnTo>
                    <a:lnTo>
                      <a:pt x="670" y="1252"/>
                    </a:lnTo>
                    <a:lnTo>
                      <a:pt x="660" y="1249"/>
                    </a:lnTo>
                    <a:lnTo>
                      <a:pt x="650" y="1246"/>
                    </a:lnTo>
                    <a:lnTo>
                      <a:pt x="642" y="1242"/>
                    </a:lnTo>
                    <a:lnTo>
                      <a:pt x="633" y="1238"/>
                    </a:lnTo>
                    <a:lnTo>
                      <a:pt x="626" y="1234"/>
                    </a:lnTo>
                    <a:lnTo>
                      <a:pt x="618" y="1229"/>
                    </a:lnTo>
                    <a:lnTo>
                      <a:pt x="612" y="1224"/>
                    </a:lnTo>
                    <a:lnTo>
                      <a:pt x="605" y="1218"/>
                    </a:lnTo>
                    <a:lnTo>
                      <a:pt x="600" y="1212"/>
                    </a:lnTo>
                    <a:lnTo>
                      <a:pt x="594" y="1205"/>
                    </a:lnTo>
                    <a:lnTo>
                      <a:pt x="589" y="1198"/>
                    </a:lnTo>
                    <a:lnTo>
                      <a:pt x="584" y="1190"/>
                    </a:lnTo>
                    <a:lnTo>
                      <a:pt x="580" y="1181"/>
                    </a:lnTo>
                    <a:lnTo>
                      <a:pt x="576" y="1172"/>
                    </a:lnTo>
                    <a:lnTo>
                      <a:pt x="573" y="1162"/>
                    </a:lnTo>
                    <a:lnTo>
                      <a:pt x="570" y="1153"/>
                    </a:lnTo>
                    <a:lnTo>
                      <a:pt x="566" y="1131"/>
                    </a:lnTo>
                    <a:lnTo>
                      <a:pt x="563" y="1107"/>
                    </a:lnTo>
                    <a:lnTo>
                      <a:pt x="561" y="1081"/>
                    </a:lnTo>
                    <a:lnTo>
                      <a:pt x="560" y="1052"/>
                    </a:lnTo>
                    <a:lnTo>
                      <a:pt x="560" y="771"/>
                    </a:lnTo>
                    <a:lnTo>
                      <a:pt x="982" y="838"/>
                    </a:lnTo>
                    <a:lnTo>
                      <a:pt x="1360" y="607"/>
                    </a:lnTo>
                    <a:lnTo>
                      <a:pt x="1542" y="538"/>
                    </a:lnTo>
                    <a:lnTo>
                      <a:pt x="2594" y="545"/>
                    </a:lnTo>
                    <a:close/>
                    <a:moveTo>
                      <a:pt x="1962" y="1753"/>
                    </a:moveTo>
                    <a:lnTo>
                      <a:pt x="3225" y="1473"/>
                    </a:lnTo>
                    <a:lnTo>
                      <a:pt x="3875" y="1232"/>
                    </a:lnTo>
                    <a:lnTo>
                      <a:pt x="3603" y="726"/>
                    </a:lnTo>
                    <a:lnTo>
                      <a:pt x="3227" y="620"/>
                    </a:lnTo>
                    <a:lnTo>
                      <a:pt x="2944" y="280"/>
                    </a:lnTo>
                    <a:lnTo>
                      <a:pt x="2313" y="140"/>
                    </a:lnTo>
                    <a:lnTo>
                      <a:pt x="2291" y="125"/>
                    </a:lnTo>
                    <a:lnTo>
                      <a:pt x="2271" y="110"/>
                    </a:lnTo>
                    <a:lnTo>
                      <a:pt x="2253" y="96"/>
                    </a:lnTo>
                    <a:lnTo>
                      <a:pt x="2238" y="83"/>
                    </a:lnTo>
                    <a:lnTo>
                      <a:pt x="2210" y="59"/>
                    </a:lnTo>
                    <a:lnTo>
                      <a:pt x="2185" y="38"/>
                    </a:lnTo>
                    <a:lnTo>
                      <a:pt x="2171" y="29"/>
                    </a:lnTo>
                    <a:lnTo>
                      <a:pt x="2158" y="22"/>
                    </a:lnTo>
                    <a:lnTo>
                      <a:pt x="2141" y="15"/>
                    </a:lnTo>
                    <a:lnTo>
                      <a:pt x="2125" y="10"/>
                    </a:lnTo>
                    <a:lnTo>
                      <a:pt x="2106" y="5"/>
                    </a:lnTo>
                    <a:lnTo>
                      <a:pt x="2085" y="2"/>
                    </a:lnTo>
                    <a:lnTo>
                      <a:pt x="2060" y="0"/>
                    </a:lnTo>
                    <a:lnTo>
                      <a:pt x="2033" y="0"/>
                    </a:lnTo>
                    <a:lnTo>
                      <a:pt x="1822" y="0"/>
                    </a:lnTo>
                    <a:lnTo>
                      <a:pt x="1795" y="0"/>
                    </a:lnTo>
                    <a:lnTo>
                      <a:pt x="1771" y="2"/>
                    </a:lnTo>
                    <a:lnTo>
                      <a:pt x="1748" y="5"/>
                    </a:lnTo>
                    <a:lnTo>
                      <a:pt x="1730" y="10"/>
                    </a:lnTo>
                    <a:lnTo>
                      <a:pt x="1713" y="15"/>
                    </a:lnTo>
                    <a:lnTo>
                      <a:pt x="1698" y="22"/>
                    </a:lnTo>
                    <a:lnTo>
                      <a:pt x="1684" y="29"/>
                    </a:lnTo>
                    <a:lnTo>
                      <a:pt x="1671" y="38"/>
                    </a:lnTo>
                    <a:lnTo>
                      <a:pt x="1645" y="59"/>
                    </a:lnTo>
                    <a:lnTo>
                      <a:pt x="1617" y="83"/>
                    </a:lnTo>
                    <a:lnTo>
                      <a:pt x="1601" y="96"/>
                    </a:lnTo>
                    <a:lnTo>
                      <a:pt x="1584" y="110"/>
                    </a:lnTo>
                    <a:lnTo>
                      <a:pt x="1564" y="125"/>
                    </a:lnTo>
                    <a:lnTo>
                      <a:pt x="1542" y="140"/>
                    </a:lnTo>
                    <a:lnTo>
                      <a:pt x="1124" y="141"/>
                    </a:lnTo>
                    <a:lnTo>
                      <a:pt x="840" y="631"/>
                    </a:lnTo>
                    <a:lnTo>
                      <a:pt x="420" y="631"/>
                    </a:lnTo>
                    <a:lnTo>
                      <a:pt x="484" y="685"/>
                    </a:lnTo>
                    <a:lnTo>
                      <a:pt x="65" y="1178"/>
                    </a:lnTo>
                    <a:lnTo>
                      <a:pt x="0" y="1122"/>
                    </a:lnTo>
                    <a:lnTo>
                      <a:pt x="35" y="1442"/>
                    </a:lnTo>
                    <a:lnTo>
                      <a:pt x="209" y="1712"/>
                    </a:lnTo>
                    <a:lnTo>
                      <a:pt x="1962" y="1753"/>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22" name="Freeform 17"/>
              <p:cNvSpPr>
                <a:spLocks/>
              </p:cNvSpPr>
              <p:nvPr/>
            </p:nvSpPr>
            <p:spPr bwMode="auto">
              <a:xfrm>
                <a:off x="1387476" y="642938"/>
                <a:ext cx="147638" cy="176213"/>
              </a:xfrm>
              <a:custGeom>
                <a:avLst/>
                <a:gdLst>
                  <a:gd name="T0" fmla="*/ 2005 w 3367"/>
                  <a:gd name="T1" fmla="*/ 2367 h 3998"/>
                  <a:gd name="T2" fmla="*/ 2116 w 3367"/>
                  <a:gd name="T3" fmla="*/ 2410 h 3998"/>
                  <a:gd name="T4" fmla="*/ 2218 w 3367"/>
                  <a:gd name="T5" fmla="*/ 2469 h 3998"/>
                  <a:gd name="T6" fmla="*/ 2302 w 3367"/>
                  <a:gd name="T7" fmla="*/ 2547 h 3998"/>
                  <a:gd name="T8" fmla="*/ 2358 w 3367"/>
                  <a:gd name="T9" fmla="*/ 2647 h 3998"/>
                  <a:gd name="T10" fmla="*/ 2175 w 3367"/>
                  <a:gd name="T11" fmla="*/ 2665 h 3998"/>
                  <a:gd name="T12" fmla="*/ 1925 w 3367"/>
                  <a:gd name="T13" fmla="*/ 3137 h 3998"/>
                  <a:gd name="T14" fmla="*/ 1736 w 3367"/>
                  <a:gd name="T15" fmla="*/ 3564 h 3998"/>
                  <a:gd name="T16" fmla="*/ 1864 w 3367"/>
                  <a:gd name="T17" fmla="*/ 3523 h 3998"/>
                  <a:gd name="T18" fmla="*/ 1972 w 3367"/>
                  <a:gd name="T19" fmla="*/ 3508 h 3998"/>
                  <a:gd name="T20" fmla="*/ 2099 w 3367"/>
                  <a:gd name="T21" fmla="*/ 3513 h 3998"/>
                  <a:gd name="T22" fmla="*/ 2175 w 3367"/>
                  <a:gd name="T23" fmla="*/ 3547 h 3998"/>
                  <a:gd name="T24" fmla="*/ 2222 w 3367"/>
                  <a:gd name="T25" fmla="*/ 3610 h 3998"/>
                  <a:gd name="T26" fmla="*/ 2296 w 3367"/>
                  <a:gd name="T27" fmla="*/ 3815 h 3998"/>
                  <a:gd name="T28" fmla="*/ 2344 w 3367"/>
                  <a:gd name="T29" fmla="*/ 3928 h 3998"/>
                  <a:gd name="T30" fmla="*/ 2717 w 3367"/>
                  <a:gd name="T31" fmla="*/ 3972 h 3998"/>
                  <a:gd name="T32" fmla="*/ 2605 w 3367"/>
                  <a:gd name="T33" fmla="*/ 3867 h 3998"/>
                  <a:gd name="T34" fmla="*/ 2436 w 3367"/>
                  <a:gd name="T35" fmla="*/ 3762 h 3998"/>
                  <a:gd name="T36" fmla="*/ 2338 w 3367"/>
                  <a:gd name="T37" fmla="*/ 3690 h 3998"/>
                  <a:gd name="T38" fmla="*/ 2287 w 3367"/>
                  <a:gd name="T39" fmla="*/ 3593 h 3998"/>
                  <a:gd name="T40" fmla="*/ 2305 w 3367"/>
                  <a:gd name="T41" fmla="*/ 3454 h 3998"/>
                  <a:gd name="T42" fmla="*/ 2525 w 3367"/>
                  <a:gd name="T43" fmla="*/ 3226 h 3998"/>
                  <a:gd name="T44" fmla="*/ 3154 w 3367"/>
                  <a:gd name="T45" fmla="*/ 3917 h 3998"/>
                  <a:gd name="T46" fmla="*/ 3365 w 3367"/>
                  <a:gd name="T47" fmla="*/ 3663 h 3998"/>
                  <a:gd name="T48" fmla="*/ 3350 w 3367"/>
                  <a:gd name="T49" fmla="*/ 3557 h 3998"/>
                  <a:gd name="T50" fmla="*/ 3296 w 3367"/>
                  <a:gd name="T51" fmla="*/ 3410 h 3998"/>
                  <a:gd name="T52" fmla="*/ 3254 w 3367"/>
                  <a:gd name="T53" fmla="*/ 3268 h 3998"/>
                  <a:gd name="T54" fmla="*/ 3233 w 3367"/>
                  <a:gd name="T55" fmla="*/ 3116 h 3998"/>
                  <a:gd name="T56" fmla="*/ 3166 w 3367"/>
                  <a:gd name="T57" fmla="*/ 2925 h 3998"/>
                  <a:gd name="T58" fmla="*/ 2865 w 3367"/>
                  <a:gd name="T59" fmla="*/ 2809 h 3998"/>
                  <a:gd name="T60" fmla="*/ 2725 w 3367"/>
                  <a:gd name="T61" fmla="*/ 2739 h 3998"/>
                  <a:gd name="T62" fmla="*/ 2601 w 3367"/>
                  <a:gd name="T63" fmla="*/ 2657 h 3998"/>
                  <a:gd name="T64" fmla="*/ 2499 w 3367"/>
                  <a:gd name="T65" fmla="*/ 2559 h 3998"/>
                  <a:gd name="T66" fmla="*/ 2427 w 3367"/>
                  <a:gd name="T67" fmla="*/ 2440 h 3998"/>
                  <a:gd name="T68" fmla="*/ 843 w 3367"/>
                  <a:gd name="T69" fmla="*/ 1992 h 3998"/>
                  <a:gd name="T70" fmla="*/ 720 w 3367"/>
                  <a:gd name="T71" fmla="*/ 1937 h 3998"/>
                  <a:gd name="T72" fmla="*/ 618 w 3367"/>
                  <a:gd name="T73" fmla="*/ 1849 h 3998"/>
                  <a:gd name="T74" fmla="*/ 538 w 3367"/>
                  <a:gd name="T75" fmla="*/ 1735 h 3998"/>
                  <a:gd name="T76" fmla="*/ 479 w 3367"/>
                  <a:gd name="T77" fmla="*/ 1601 h 3998"/>
                  <a:gd name="T78" fmla="*/ 441 w 3367"/>
                  <a:gd name="T79" fmla="*/ 1453 h 3998"/>
                  <a:gd name="T80" fmla="*/ 423 w 3367"/>
                  <a:gd name="T81" fmla="*/ 1295 h 3998"/>
                  <a:gd name="T82" fmla="*/ 559 w 3367"/>
                  <a:gd name="T83" fmla="*/ 854 h 3998"/>
                  <a:gd name="T84" fmla="*/ 999 w 3367"/>
                  <a:gd name="T85" fmla="*/ 568 h 3998"/>
                  <a:gd name="T86" fmla="*/ 1179 w 3367"/>
                  <a:gd name="T87" fmla="*/ 604 h 3998"/>
                  <a:gd name="T88" fmla="*/ 1293 w 3367"/>
                  <a:gd name="T89" fmla="*/ 660 h 3998"/>
                  <a:gd name="T90" fmla="*/ 1409 w 3367"/>
                  <a:gd name="T91" fmla="*/ 748 h 3998"/>
                  <a:gd name="T92" fmla="*/ 1510 w 3367"/>
                  <a:gd name="T93" fmla="*/ 804 h 3998"/>
                  <a:gd name="T94" fmla="*/ 1668 w 3367"/>
                  <a:gd name="T95" fmla="*/ 837 h 3998"/>
                  <a:gd name="T96" fmla="*/ 212 w 3367"/>
                  <a:gd name="T97" fmla="*/ 0 h 3998"/>
                  <a:gd name="T98" fmla="*/ 46 w 3367"/>
                  <a:gd name="T99" fmla="*/ 270 h 3998"/>
                  <a:gd name="T100" fmla="*/ 138 w 3367"/>
                  <a:gd name="T101" fmla="*/ 416 h 3998"/>
                  <a:gd name="T102" fmla="*/ 239 w 3367"/>
                  <a:gd name="T103" fmla="*/ 499 h 3998"/>
                  <a:gd name="T104" fmla="*/ 374 w 3367"/>
                  <a:gd name="T105" fmla="*/ 569 h 3998"/>
                  <a:gd name="T106" fmla="*/ 449 w 3367"/>
                  <a:gd name="T107" fmla="*/ 624 h 3998"/>
                  <a:gd name="T108" fmla="*/ 489 w 3367"/>
                  <a:gd name="T109" fmla="*/ 717 h 3998"/>
                  <a:gd name="T110" fmla="*/ 0 w 3367"/>
                  <a:gd name="T111" fmla="*/ 1683 h 3998"/>
                  <a:gd name="T112" fmla="*/ 1550 w 3367"/>
                  <a:gd name="T113" fmla="*/ 2177 h 3998"/>
                  <a:gd name="T114" fmla="*/ 1673 w 3367"/>
                  <a:gd name="T115" fmla="*/ 2198 h 3998"/>
                  <a:gd name="T116" fmla="*/ 1752 w 3367"/>
                  <a:gd name="T117" fmla="*/ 2249 h 3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67" h="3998">
                    <a:moveTo>
                      <a:pt x="1824" y="2315"/>
                    </a:moveTo>
                    <a:lnTo>
                      <a:pt x="1868" y="2327"/>
                    </a:lnTo>
                    <a:lnTo>
                      <a:pt x="1914" y="2339"/>
                    </a:lnTo>
                    <a:lnTo>
                      <a:pt x="1959" y="2352"/>
                    </a:lnTo>
                    <a:lnTo>
                      <a:pt x="2005" y="2367"/>
                    </a:lnTo>
                    <a:lnTo>
                      <a:pt x="2028" y="2375"/>
                    </a:lnTo>
                    <a:lnTo>
                      <a:pt x="2051" y="2383"/>
                    </a:lnTo>
                    <a:lnTo>
                      <a:pt x="2073" y="2391"/>
                    </a:lnTo>
                    <a:lnTo>
                      <a:pt x="2095" y="2401"/>
                    </a:lnTo>
                    <a:lnTo>
                      <a:pt x="2116" y="2410"/>
                    </a:lnTo>
                    <a:lnTo>
                      <a:pt x="2138" y="2422"/>
                    </a:lnTo>
                    <a:lnTo>
                      <a:pt x="2159" y="2432"/>
                    </a:lnTo>
                    <a:lnTo>
                      <a:pt x="2179" y="2444"/>
                    </a:lnTo>
                    <a:lnTo>
                      <a:pt x="2199" y="2456"/>
                    </a:lnTo>
                    <a:lnTo>
                      <a:pt x="2218" y="2469"/>
                    </a:lnTo>
                    <a:lnTo>
                      <a:pt x="2236" y="2483"/>
                    </a:lnTo>
                    <a:lnTo>
                      <a:pt x="2254" y="2497"/>
                    </a:lnTo>
                    <a:lnTo>
                      <a:pt x="2271" y="2512"/>
                    </a:lnTo>
                    <a:lnTo>
                      <a:pt x="2287" y="2529"/>
                    </a:lnTo>
                    <a:lnTo>
                      <a:pt x="2302" y="2547"/>
                    </a:lnTo>
                    <a:lnTo>
                      <a:pt x="2315" y="2565"/>
                    </a:lnTo>
                    <a:lnTo>
                      <a:pt x="2328" y="2584"/>
                    </a:lnTo>
                    <a:lnTo>
                      <a:pt x="2339" y="2604"/>
                    </a:lnTo>
                    <a:lnTo>
                      <a:pt x="2349" y="2625"/>
                    </a:lnTo>
                    <a:lnTo>
                      <a:pt x="2358" y="2647"/>
                    </a:lnTo>
                    <a:lnTo>
                      <a:pt x="2366" y="2671"/>
                    </a:lnTo>
                    <a:lnTo>
                      <a:pt x="2372" y="2696"/>
                    </a:lnTo>
                    <a:lnTo>
                      <a:pt x="2377" y="2722"/>
                    </a:lnTo>
                    <a:lnTo>
                      <a:pt x="2380" y="2748"/>
                    </a:lnTo>
                    <a:lnTo>
                      <a:pt x="2175" y="2665"/>
                    </a:lnTo>
                    <a:lnTo>
                      <a:pt x="2175" y="2806"/>
                    </a:lnTo>
                    <a:lnTo>
                      <a:pt x="1895" y="2806"/>
                    </a:lnTo>
                    <a:lnTo>
                      <a:pt x="1684" y="2876"/>
                    </a:lnTo>
                    <a:lnTo>
                      <a:pt x="1961" y="2945"/>
                    </a:lnTo>
                    <a:lnTo>
                      <a:pt x="1925" y="3137"/>
                    </a:lnTo>
                    <a:lnTo>
                      <a:pt x="2032" y="3352"/>
                    </a:lnTo>
                    <a:lnTo>
                      <a:pt x="1684" y="3437"/>
                    </a:lnTo>
                    <a:lnTo>
                      <a:pt x="1684" y="3577"/>
                    </a:lnTo>
                    <a:lnTo>
                      <a:pt x="1712" y="3570"/>
                    </a:lnTo>
                    <a:lnTo>
                      <a:pt x="1736" y="3564"/>
                    </a:lnTo>
                    <a:lnTo>
                      <a:pt x="1759" y="3557"/>
                    </a:lnTo>
                    <a:lnTo>
                      <a:pt x="1779" y="3551"/>
                    </a:lnTo>
                    <a:lnTo>
                      <a:pt x="1814" y="3538"/>
                    </a:lnTo>
                    <a:lnTo>
                      <a:pt x="1847" y="3528"/>
                    </a:lnTo>
                    <a:lnTo>
                      <a:pt x="1864" y="3523"/>
                    </a:lnTo>
                    <a:lnTo>
                      <a:pt x="1883" y="3519"/>
                    </a:lnTo>
                    <a:lnTo>
                      <a:pt x="1902" y="3516"/>
                    </a:lnTo>
                    <a:lnTo>
                      <a:pt x="1923" y="3512"/>
                    </a:lnTo>
                    <a:lnTo>
                      <a:pt x="1946" y="3510"/>
                    </a:lnTo>
                    <a:lnTo>
                      <a:pt x="1972" y="3508"/>
                    </a:lnTo>
                    <a:lnTo>
                      <a:pt x="2001" y="3507"/>
                    </a:lnTo>
                    <a:lnTo>
                      <a:pt x="2035" y="3507"/>
                    </a:lnTo>
                    <a:lnTo>
                      <a:pt x="2058" y="3507"/>
                    </a:lnTo>
                    <a:lnTo>
                      <a:pt x="2079" y="3509"/>
                    </a:lnTo>
                    <a:lnTo>
                      <a:pt x="2099" y="3513"/>
                    </a:lnTo>
                    <a:lnTo>
                      <a:pt x="2117" y="3517"/>
                    </a:lnTo>
                    <a:lnTo>
                      <a:pt x="2133" y="3523"/>
                    </a:lnTo>
                    <a:lnTo>
                      <a:pt x="2149" y="3530"/>
                    </a:lnTo>
                    <a:lnTo>
                      <a:pt x="2162" y="3538"/>
                    </a:lnTo>
                    <a:lnTo>
                      <a:pt x="2175" y="3547"/>
                    </a:lnTo>
                    <a:lnTo>
                      <a:pt x="2186" y="3559"/>
                    </a:lnTo>
                    <a:lnTo>
                      <a:pt x="2196" y="3570"/>
                    </a:lnTo>
                    <a:lnTo>
                      <a:pt x="2205" y="3582"/>
                    </a:lnTo>
                    <a:lnTo>
                      <a:pt x="2214" y="3596"/>
                    </a:lnTo>
                    <a:lnTo>
                      <a:pt x="2222" y="3610"/>
                    </a:lnTo>
                    <a:lnTo>
                      <a:pt x="2229" y="3625"/>
                    </a:lnTo>
                    <a:lnTo>
                      <a:pt x="2236" y="3640"/>
                    </a:lnTo>
                    <a:lnTo>
                      <a:pt x="2243" y="3657"/>
                    </a:lnTo>
                    <a:lnTo>
                      <a:pt x="2268" y="3731"/>
                    </a:lnTo>
                    <a:lnTo>
                      <a:pt x="2296" y="3815"/>
                    </a:lnTo>
                    <a:lnTo>
                      <a:pt x="2304" y="3836"/>
                    </a:lnTo>
                    <a:lnTo>
                      <a:pt x="2312" y="3858"/>
                    </a:lnTo>
                    <a:lnTo>
                      <a:pt x="2322" y="3881"/>
                    </a:lnTo>
                    <a:lnTo>
                      <a:pt x="2332" y="3904"/>
                    </a:lnTo>
                    <a:lnTo>
                      <a:pt x="2344" y="3928"/>
                    </a:lnTo>
                    <a:lnTo>
                      <a:pt x="2356" y="3951"/>
                    </a:lnTo>
                    <a:lnTo>
                      <a:pt x="2370" y="3974"/>
                    </a:lnTo>
                    <a:lnTo>
                      <a:pt x="2385" y="3998"/>
                    </a:lnTo>
                    <a:lnTo>
                      <a:pt x="2736" y="3998"/>
                    </a:lnTo>
                    <a:lnTo>
                      <a:pt x="2717" y="3972"/>
                    </a:lnTo>
                    <a:lnTo>
                      <a:pt x="2697" y="3948"/>
                    </a:lnTo>
                    <a:lnTo>
                      <a:pt x="2676" y="3925"/>
                    </a:lnTo>
                    <a:lnTo>
                      <a:pt x="2652" y="3904"/>
                    </a:lnTo>
                    <a:lnTo>
                      <a:pt x="2629" y="3885"/>
                    </a:lnTo>
                    <a:lnTo>
                      <a:pt x="2605" y="3867"/>
                    </a:lnTo>
                    <a:lnTo>
                      <a:pt x="2581" y="3850"/>
                    </a:lnTo>
                    <a:lnTo>
                      <a:pt x="2557" y="3835"/>
                    </a:lnTo>
                    <a:lnTo>
                      <a:pt x="2507" y="3805"/>
                    </a:lnTo>
                    <a:lnTo>
                      <a:pt x="2459" y="3776"/>
                    </a:lnTo>
                    <a:lnTo>
                      <a:pt x="2436" y="3762"/>
                    </a:lnTo>
                    <a:lnTo>
                      <a:pt x="2414" y="3749"/>
                    </a:lnTo>
                    <a:lnTo>
                      <a:pt x="2393" y="3735"/>
                    </a:lnTo>
                    <a:lnTo>
                      <a:pt x="2373" y="3720"/>
                    </a:lnTo>
                    <a:lnTo>
                      <a:pt x="2355" y="3705"/>
                    </a:lnTo>
                    <a:lnTo>
                      <a:pt x="2338" y="3690"/>
                    </a:lnTo>
                    <a:lnTo>
                      <a:pt x="2324" y="3672"/>
                    </a:lnTo>
                    <a:lnTo>
                      <a:pt x="2311" y="3654"/>
                    </a:lnTo>
                    <a:lnTo>
                      <a:pt x="2300" y="3635"/>
                    </a:lnTo>
                    <a:lnTo>
                      <a:pt x="2292" y="3615"/>
                    </a:lnTo>
                    <a:lnTo>
                      <a:pt x="2287" y="3593"/>
                    </a:lnTo>
                    <a:lnTo>
                      <a:pt x="2284" y="3570"/>
                    </a:lnTo>
                    <a:lnTo>
                      <a:pt x="2284" y="3543"/>
                    </a:lnTo>
                    <a:lnTo>
                      <a:pt x="2288" y="3516"/>
                    </a:lnTo>
                    <a:lnTo>
                      <a:pt x="2294" y="3486"/>
                    </a:lnTo>
                    <a:lnTo>
                      <a:pt x="2305" y="3454"/>
                    </a:lnTo>
                    <a:lnTo>
                      <a:pt x="2319" y="3418"/>
                    </a:lnTo>
                    <a:lnTo>
                      <a:pt x="2337" y="3381"/>
                    </a:lnTo>
                    <a:lnTo>
                      <a:pt x="2359" y="3340"/>
                    </a:lnTo>
                    <a:lnTo>
                      <a:pt x="2385" y="3296"/>
                    </a:lnTo>
                    <a:lnTo>
                      <a:pt x="2525" y="3226"/>
                    </a:lnTo>
                    <a:lnTo>
                      <a:pt x="2666" y="2946"/>
                    </a:lnTo>
                    <a:lnTo>
                      <a:pt x="2989" y="2967"/>
                    </a:lnTo>
                    <a:lnTo>
                      <a:pt x="2740" y="3497"/>
                    </a:lnTo>
                    <a:lnTo>
                      <a:pt x="3156" y="3647"/>
                    </a:lnTo>
                    <a:lnTo>
                      <a:pt x="3154" y="3917"/>
                    </a:lnTo>
                    <a:lnTo>
                      <a:pt x="2947" y="3998"/>
                    </a:lnTo>
                    <a:lnTo>
                      <a:pt x="3367" y="3998"/>
                    </a:lnTo>
                    <a:lnTo>
                      <a:pt x="3367" y="3717"/>
                    </a:lnTo>
                    <a:lnTo>
                      <a:pt x="3367" y="3690"/>
                    </a:lnTo>
                    <a:lnTo>
                      <a:pt x="3365" y="3663"/>
                    </a:lnTo>
                    <a:lnTo>
                      <a:pt x="3364" y="3639"/>
                    </a:lnTo>
                    <a:lnTo>
                      <a:pt x="3361" y="3616"/>
                    </a:lnTo>
                    <a:lnTo>
                      <a:pt x="3358" y="3595"/>
                    </a:lnTo>
                    <a:lnTo>
                      <a:pt x="3354" y="3576"/>
                    </a:lnTo>
                    <a:lnTo>
                      <a:pt x="3350" y="3557"/>
                    </a:lnTo>
                    <a:lnTo>
                      <a:pt x="3345" y="3539"/>
                    </a:lnTo>
                    <a:lnTo>
                      <a:pt x="3335" y="3506"/>
                    </a:lnTo>
                    <a:lnTo>
                      <a:pt x="3323" y="3474"/>
                    </a:lnTo>
                    <a:lnTo>
                      <a:pt x="3310" y="3443"/>
                    </a:lnTo>
                    <a:lnTo>
                      <a:pt x="3296" y="3410"/>
                    </a:lnTo>
                    <a:lnTo>
                      <a:pt x="3283" y="3376"/>
                    </a:lnTo>
                    <a:lnTo>
                      <a:pt x="3271" y="3337"/>
                    </a:lnTo>
                    <a:lnTo>
                      <a:pt x="3265" y="3316"/>
                    </a:lnTo>
                    <a:lnTo>
                      <a:pt x="3259" y="3293"/>
                    </a:lnTo>
                    <a:lnTo>
                      <a:pt x="3254" y="3268"/>
                    </a:lnTo>
                    <a:lnTo>
                      <a:pt x="3249" y="3242"/>
                    </a:lnTo>
                    <a:lnTo>
                      <a:pt x="3244" y="3214"/>
                    </a:lnTo>
                    <a:lnTo>
                      <a:pt x="3240" y="3184"/>
                    </a:lnTo>
                    <a:lnTo>
                      <a:pt x="3236" y="3151"/>
                    </a:lnTo>
                    <a:lnTo>
                      <a:pt x="3233" y="3116"/>
                    </a:lnTo>
                    <a:lnTo>
                      <a:pt x="3230" y="3078"/>
                    </a:lnTo>
                    <a:lnTo>
                      <a:pt x="3228" y="3036"/>
                    </a:lnTo>
                    <a:lnTo>
                      <a:pt x="3227" y="2993"/>
                    </a:lnTo>
                    <a:lnTo>
                      <a:pt x="3227" y="2946"/>
                    </a:lnTo>
                    <a:lnTo>
                      <a:pt x="3166" y="2925"/>
                    </a:lnTo>
                    <a:lnTo>
                      <a:pt x="3106" y="2902"/>
                    </a:lnTo>
                    <a:lnTo>
                      <a:pt x="3045" y="2880"/>
                    </a:lnTo>
                    <a:lnTo>
                      <a:pt x="2985" y="2858"/>
                    </a:lnTo>
                    <a:lnTo>
                      <a:pt x="2925" y="2834"/>
                    </a:lnTo>
                    <a:lnTo>
                      <a:pt x="2865" y="2809"/>
                    </a:lnTo>
                    <a:lnTo>
                      <a:pt x="2837" y="2796"/>
                    </a:lnTo>
                    <a:lnTo>
                      <a:pt x="2808" y="2782"/>
                    </a:lnTo>
                    <a:lnTo>
                      <a:pt x="2779" y="2768"/>
                    </a:lnTo>
                    <a:lnTo>
                      <a:pt x="2752" y="2754"/>
                    </a:lnTo>
                    <a:lnTo>
                      <a:pt x="2725" y="2739"/>
                    </a:lnTo>
                    <a:lnTo>
                      <a:pt x="2699" y="2724"/>
                    </a:lnTo>
                    <a:lnTo>
                      <a:pt x="2673" y="2709"/>
                    </a:lnTo>
                    <a:lnTo>
                      <a:pt x="2648" y="2692"/>
                    </a:lnTo>
                    <a:lnTo>
                      <a:pt x="2624" y="2675"/>
                    </a:lnTo>
                    <a:lnTo>
                      <a:pt x="2601" y="2657"/>
                    </a:lnTo>
                    <a:lnTo>
                      <a:pt x="2578" y="2639"/>
                    </a:lnTo>
                    <a:lnTo>
                      <a:pt x="2557" y="2620"/>
                    </a:lnTo>
                    <a:lnTo>
                      <a:pt x="2537" y="2600"/>
                    </a:lnTo>
                    <a:lnTo>
                      <a:pt x="2517" y="2580"/>
                    </a:lnTo>
                    <a:lnTo>
                      <a:pt x="2499" y="2559"/>
                    </a:lnTo>
                    <a:lnTo>
                      <a:pt x="2482" y="2536"/>
                    </a:lnTo>
                    <a:lnTo>
                      <a:pt x="2466" y="2513"/>
                    </a:lnTo>
                    <a:lnTo>
                      <a:pt x="2452" y="2490"/>
                    </a:lnTo>
                    <a:lnTo>
                      <a:pt x="2439" y="2465"/>
                    </a:lnTo>
                    <a:lnTo>
                      <a:pt x="2427" y="2440"/>
                    </a:lnTo>
                    <a:lnTo>
                      <a:pt x="1823" y="2118"/>
                    </a:lnTo>
                    <a:lnTo>
                      <a:pt x="1193" y="2034"/>
                    </a:lnTo>
                    <a:lnTo>
                      <a:pt x="1114" y="2244"/>
                    </a:lnTo>
                    <a:lnTo>
                      <a:pt x="871" y="1998"/>
                    </a:lnTo>
                    <a:lnTo>
                      <a:pt x="843" y="1992"/>
                    </a:lnTo>
                    <a:lnTo>
                      <a:pt x="816" y="1984"/>
                    </a:lnTo>
                    <a:lnTo>
                      <a:pt x="791" y="1974"/>
                    </a:lnTo>
                    <a:lnTo>
                      <a:pt x="766" y="1963"/>
                    </a:lnTo>
                    <a:lnTo>
                      <a:pt x="742" y="1951"/>
                    </a:lnTo>
                    <a:lnTo>
                      <a:pt x="720" y="1937"/>
                    </a:lnTo>
                    <a:lnTo>
                      <a:pt x="697" y="1922"/>
                    </a:lnTo>
                    <a:lnTo>
                      <a:pt x="676" y="1905"/>
                    </a:lnTo>
                    <a:lnTo>
                      <a:pt x="656" y="1887"/>
                    </a:lnTo>
                    <a:lnTo>
                      <a:pt x="636" y="1869"/>
                    </a:lnTo>
                    <a:lnTo>
                      <a:pt x="618" y="1849"/>
                    </a:lnTo>
                    <a:lnTo>
                      <a:pt x="600" y="1828"/>
                    </a:lnTo>
                    <a:lnTo>
                      <a:pt x="584" y="1807"/>
                    </a:lnTo>
                    <a:lnTo>
                      <a:pt x="567" y="1783"/>
                    </a:lnTo>
                    <a:lnTo>
                      <a:pt x="552" y="1760"/>
                    </a:lnTo>
                    <a:lnTo>
                      <a:pt x="538" y="1735"/>
                    </a:lnTo>
                    <a:lnTo>
                      <a:pt x="524" y="1710"/>
                    </a:lnTo>
                    <a:lnTo>
                      <a:pt x="512" y="1684"/>
                    </a:lnTo>
                    <a:lnTo>
                      <a:pt x="500" y="1656"/>
                    </a:lnTo>
                    <a:lnTo>
                      <a:pt x="489" y="1629"/>
                    </a:lnTo>
                    <a:lnTo>
                      <a:pt x="479" y="1601"/>
                    </a:lnTo>
                    <a:lnTo>
                      <a:pt x="470" y="1573"/>
                    </a:lnTo>
                    <a:lnTo>
                      <a:pt x="462" y="1544"/>
                    </a:lnTo>
                    <a:lnTo>
                      <a:pt x="454" y="1513"/>
                    </a:lnTo>
                    <a:lnTo>
                      <a:pt x="447" y="1483"/>
                    </a:lnTo>
                    <a:lnTo>
                      <a:pt x="441" y="1453"/>
                    </a:lnTo>
                    <a:lnTo>
                      <a:pt x="436" y="1422"/>
                    </a:lnTo>
                    <a:lnTo>
                      <a:pt x="431" y="1390"/>
                    </a:lnTo>
                    <a:lnTo>
                      <a:pt x="428" y="1358"/>
                    </a:lnTo>
                    <a:lnTo>
                      <a:pt x="425" y="1327"/>
                    </a:lnTo>
                    <a:lnTo>
                      <a:pt x="423" y="1295"/>
                    </a:lnTo>
                    <a:lnTo>
                      <a:pt x="422" y="1263"/>
                    </a:lnTo>
                    <a:lnTo>
                      <a:pt x="702" y="1263"/>
                    </a:lnTo>
                    <a:lnTo>
                      <a:pt x="637" y="1051"/>
                    </a:lnTo>
                    <a:lnTo>
                      <a:pt x="862" y="942"/>
                    </a:lnTo>
                    <a:lnTo>
                      <a:pt x="559" y="854"/>
                    </a:lnTo>
                    <a:lnTo>
                      <a:pt x="641" y="565"/>
                    </a:lnTo>
                    <a:lnTo>
                      <a:pt x="844" y="562"/>
                    </a:lnTo>
                    <a:lnTo>
                      <a:pt x="900" y="563"/>
                    </a:lnTo>
                    <a:lnTo>
                      <a:pt x="951" y="565"/>
                    </a:lnTo>
                    <a:lnTo>
                      <a:pt x="999" y="568"/>
                    </a:lnTo>
                    <a:lnTo>
                      <a:pt x="1042" y="573"/>
                    </a:lnTo>
                    <a:lnTo>
                      <a:pt x="1081" y="579"/>
                    </a:lnTo>
                    <a:lnTo>
                      <a:pt x="1117" y="587"/>
                    </a:lnTo>
                    <a:lnTo>
                      <a:pt x="1149" y="595"/>
                    </a:lnTo>
                    <a:lnTo>
                      <a:pt x="1179" y="604"/>
                    </a:lnTo>
                    <a:lnTo>
                      <a:pt x="1206" y="614"/>
                    </a:lnTo>
                    <a:lnTo>
                      <a:pt x="1231" y="624"/>
                    </a:lnTo>
                    <a:lnTo>
                      <a:pt x="1253" y="635"/>
                    </a:lnTo>
                    <a:lnTo>
                      <a:pt x="1274" y="647"/>
                    </a:lnTo>
                    <a:lnTo>
                      <a:pt x="1293" y="660"/>
                    </a:lnTo>
                    <a:lnTo>
                      <a:pt x="1311" y="672"/>
                    </a:lnTo>
                    <a:lnTo>
                      <a:pt x="1327" y="685"/>
                    </a:lnTo>
                    <a:lnTo>
                      <a:pt x="1344" y="698"/>
                    </a:lnTo>
                    <a:lnTo>
                      <a:pt x="1376" y="723"/>
                    </a:lnTo>
                    <a:lnTo>
                      <a:pt x="1409" y="748"/>
                    </a:lnTo>
                    <a:lnTo>
                      <a:pt x="1426" y="760"/>
                    </a:lnTo>
                    <a:lnTo>
                      <a:pt x="1445" y="772"/>
                    </a:lnTo>
                    <a:lnTo>
                      <a:pt x="1465" y="784"/>
                    </a:lnTo>
                    <a:lnTo>
                      <a:pt x="1486" y="794"/>
                    </a:lnTo>
                    <a:lnTo>
                      <a:pt x="1510" y="804"/>
                    </a:lnTo>
                    <a:lnTo>
                      <a:pt x="1536" y="812"/>
                    </a:lnTo>
                    <a:lnTo>
                      <a:pt x="1564" y="820"/>
                    </a:lnTo>
                    <a:lnTo>
                      <a:pt x="1595" y="827"/>
                    </a:lnTo>
                    <a:lnTo>
                      <a:pt x="1630" y="833"/>
                    </a:lnTo>
                    <a:lnTo>
                      <a:pt x="1668" y="837"/>
                    </a:lnTo>
                    <a:lnTo>
                      <a:pt x="1709" y="840"/>
                    </a:lnTo>
                    <a:lnTo>
                      <a:pt x="1755" y="842"/>
                    </a:lnTo>
                    <a:lnTo>
                      <a:pt x="1684" y="702"/>
                    </a:lnTo>
                    <a:lnTo>
                      <a:pt x="1236" y="238"/>
                    </a:lnTo>
                    <a:lnTo>
                      <a:pt x="212" y="0"/>
                    </a:lnTo>
                    <a:lnTo>
                      <a:pt x="212" y="141"/>
                    </a:lnTo>
                    <a:lnTo>
                      <a:pt x="2" y="141"/>
                    </a:lnTo>
                    <a:lnTo>
                      <a:pt x="15" y="188"/>
                    </a:lnTo>
                    <a:lnTo>
                      <a:pt x="30" y="231"/>
                    </a:lnTo>
                    <a:lnTo>
                      <a:pt x="46" y="270"/>
                    </a:lnTo>
                    <a:lnTo>
                      <a:pt x="64" y="306"/>
                    </a:lnTo>
                    <a:lnTo>
                      <a:pt x="81" y="338"/>
                    </a:lnTo>
                    <a:lnTo>
                      <a:pt x="100" y="367"/>
                    </a:lnTo>
                    <a:lnTo>
                      <a:pt x="118" y="392"/>
                    </a:lnTo>
                    <a:lnTo>
                      <a:pt x="138" y="416"/>
                    </a:lnTo>
                    <a:lnTo>
                      <a:pt x="157" y="437"/>
                    </a:lnTo>
                    <a:lnTo>
                      <a:pt x="177" y="455"/>
                    </a:lnTo>
                    <a:lnTo>
                      <a:pt x="199" y="472"/>
                    </a:lnTo>
                    <a:lnTo>
                      <a:pt x="219" y="486"/>
                    </a:lnTo>
                    <a:lnTo>
                      <a:pt x="239" y="499"/>
                    </a:lnTo>
                    <a:lnTo>
                      <a:pt x="260" y="511"/>
                    </a:lnTo>
                    <a:lnTo>
                      <a:pt x="280" y="522"/>
                    </a:lnTo>
                    <a:lnTo>
                      <a:pt x="300" y="533"/>
                    </a:lnTo>
                    <a:lnTo>
                      <a:pt x="339" y="551"/>
                    </a:lnTo>
                    <a:lnTo>
                      <a:pt x="374" y="569"/>
                    </a:lnTo>
                    <a:lnTo>
                      <a:pt x="391" y="578"/>
                    </a:lnTo>
                    <a:lnTo>
                      <a:pt x="407" y="588"/>
                    </a:lnTo>
                    <a:lnTo>
                      <a:pt x="422" y="599"/>
                    </a:lnTo>
                    <a:lnTo>
                      <a:pt x="435" y="610"/>
                    </a:lnTo>
                    <a:lnTo>
                      <a:pt x="449" y="624"/>
                    </a:lnTo>
                    <a:lnTo>
                      <a:pt x="460" y="638"/>
                    </a:lnTo>
                    <a:lnTo>
                      <a:pt x="469" y="655"/>
                    </a:lnTo>
                    <a:lnTo>
                      <a:pt x="478" y="674"/>
                    </a:lnTo>
                    <a:lnTo>
                      <a:pt x="484" y="694"/>
                    </a:lnTo>
                    <a:lnTo>
                      <a:pt x="489" y="717"/>
                    </a:lnTo>
                    <a:lnTo>
                      <a:pt x="492" y="743"/>
                    </a:lnTo>
                    <a:lnTo>
                      <a:pt x="493" y="772"/>
                    </a:lnTo>
                    <a:lnTo>
                      <a:pt x="493" y="1053"/>
                    </a:lnTo>
                    <a:lnTo>
                      <a:pt x="212" y="1053"/>
                    </a:lnTo>
                    <a:lnTo>
                      <a:pt x="0" y="1683"/>
                    </a:lnTo>
                    <a:lnTo>
                      <a:pt x="904" y="2464"/>
                    </a:lnTo>
                    <a:lnTo>
                      <a:pt x="1224" y="2210"/>
                    </a:lnTo>
                    <a:lnTo>
                      <a:pt x="1474" y="2175"/>
                    </a:lnTo>
                    <a:lnTo>
                      <a:pt x="1515" y="2175"/>
                    </a:lnTo>
                    <a:lnTo>
                      <a:pt x="1550" y="2177"/>
                    </a:lnTo>
                    <a:lnTo>
                      <a:pt x="1581" y="2179"/>
                    </a:lnTo>
                    <a:lnTo>
                      <a:pt x="1608" y="2182"/>
                    </a:lnTo>
                    <a:lnTo>
                      <a:pt x="1633" y="2186"/>
                    </a:lnTo>
                    <a:lnTo>
                      <a:pt x="1654" y="2192"/>
                    </a:lnTo>
                    <a:lnTo>
                      <a:pt x="1673" y="2198"/>
                    </a:lnTo>
                    <a:lnTo>
                      <a:pt x="1690" y="2206"/>
                    </a:lnTo>
                    <a:lnTo>
                      <a:pt x="1706" y="2215"/>
                    </a:lnTo>
                    <a:lnTo>
                      <a:pt x="1721" y="2225"/>
                    </a:lnTo>
                    <a:lnTo>
                      <a:pt x="1736" y="2236"/>
                    </a:lnTo>
                    <a:lnTo>
                      <a:pt x="1752" y="2249"/>
                    </a:lnTo>
                    <a:lnTo>
                      <a:pt x="1785" y="2278"/>
                    </a:lnTo>
                    <a:lnTo>
                      <a:pt x="1824" y="2315"/>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23" name="Freeform 18"/>
              <p:cNvSpPr>
                <a:spLocks/>
              </p:cNvSpPr>
              <p:nvPr/>
            </p:nvSpPr>
            <p:spPr bwMode="auto">
              <a:xfrm>
                <a:off x="1333501" y="787401"/>
                <a:ext cx="115888" cy="96838"/>
              </a:xfrm>
              <a:custGeom>
                <a:avLst/>
                <a:gdLst>
                  <a:gd name="T0" fmla="*/ 1192 w 2594"/>
                  <a:gd name="T1" fmla="*/ 421 h 2175"/>
                  <a:gd name="T2" fmla="*/ 771 w 2594"/>
                  <a:gd name="T3" fmla="*/ 772 h 2175"/>
                  <a:gd name="T4" fmla="*/ 351 w 2594"/>
                  <a:gd name="T5" fmla="*/ 1403 h 2175"/>
                  <a:gd name="T6" fmla="*/ 280 w 2594"/>
                  <a:gd name="T7" fmla="*/ 1543 h 2175"/>
                  <a:gd name="T8" fmla="*/ 0 w 2594"/>
                  <a:gd name="T9" fmla="*/ 1964 h 2175"/>
                  <a:gd name="T10" fmla="*/ 74 w 2594"/>
                  <a:gd name="T11" fmla="*/ 1995 h 2175"/>
                  <a:gd name="T12" fmla="*/ 124 w 2594"/>
                  <a:gd name="T13" fmla="*/ 2026 h 2175"/>
                  <a:gd name="T14" fmla="*/ 154 w 2594"/>
                  <a:gd name="T15" fmla="*/ 2054 h 2175"/>
                  <a:gd name="T16" fmla="*/ 170 w 2594"/>
                  <a:gd name="T17" fmla="*/ 2080 h 2175"/>
                  <a:gd name="T18" fmla="*/ 186 w 2594"/>
                  <a:gd name="T19" fmla="*/ 2125 h 2175"/>
                  <a:gd name="T20" fmla="*/ 200 w 2594"/>
                  <a:gd name="T21" fmla="*/ 2149 h 2175"/>
                  <a:gd name="T22" fmla="*/ 224 w 2594"/>
                  <a:gd name="T23" fmla="*/ 2162 h 2175"/>
                  <a:gd name="T24" fmla="*/ 263 w 2594"/>
                  <a:gd name="T25" fmla="*/ 2170 h 2175"/>
                  <a:gd name="T26" fmla="*/ 324 w 2594"/>
                  <a:gd name="T27" fmla="*/ 2174 h 2175"/>
                  <a:gd name="T28" fmla="*/ 716 w 2594"/>
                  <a:gd name="T29" fmla="*/ 2129 h 2175"/>
                  <a:gd name="T30" fmla="*/ 750 w 2594"/>
                  <a:gd name="T31" fmla="*/ 2053 h 2175"/>
                  <a:gd name="T32" fmla="*/ 766 w 2594"/>
                  <a:gd name="T33" fmla="*/ 2029 h 2175"/>
                  <a:gd name="T34" fmla="*/ 787 w 2594"/>
                  <a:gd name="T35" fmla="*/ 2008 h 2175"/>
                  <a:gd name="T36" fmla="*/ 813 w 2594"/>
                  <a:gd name="T37" fmla="*/ 1992 h 2175"/>
                  <a:gd name="T38" fmla="*/ 847 w 2594"/>
                  <a:gd name="T39" fmla="*/ 1979 h 2175"/>
                  <a:gd name="T40" fmla="*/ 890 w 2594"/>
                  <a:gd name="T41" fmla="*/ 1970 h 2175"/>
                  <a:gd name="T42" fmla="*/ 941 w 2594"/>
                  <a:gd name="T43" fmla="*/ 1965 h 2175"/>
                  <a:gd name="T44" fmla="*/ 1003 w 2594"/>
                  <a:gd name="T45" fmla="*/ 1964 h 2175"/>
                  <a:gd name="T46" fmla="*/ 1055 w 2594"/>
                  <a:gd name="T47" fmla="*/ 1970 h 2175"/>
                  <a:gd name="T48" fmla="*/ 1094 w 2594"/>
                  <a:gd name="T49" fmla="*/ 1981 h 2175"/>
                  <a:gd name="T50" fmla="*/ 1123 w 2594"/>
                  <a:gd name="T51" fmla="*/ 1996 h 2175"/>
                  <a:gd name="T52" fmla="*/ 1149 w 2594"/>
                  <a:gd name="T53" fmla="*/ 2021 h 2175"/>
                  <a:gd name="T54" fmla="*/ 1176 w 2594"/>
                  <a:gd name="T55" fmla="*/ 2060 h 2175"/>
                  <a:gd name="T56" fmla="*/ 1200 w 2594"/>
                  <a:gd name="T57" fmla="*/ 2087 h 2175"/>
                  <a:gd name="T58" fmla="*/ 1221 w 2594"/>
                  <a:gd name="T59" fmla="*/ 2098 h 2175"/>
                  <a:gd name="T60" fmla="*/ 1250 w 2594"/>
                  <a:gd name="T61" fmla="*/ 2103 h 2175"/>
                  <a:gd name="T62" fmla="*/ 1324 w 2594"/>
                  <a:gd name="T63" fmla="*/ 2102 h 2175"/>
                  <a:gd name="T64" fmla="*/ 1382 w 2594"/>
                  <a:gd name="T65" fmla="*/ 2095 h 2175"/>
                  <a:gd name="T66" fmla="*/ 1401 w 2594"/>
                  <a:gd name="T67" fmla="*/ 2085 h 2175"/>
                  <a:gd name="T68" fmla="*/ 1412 w 2594"/>
                  <a:gd name="T69" fmla="*/ 2072 h 2175"/>
                  <a:gd name="T70" fmla="*/ 1420 w 2594"/>
                  <a:gd name="T71" fmla="*/ 2046 h 2175"/>
                  <a:gd name="T72" fmla="*/ 1433 w 2594"/>
                  <a:gd name="T73" fmla="*/ 2009 h 2175"/>
                  <a:gd name="T74" fmla="*/ 1664 w 2594"/>
                  <a:gd name="T75" fmla="*/ 1652 h 2175"/>
                  <a:gd name="T76" fmla="*/ 1802 w 2594"/>
                  <a:gd name="T77" fmla="*/ 1108 h 2175"/>
                  <a:gd name="T78" fmla="*/ 1767 w 2594"/>
                  <a:gd name="T79" fmla="*/ 926 h 2175"/>
                  <a:gd name="T80" fmla="*/ 1773 w 2594"/>
                  <a:gd name="T81" fmla="*/ 831 h 2175"/>
                  <a:gd name="T82" fmla="*/ 1808 w 2594"/>
                  <a:gd name="T83" fmla="*/ 801 h 2175"/>
                  <a:gd name="T84" fmla="*/ 1865 w 2594"/>
                  <a:gd name="T85" fmla="*/ 813 h 2175"/>
                  <a:gd name="T86" fmla="*/ 1935 w 2594"/>
                  <a:gd name="T87" fmla="*/ 845 h 2175"/>
                  <a:gd name="T88" fmla="*/ 2010 w 2594"/>
                  <a:gd name="T89" fmla="*/ 873 h 2175"/>
                  <a:gd name="T90" fmla="*/ 2081 w 2594"/>
                  <a:gd name="T91" fmla="*/ 876 h 2175"/>
                  <a:gd name="T92" fmla="*/ 2139 w 2594"/>
                  <a:gd name="T93" fmla="*/ 830 h 2175"/>
                  <a:gd name="T94" fmla="*/ 2176 w 2594"/>
                  <a:gd name="T95" fmla="*/ 713 h 2175"/>
                  <a:gd name="T96" fmla="*/ 2183 w 2594"/>
                  <a:gd name="T97" fmla="*/ 501 h 2175"/>
                  <a:gd name="T98" fmla="*/ 2594 w 2594"/>
                  <a:gd name="T99" fmla="*/ 281 h 2175"/>
                  <a:gd name="T100" fmla="*/ 1543 w 2594"/>
                  <a:gd name="T101" fmla="*/ 71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94" h="2175">
                    <a:moveTo>
                      <a:pt x="1543" y="71"/>
                    </a:moveTo>
                    <a:lnTo>
                      <a:pt x="1192" y="141"/>
                    </a:lnTo>
                    <a:lnTo>
                      <a:pt x="1192" y="421"/>
                    </a:lnTo>
                    <a:lnTo>
                      <a:pt x="967" y="425"/>
                    </a:lnTo>
                    <a:lnTo>
                      <a:pt x="1052" y="772"/>
                    </a:lnTo>
                    <a:lnTo>
                      <a:pt x="771" y="772"/>
                    </a:lnTo>
                    <a:lnTo>
                      <a:pt x="771" y="1125"/>
                    </a:lnTo>
                    <a:lnTo>
                      <a:pt x="435" y="1056"/>
                    </a:lnTo>
                    <a:lnTo>
                      <a:pt x="351" y="1403"/>
                    </a:lnTo>
                    <a:lnTo>
                      <a:pt x="491" y="1403"/>
                    </a:lnTo>
                    <a:lnTo>
                      <a:pt x="491" y="1543"/>
                    </a:lnTo>
                    <a:lnTo>
                      <a:pt x="280" y="1543"/>
                    </a:lnTo>
                    <a:lnTo>
                      <a:pt x="280" y="1753"/>
                    </a:lnTo>
                    <a:lnTo>
                      <a:pt x="0" y="1753"/>
                    </a:lnTo>
                    <a:lnTo>
                      <a:pt x="0" y="1964"/>
                    </a:lnTo>
                    <a:lnTo>
                      <a:pt x="28" y="1974"/>
                    </a:lnTo>
                    <a:lnTo>
                      <a:pt x="52" y="1985"/>
                    </a:lnTo>
                    <a:lnTo>
                      <a:pt x="74" y="1995"/>
                    </a:lnTo>
                    <a:lnTo>
                      <a:pt x="93" y="2005"/>
                    </a:lnTo>
                    <a:lnTo>
                      <a:pt x="110" y="2015"/>
                    </a:lnTo>
                    <a:lnTo>
                      <a:pt x="124" y="2026"/>
                    </a:lnTo>
                    <a:lnTo>
                      <a:pt x="135" y="2035"/>
                    </a:lnTo>
                    <a:lnTo>
                      <a:pt x="145" y="2045"/>
                    </a:lnTo>
                    <a:lnTo>
                      <a:pt x="154" y="2054"/>
                    </a:lnTo>
                    <a:lnTo>
                      <a:pt x="160" y="2063"/>
                    </a:lnTo>
                    <a:lnTo>
                      <a:pt x="166" y="2072"/>
                    </a:lnTo>
                    <a:lnTo>
                      <a:pt x="170" y="2080"/>
                    </a:lnTo>
                    <a:lnTo>
                      <a:pt x="177" y="2096"/>
                    </a:lnTo>
                    <a:lnTo>
                      <a:pt x="181" y="2111"/>
                    </a:lnTo>
                    <a:lnTo>
                      <a:pt x="186" y="2125"/>
                    </a:lnTo>
                    <a:lnTo>
                      <a:pt x="192" y="2137"/>
                    </a:lnTo>
                    <a:lnTo>
                      <a:pt x="195" y="2144"/>
                    </a:lnTo>
                    <a:lnTo>
                      <a:pt x="200" y="2149"/>
                    </a:lnTo>
                    <a:lnTo>
                      <a:pt x="207" y="2153"/>
                    </a:lnTo>
                    <a:lnTo>
                      <a:pt x="215" y="2158"/>
                    </a:lnTo>
                    <a:lnTo>
                      <a:pt x="224" y="2162"/>
                    </a:lnTo>
                    <a:lnTo>
                      <a:pt x="235" y="2165"/>
                    </a:lnTo>
                    <a:lnTo>
                      <a:pt x="248" y="2168"/>
                    </a:lnTo>
                    <a:lnTo>
                      <a:pt x="263" y="2170"/>
                    </a:lnTo>
                    <a:lnTo>
                      <a:pt x="281" y="2172"/>
                    </a:lnTo>
                    <a:lnTo>
                      <a:pt x="301" y="2173"/>
                    </a:lnTo>
                    <a:lnTo>
                      <a:pt x="324" y="2174"/>
                    </a:lnTo>
                    <a:lnTo>
                      <a:pt x="351" y="2175"/>
                    </a:lnTo>
                    <a:lnTo>
                      <a:pt x="701" y="2175"/>
                    </a:lnTo>
                    <a:lnTo>
                      <a:pt x="716" y="2129"/>
                    </a:lnTo>
                    <a:lnTo>
                      <a:pt x="732" y="2088"/>
                    </a:lnTo>
                    <a:lnTo>
                      <a:pt x="740" y="2070"/>
                    </a:lnTo>
                    <a:lnTo>
                      <a:pt x="750" y="2053"/>
                    </a:lnTo>
                    <a:lnTo>
                      <a:pt x="755" y="2045"/>
                    </a:lnTo>
                    <a:lnTo>
                      <a:pt x="760" y="2037"/>
                    </a:lnTo>
                    <a:lnTo>
                      <a:pt x="766" y="2029"/>
                    </a:lnTo>
                    <a:lnTo>
                      <a:pt x="772" y="2022"/>
                    </a:lnTo>
                    <a:lnTo>
                      <a:pt x="779" y="2015"/>
                    </a:lnTo>
                    <a:lnTo>
                      <a:pt x="787" y="2008"/>
                    </a:lnTo>
                    <a:lnTo>
                      <a:pt x="795" y="2002"/>
                    </a:lnTo>
                    <a:lnTo>
                      <a:pt x="804" y="1997"/>
                    </a:lnTo>
                    <a:lnTo>
                      <a:pt x="813" y="1992"/>
                    </a:lnTo>
                    <a:lnTo>
                      <a:pt x="824" y="1987"/>
                    </a:lnTo>
                    <a:lnTo>
                      <a:pt x="835" y="1983"/>
                    </a:lnTo>
                    <a:lnTo>
                      <a:pt x="847" y="1979"/>
                    </a:lnTo>
                    <a:lnTo>
                      <a:pt x="861" y="1975"/>
                    </a:lnTo>
                    <a:lnTo>
                      <a:pt x="875" y="1972"/>
                    </a:lnTo>
                    <a:lnTo>
                      <a:pt x="890" y="1970"/>
                    </a:lnTo>
                    <a:lnTo>
                      <a:pt x="906" y="1968"/>
                    </a:lnTo>
                    <a:lnTo>
                      <a:pt x="923" y="1966"/>
                    </a:lnTo>
                    <a:lnTo>
                      <a:pt x="941" y="1965"/>
                    </a:lnTo>
                    <a:lnTo>
                      <a:pt x="960" y="1964"/>
                    </a:lnTo>
                    <a:lnTo>
                      <a:pt x="981" y="1964"/>
                    </a:lnTo>
                    <a:lnTo>
                      <a:pt x="1003" y="1964"/>
                    </a:lnTo>
                    <a:lnTo>
                      <a:pt x="1022" y="1965"/>
                    </a:lnTo>
                    <a:lnTo>
                      <a:pt x="1039" y="1967"/>
                    </a:lnTo>
                    <a:lnTo>
                      <a:pt x="1055" y="1970"/>
                    </a:lnTo>
                    <a:lnTo>
                      <a:pt x="1069" y="1973"/>
                    </a:lnTo>
                    <a:lnTo>
                      <a:pt x="1082" y="1977"/>
                    </a:lnTo>
                    <a:lnTo>
                      <a:pt x="1094" y="1981"/>
                    </a:lnTo>
                    <a:lnTo>
                      <a:pt x="1104" y="1985"/>
                    </a:lnTo>
                    <a:lnTo>
                      <a:pt x="1114" y="1991"/>
                    </a:lnTo>
                    <a:lnTo>
                      <a:pt x="1123" y="1996"/>
                    </a:lnTo>
                    <a:lnTo>
                      <a:pt x="1131" y="2002"/>
                    </a:lnTo>
                    <a:lnTo>
                      <a:pt x="1138" y="2008"/>
                    </a:lnTo>
                    <a:lnTo>
                      <a:pt x="1149" y="2021"/>
                    </a:lnTo>
                    <a:lnTo>
                      <a:pt x="1159" y="2034"/>
                    </a:lnTo>
                    <a:lnTo>
                      <a:pt x="1167" y="2047"/>
                    </a:lnTo>
                    <a:lnTo>
                      <a:pt x="1176" y="2060"/>
                    </a:lnTo>
                    <a:lnTo>
                      <a:pt x="1184" y="2072"/>
                    </a:lnTo>
                    <a:lnTo>
                      <a:pt x="1194" y="2082"/>
                    </a:lnTo>
                    <a:lnTo>
                      <a:pt x="1200" y="2087"/>
                    </a:lnTo>
                    <a:lnTo>
                      <a:pt x="1206" y="2091"/>
                    </a:lnTo>
                    <a:lnTo>
                      <a:pt x="1213" y="2095"/>
                    </a:lnTo>
                    <a:lnTo>
                      <a:pt x="1221" y="2098"/>
                    </a:lnTo>
                    <a:lnTo>
                      <a:pt x="1229" y="2100"/>
                    </a:lnTo>
                    <a:lnTo>
                      <a:pt x="1239" y="2102"/>
                    </a:lnTo>
                    <a:lnTo>
                      <a:pt x="1250" y="2103"/>
                    </a:lnTo>
                    <a:lnTo>
                      <a:pt x="1262" y="2104"/>
                    </a:lnTo>
                    <a:lnTo>
                      <a:pt x="1296" y="2104"/>
                    </a:lnTo>
                    <a:lnTo>
                      <a:pt x="1324" y="2102"/>
                    </a:lnTo>
                    <a:lnTo>
                      <a:pt x="1347" y="2101"/>
                    </a:lnTo>
                    <a:lnTo>
                      <a:pt x="1366" y="2098"/>
                    </a:lnTo>
                    <a:lnTo>
                      <a:pt x="1382" y="2095"/>
                    </a:lnTo>
                    <a:lnTo>
                      <a:pt x="1393" y="2090"/>
                    </a:lnTo>
                    <a:lnTo>
                      <a:pt x="1397" y="2088"/>
                    </a:lnTo>
                    <a:lnTo>
                      <a:pt x="1401" y="2085"/>
                    </a:lnTo>
                    <a:lnTo>
                      <a:pt x="1405" y="2082"/>
                    </a:lnTo>
                    <a:lnTo>
                      <a:pt x="1407" y="2079"/>
                    </a:lnTo>
                    <a:lnTo>
                      <a:pt x="1412" y="2072"/>
                    </a:lnTo>
                    <a:lnTo>
                      <a:pt x="1415" y="2064"/>
                    </a:lnTo>
                    <a:lnTo>
                      <a:pt x="1418" y="2055"/>
                    </a:lnTo>
                    <a:lnTo>
                      <a:pt x="1420" y="2046"/>
                    </a:lnTo>
                    <a:lnTo>
                      <a:pt x="1423" y="2035"/>
                    </a:lnTo>
                    <a:lnTo>
                      <a:pt x="1427" y="2023"/>
                    </a:lnTo>
                    <a:lnTo>
                      <a:pt x="1433" y="2009"/>
                    </a:lnTo>
                    <a:lnTo>
                      <a:pt x="1441" y="1995"/>
                    </a:lnTo>
                    <a:lnTo>
                      <a:pt x="1192" y="1684"/>
                    </a:lnTo>
                    <a:lnTo>
                      <a:pt x="1664" y="1652"/>
                    </a:lnTo>
                    <a:lnTo>
                      <a:pt x="1406" y="1280"/>
                    </a:lnTo>
                    <a:lnTo>
                      <a:pt x="1823" y="1193"/>
                    </a:lnTo>
                    <a:lnTo>
                      <a:pt x="1802" y="1108"/>
                    </a:lnTo>
                    <a:lnTo>
                      <a:pt x="1785" y="1036"/>
                    </a:lnTo>
                    <a:lnTo>
                      <a:pt x="1774" y="975"/>
                    </a:lnTo>
                    <a:lnTo>
                      <a:pt x="1767" y="926"/>
                    </a:lnTo>
                    <a:lnTo>
                      <a:pt x="1765" y="886"/>
                    </a:lnTo>
                    <a:lnTo>
                      <a:pt x="1766" y="854"/>
                    </a:lnTo>
                    <a:lnTo>
                      <a:pt x="1773" y="831"/>
                    </a:lnTo>
                    <a:lnTo>
                      <a:pt x="1782" y="815"/>
                    </a:lnTo>
                    <a:lnTo>
                      <a:pt x="1793" y="805"/>
                    </a:lnTo>
                    <a:lnTo>
                      <a:pt x="1808" y="801"/>
                    </a:lnTo>
                    <a:lnTo>
                      <a:pt x="1825" y="801"/>
                    </a:lnTo>
                    <a:lnTo>
                      <a:pt x="1844" y="806"/>
                    </a:lnTo>
                    <a:lnTo>
                      <a:pt x="1865" y="813"/>
                    </a:lnTo>
                    <a:lnTo>
                      <a:pt x="1887" y="823"/>
                    </a:lnTo>
                    <a:lnTo>
                      <a:pt x="1911" y="833"/>
                    </a:lnTo>
                    <a:lnTo>
                      <a:pt x="1935" y="845"/>
                    </a:lnTo>
                    <a:lnTo>
                      <a:pt x="1960" y="856"/>
                    </a:lnTo>
                    <a:lnTo>
                      <a:pt x="1985" y="865"/>
                    </a:lnTo>
                    <a:lnTo>
                      <a:pt x="2010" y="873"/>
                    </a:lnTo>
                    <a:lnTo>
                      <a:pt x="2035" y="878"/>
                    </a:lnTo>
                    <a:lnTo>
                      <a:pt x="2059" y="879"/>
                    </a:lnTo>
                    <a:lnTo>
                      <a:pt x="2081" y="876"/>
                    </a:lnTo>
                    <a:lnTo>
                      <a:pt x="2102" y="867"/>
                    </a:lnTo>
                    <a:lnTo>
                      <a:pt x="2121" y="852"/>
                    </a:lnTo>
                    <a:lnTo>
                      <a:pt x="2139" y="830"/>
                    </a:lnTo>
                    <a:lnTo>
                      <a:pt x="2154" y="800"/>
                    </a:lnTo>
                    <a:lnTo>
                      <a:pt x="2167" y="762"/>
                    </a:lnTo>
                    <a:lnTo>
                      <a:pt x="2176" y="713"/>
                    </a:lnTo>
                    <a:lnTo>
                      <a:pt x="2182" y="654"/>
                    </a:lnTo>
                    <a:lnTo>
                      <a:pt x="2185" y="584"/>
                    </a:lnTo>
                    <a:lnTo>
                      <a:pt x="2183" y="501"/>
                    </a:lnTo>
                    <a:lnTo>
                      <a:pt x="2178" y="406"/>
                    </a:lnTo>
                    <a:lnTo>
                      <a:pt x="2454" y="491"/>
                    </a:lnTo>
                    <a:lnTo>
                      <a:pt x="2594" y="281"/>
                    </a:lnTo>
                    <a:lnTo>
                      <a:pt x="2243" y="141"/>
                    </a:lnTo>
                    <a:lnTo>
                      <a:pt x="1823" y="0"/>
                    </a:lnTo>
                    <a:lnTo>
                      <a:pt x="1543" y="71"/>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24" name="Freeform 19"/>
              <p:cNvSpPr>
                <a:spLocks/>
              </p:cNvSpPr>
              <p:nvPr/>
            </p:nvSpPr>
            <p:spPr bwMode="auto">
              <a:xfrm>
                <a:off x="1414463" y="790576"/>
                <a:ext cx="166688" cy="101600"/>
              </a:xfrm>
              <a:custGeom>
                <a:avLst/>
                <a:gdLst>
                  <a:gd name="T0" fmla="*/ 771 w 3785"/>
                  <a:gd name="T1" fmla="*/ 210 h 2313"/>
                  <a:gd name="T2" fmla="*/ 431 w 3785"/>
                  <a:gd name="T3" fmla="*/ 958 h 2313"/>
                  <a:gd name="T4" fmla="*/ 69 w 3785"/>
                  <a:gd name="T5" fmla="*/ 1823 h 2313"/>
                  <a:gd name="T6" fmla="*/ 211 w 3785"/>
                  <a:gd name="T7" fmla="*/ 1682 h 2313"/>
                  <a:gd name="T8" fmla="*/ 280 w 3785"/>
                  <a:gd name="T9" fmla="*/ 1402 h 2313"/>
                  <a:gd name="T10" fmla="*/ 491 w 3785"/>
                  <a:gd name="T11" fmla="*/ 1332 h 2313"/>
                  <a:gd name="T12" fmla="*/ 560 w 3785"/>
                  <a:gd name="T13" fmla="*/ 981 h 2313"/>
                  <a:gd name="T14" fmla="*/ 700 w 3785"/>
                  <a:gd name="T15" fmla="*/ 771 h 2313"/>
                  <a:gd name="T16" fmla="*/ 841 w 3785"/>
                  <a:gd name="T17" fmla="*/ 490 h 2313"/>
                  <a:gd name="T18" fmla="*/ 981 w 3785"/>
                  <a:gd name="T19" fmla="*/ 420 h 2313"/>
                  <a:gd name="T20" fmla="*/ 1332 w 3785"/>
                  <a:gd name="T21" fmla="*/ 490 h 2313"/>
                  <a:gd name="T22" fmla="*/ 1402 w 3785"/>
                  <a:gd name="T23" fmla="*/ 1051 h 2313"/>
                  <a:gd name="T24" fmla="*/ 1542 w 3785"/>
                  <a:gd name="T25" fmla="*/ 1402 h 2313"/>
                  <a:gd name="T26" fmla="*/ 1682 w 3785"/>
                  <a:gd name="T27" fmla="*/ 1893 h 2313"/>
                  <a:gd name="T28" fmla="*/ 1823 w 3785"/>
                  <a:gd name="T29" fmla="*/ 2313 h 2313"/>
                  <a:gd name="T30" fmla="*/ 1892 w 3785"/>
                  <a:gd name="T31" fmla="*/ 2104 h 2313"/>
                  <a:gd name="T32" fmla="*/ 2033 w 3785"/>
                  <a:gd name="T33" fmla="*/ 2244 h 2313"/>
                  <a:gd name="T34" fmla="*/ 2245 w 3785"/>
                  <a:gd name="T35" fmla="*/ 1892 h 2313"/>
                  <a:gd name="T36" fmla="*/ 2454 w 3785"/>
                  <a:gd name="T37" fmla="*/ 1613 h 2313"/>
                  <a:gd name="T38" fmla="*/ 3154 w 3785"/>
                  <a:gd name="T39" fmla="*/ 1682 h 2313"/>
                  <a:gd name="T40" fmla="*/ 3785 w 3785"/>
                  <a:gd name="T41" fmla="*/ 1963 h 2313"/>
                  <a:gd name="T42" fmla="*/ 3311 w 3785"/>
                  <a:gd name="T43" fmla="*/ 1222 h 2313"/>
                  <a:gd name="T44" fmla="*/ 3410 w 3785"/>
                  <a:gd name="T45" fmla="*/ 574 h 2313"/>
                  <a:gd name="T46" fmla="*/ 3435 w 3785"/>
                  <a:gd name="T47" fmla="*/ 0 h 2313"/>
                  <a:gd name="T48" fmla="*/ 3294 w 3785"/>
                  <a:gd name="T49" fmla="*/ 420 h 2313"/>
                  <a:gd name="T50" fmla="*/ 3011 w 3785"/>
                  <a:gd name="T51" fmla="*/ 503 h 2313"/>
                  <a:gd name="T52" fmla="*/ 2663 w 3785"/>
                  <a:gd name="T53" fmla="*/ 1051 h 2313"/>
                  <a:gd name="T54" fmla="*/ 2601 w 3785"/>
                  <a:gd name="T55" fmla="*/ 1052 h 2313"/>
                  <a:gd name="T56" fmla="*/ 2552 w 3785"/>
                  <a:gd name="T57" fmla="*/ 1057 h 2313"/>
                  <a:gd name="T58" fmla="*/ 2511 w 3785"/>
                  <a:gd name="T59" fmla="*/ 1063 h 2313"/>
                  <a:gd name="T60" fmla="*/ 2476 w 3785"/>
                  <a:gd name="T61" fmla="*/ 1073 h 2313"/>
                  <a:gd name="T62" fmla="*/ 2407 w 3785"/>
                  <a:gd name="T63" fmla="*/ 1095 h 2313"/>
                  <a:gd name="T64" fmla="*/ 2366 w 3785"/>
                  <a:gd name="T65" fmla="*/ 1108 h 2313"/>
                  <a:gd name="T66" fmla="*/ 2314 w 3785"/>
                  <a:gd name="T67" fmla="*/ 1122 h 2313"/>
                  <a:gd name="T68" fmla="*/ 2033 w 3785"/>
                  <a:gd name="T69" fmla="*/ 1051 h 2313"/>
                  <a:gd name="T70" fmla="*/ 1854 w 3785"/>
                  <a:gd name="T71" fmla="*/ 900 h 2313"/>
                  <a:gd name="T72" fmla="*/ 1770 w 3785"/>
                  <a:gd name="T73" fmla="*/ 1070 h 2313"/>
                  <a:gd name="T74" fmla="*/ 1702 w 3785"/>
                  <a:gd name="T75" fmla="*/ 892 h 2313"/>
                  <a:gd name="T76" fmla="*/ 1617 w 3785"/>
                  <a:gd name="T77" fmla="*/ 685 h 2313"/>
                  <a:gd name="T78" fmla="*/ 1558 w 3785"/>
                  <a:gd name="T79" fmla="*/ 547 h 2313"/>
                  <a:gd name="T80" fmla="*/ 1525 w 3785"/>
                  <a:gd name="T81" fmla="*/ 477 h 2313"/>
                  <a:gd name="T82" fmla="*/ 1498 w 3785"/>
                  <a:gd name="T83" fmla="*/ 429 h 2313"/>
                  <a:gd name="T84" fmla="*/ 1471 w 3785"/>
                  <a:gd name="T85" fmla="*/ 392 h 2313"/>
                  <a:gd name="T86" fmla="*/ 1441 w 3785"/>
                  <a:gd name="T87" fmla="*/ 362 h 2313"/>
                  <a:gd name="T88" fmla="*/ 1409 w 3785"/>
                  <a:gd name="T89" fmla="*/ 340 h 2313"/>
                  <a:gd name="T90" fmla="*/ 1374 w 3785"/>
                  <a:gd name="T91" fmla="*/ 322 h 2313"/>
                  <a:gd name="T92" fmla="*/ 1339 w 3785"/>
                  <a:gd name="T93" fmla="*/ 310 h 2313"/>
                  <a:gd name="T94" fmla="*/ 1302 w 3785"/>
                  <a:gd name="T95" fmla="*/ 300 h 2313"/>
                  <a:gd name="T96" fmla="*/ 1264 w 3785"/>
                  <a:gd name="T97" fmla="*/ 294 h 2313"/>
                  <a:gd name="T98" fmla="*/ 1204 w 3785"/>
                  <a:gd name="T99" fmla="*/ 287 h 2313"/>
                  <a:gd name="T100" fmla="*/ 1122 w 3785"/>
                  <a:gd name="T101" fmla="*/ 279 h 2313"/>
                  <a:gd name="T102" fmla="*/ 1059 w 3785"/>
                  <a:gd name="T103" fmla="*/ 268 h 2313"/>
                  <a:gd name="T104" fmla="*/ 1017 w 3785"/>
                  <a:gd name="T105" fmla="*/ 258 h 2313"/>
                  <a:gd name="T106" fmla="*/ 974 w 3785"/>
                  <a:gd name="T107" fmla="*/ 243 h 2313"/>
                  <a:gd name="T108" fmla="*/ 932 w 3785"/>
                  <a:gd name="T109" fmla="*/ 223 h 2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785" h="2313">
                    <a:moveTo>
                      <a:pt x="911" y="210"/>
                    </a:moveTo>
                    <a:lnTo>
                      <a:pt x="771" y="210"/>
                    </a:lnTo>
                    <a:lnTo>
                      <a:pt x="631" y="420"/>
                    </a:lnTo>
                    <a:lnTo>
                      <a:pt x="431" y="958"/>
                    </a:lnTo>
                    <a:lnTo>
                      <a:pt x="0" y="1823"/>
                    </a:lnTo>
                    <a:lnTo>
                      <a:pt x="69" y="1823"/>
                    </a:lnTo>
                    <a:lnTo>
                      <a:pt x="140" y="1753"/>
                    </a:lnTo>
                    <a:lnTo>
                      <a:pt x="211" y="1682"/>
                    </a:lnTo>
                    <a:lnTo>
                      <a:pt x="280" y="1613"/>
                    </a:lnTo>
                    <a:lnTo>
                      <a:pt x="280" y="1402"/>
                    </a:lnTo>
                    <a:lnTo>
                      <a:pt x="420" y="1402"/>
                    </a:lnTo>
                    <a:lnTo>
                      <a:pt x="491" y="1332"/>
                    </a:lnTo>
                    <a:lnTo>
                      <a:pt x="560" y="1192"/>
                    </a:lnTo>
                    <a:lnTo>
                      <a:pt x="560" y="981"/>
                    </a:lnTo>
                    <a:lnTo>
                      <a:pt x="631" y="911"/>
                    </a:lnTo>
                    <a:lnTo>
                      <a:pt x="700" y="771"/>
                    </a:lnTo>
                    <a:lnTo>
                      <a:pt x="771" y="561"/>
                    </a:lnTo>
                    <a:lnTo>
                      <a:pt x="841" y="490"/>
                    </a:lnTo>
                    <a:lnTo>
                      <a:pt x="844" y="340"/>
                    </a:lnTo>
                    <a:lnTo>
                      <a:pt x="981" y="420"/>
                    </a:lnTo>
                    <a:lnTo>
                      <a:pt x="1191" y="490"/>
                    </a:lnTo>
                    <a:lnTo>
                      <a:pt x="1332" y="490"/>
                    </a:lnTo>
                    <a:lnTo>
                      <a:pt x="1332" y="771"/>
                    </a:lnTo>
                    <a:lnTo>
                      <a:pt x="1402" y="1051"/>
                    </a:lnTo>
                    <a:lnTo>
                      <a:pt x="1472" y="1262"/>
                    </a:lnTo>
                    <a:lnTo>
                      <a:pt x="1542" y="1402"/>
                    </a:lnTo>
                    <a:lnTo>
                      <a:pt x="1612" y="1682"/>
                    </a:lnTo>
                    <a:lnTo>
                      <a:pt x="1682" y="1893"/>
                    </a:lnTo>
                    <a:lnTo>
                      <a:pt x="1752" y="2033"/>
                    </a:lnTo>
                    <a:lnTo>
                      <a:pt x="1823" y="2313"/>
                    </a:lnTo>
                    <a:lnTo>
                      <a:pt x="1892" y="2313"/>
                    </a:lnTo>
                    <a:lnTo>
                      <a:pt x="1892" y="2104"/>
                    </a:lnTo>
                    <a:lnTo>
                      <a:pt x="2033" y="2104"/>
                    </a:lnTo>
                    <a:lnTo>
                      <a:pt x="2033" y="2244"/>
                    </a:lnTo>
                    <a:lnTo>
                      <a:pt x="2033" y="1893"/>
                    </a:lnTo>
                    <a:lnTo>
                      <a:pt x="2245" y="1892"/>
                    </a:lnTo>
                    <a:lnTo>
                      <a:pt x="2176" y="1533"/>
                    </a:lnTo>
                    <a:lnTo>
                      <a:pt x="2454" y="1613"/>
                    </a:lnTo>
                    <a:lnTo>
                      <a:pt x="2471" y="1362"/>
                    </a:lnTo>
                    <a:lnTo>
                      <a:pt x="3154" y="1682"/>
                    </a:lnTo>
                    <a:lnTo>
                      <a:pt x="3645" y="1963"/>
                    </a:lnTo>
                    <a:lnTo>
                      <a:pt x="3785" y="1963"/>
                    </a:lnTo>
                    <a:lnTo>
                      <a:pt x="3763" y="1774"/>
                    </a:lnTo>
                    <a:lnTo>
                      <a:pt x="3311" y="1222"/>
                    </a:lnTo>
                    <a:lnTo>
                      <a:pt x="3645" y="1051"/>
                    </a:lnTo>
                    <a:lnTo>
                      <a:pt x="3410" y="574"/>
                    </a:lnTo>
                    <a:lnTo>
                      <a:pt x="3575" y="561"/>
                    </a:lnTo>
                    <a:lnTo>
                      <a:pt x="3435" y="0"/>
                    </a:lnTo>
                    <a:lnTo>
                      <a:pt x="3435" y="420"/>
                    </a:lnTo>
                    <a:lnTo>
                      <a:pt x="3294" y="420"/>
                    </a:lnTo>
                    <a:lnTo>
                      <a:pt x="3294" y="561"/>
                    </a:lnTo>
                    <a:lnTo>
                      <a:pt x="3011" y="503"/>
                    </a:lnTo>
                    <a:lnTo>
                      <a:pt x="3072" y="1053"/>
                    </a:lnTo>
                    <a:lnTo>
                      <a:pt x="2663" y="1051"/>
                    </a:lnTo>
                    <a:lnTo>
                      <a:pt x="2630" y="1051"/>
                    </a:lnTo>
                    <a:lnTo>
                      <a:pt x="2601" y="1052"/>
                    </a:lnTo>
                    <a:lnTo>
                      <a:pt x="2575" y="1054"/>
                    </a:lnTo>
                    <a:lnTo>
                      <a:pt x="2552" y="1057"/>
                    </a:lnTo>
                    <a:lnTo>
                      <a:pt x="2530" y="1060"/>
                    </a:lnTo>
                    <a:lnTo>
                      <a:pt x="2511" y="1063"/>
                    </a:lnTo>
                    <a:lnTo>
                      <a:pt x="2493" y="1069"/>
                    </a:lnTo>
                    <a:lnTo>
                      <a:pt x="2476" y="1073"/>
                    </a:lnTo>
                    <a:lnTo>
                      <a:pt x="2444" y="1084"/>
                    </a:lnTo>
                    <a:lnTo>
                      <a:pt x="2407" y="1095"/>
                    </a:lnTo>
                    <a:lnTo>
                      <a:pt x="2387" y="1102"/>
                    </a:lnTo>
                    <a:lnTo>
                      <a:pt x="2366" y="1108"/>
                    </a:lnTo>
                    <a:lnTo>
                      <a:pt x="2341" y="1115"/>
                    </a:lnTo>
                    <a:lnTo>
                      <a:pt x="2314" y="1122"/>
                    </a:lnTo>
                    <a:lnTo>
                      <a:pt x="2062" y="868"/>
                    </a:lnTo>
                    <a:lnTo>
                      <a:pt x="2033" y="1051"/>
                    </a:lnTo>
                    <a:lnTo>
                      <a:pt x="1892" y="1051"/>
                    </a:lnTo>
                    <a:lnTo>
                      <a:pt x="1854" y="900"/>
                    </a:lnTo>
                    <a:lnTo>
                      <a:pt x="1791" y="1129"/>
                    </a:lnTo>
                    <a:lnTo>
                      <a:pt x="1770" y="1070"/>
                    </a:lnTo>
                    <a:lnTo>
                      <a:pt x="1739" y="988"/>
                    </a:lnTo>
                    <a:lnTo>
                      <a:pt x="1702" y="892"/>
                    </a:lnTo>
                    <a:lnTo>
                      <a:pt x="1661" y="788"/>
                    </a:lnTo>
                    <a:lnTo>
                      <a:pt x="1617" y="685"/>
                    </a:lnTo>
                    <a:lnTo>
                      <a:pt x="1577" y="590"/>
                    </a:lnTo>
                    <a:lnTo>
                      <a:pt x="1558" y="547"/>
                    </a:lnTo>
                    <a:lnTo>
                      <a:pt x="1541" y="509"/>
                    </a:lnTo>
                    <a:lnTo>
                      <a:pt x="1525" y="477"/>
                    </a:lnTo>
                    <a:lnTo>
                      <a:pt x="1512" y="451"/>
                    </a:lnTo>
                    <a:lnTo>
                      <a:pt x="1498" y="429"/>
                    </a:lnTo>
                    <a:lnTo>
                      <a:pt x="1485" y="409"/>
                    </a:lnTo>
                    <a:lnTo>
                      <a:pt x="1471" y="392"/>
                    </a:lnTo>
                    <a:lnTo>
                      <a:pt x="1456" y="376"/>
                    </a:lnTo>
                    <a:lnTo>
                      <a:pt x="1441" y="362"/>
                    </a:lnTo>
                    <a:lnTo>
                      <a:pt x="1425" y="350"/>
                    </a:lnTo>
                    <a:lnTo>
                      <a:pt x="1409" y="340"/>
                    </a:lnTo>
                    <a:lnTo>
                      <a:pt x="1393" y="330"/>
                    </a:lnTo>
                    <a:lnTo>
                      <a:pt x="1374" y="322"/>
                    </a:lnTo>
                    <a:lnTo>
                      <a:pt x="1357" y="316"/>
                    </a:lnTo>
                    <a:lnTo>
                      <a:pt x="1339" y="310"/>
                    </a:lnTo>
                    <a:lnTo>
                      <a:pt x="1321" y="304"/>
                    </a:lnTo>
                    <a:lnTo>
                      <a:pt x="1302" y="300"/>
                    </a:lnTo>
                    <a:lnTo>
                      <a:pt x="1283" y="297"/>
                    </a:lnTo>
                    <a:lnTo>
                      <a:pt x="1264" y="294"/>
                    </a:lnTo>
                    <a:lnTo>
                      <a:pt x="1244" y="291"/>
                    </a:lnTo>
                    <a:lnTo>
                      <a:pt x="1204" y="287"/>
                    </a:lnTo>
                    <a:lnTo>
                      <a:pt x="1164" y="284"/>
                    </a:lnTo>
                    <a:lnTo>
                      <a:pt x="1122" y="279"/>
                    </a:lnTo>
                    <a:lnTo>
                      <a:pt x="1080" y="273"/>
                    </a:lnTo>
                    <a:lnTo>
                      <a:pt x="1059" y="268"/>
                    </a:lnTo>
                    <a:lnTo>
                      <a:pt x="1038" y="263"/>
                    </a:lnTo>
                    <a:lnTo>
                      <a:pt x="1017" y="258"/>
                    </a:lnTo>
                    <a:lnTo>
                      <a:pt x="996" y="251"/>
                    </a:lnTo>
                    <a:lnTo>
                      <a:pt x="974" y="243"/>
                    </a:lnTo>
                    <a:lnTo>
                      <a:pt x="953" y="233"/>
                    </a:lnTo>
                    <a:lnTo>
                      <a:pt x="932" y="223"/>
                    </a:lnTo>
                    <a:lnTo>
                      <a:pt x="911" y="210"/>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25" name="Freeform 20"/>
              <p:cNvSpPr>
                <a:spLocks/>
              </p:cNvSpPr>
              <p:nvPr/>
            </p:nvSpPr>
            <p:spPr bwMode="auto">
              <a:xfrm>
                <a:off x="1343026" y="627063"/>
                <a:ext cx="123825" cy="163513"/>
              </a:xfrm>
              <a:custGeom>
                <a:avLst/>
                <a:gdLst>
                  <a:gd name="T0" fmla="*/ 59 w 2803"/>
                  <a:gd name="T1" fmla="*/ 302 h 3716"/>
                  <a:gd name="T2" fmla="*/ 149 w 2803"/>
                  <a:gd name="T3" fmla="*/ 357 h 3716"/>
                  <a:gd name="T4" fmla="*/ 235 w 2803"/>
                  <a:gd name="T5" fmla="*/ 435 h 3716"/>
                  <a:gd name="T6" fmla="*/ 317 w 2803"/>
                  <a:gd name="T7" fmla="*/ 533 h 3716"/>
                  <a:gd name="T8" fmla="*/ 391 w 2803"/>
                  <a:gd name="T9" fmla="*/ 645 h 3716"/>
                  <a:gd name="T10" fmla="*/ 452 w 2803"/>
                  <a:gd name="T11" fmla="*/ 768 h 3716"/>
                  <a:gd name="T12" fmla="*/ 500 w 2803"/>
                  <a:gd name="T13" fmla="*/ 898 h 3716"/>
                  <a:gd name="T14" fmla="*/ 531 w 2803"/>
                  <a:gd name="T15" fmla="*/ 1030 h 3716"/>
                  <a:gd name="T16" fmla="*/ 542 w 2803"/>
                  <a:gd name="T17" fmla="*/ 1161 h 3716"/>
                  <a:gd name="T18" fmla="*/ 529 w 2803"/>
                  <a:gd name="T19" fmla="*/ 1286 h 3716"/>
                  <a:gd name="T20" fmla="*/ 490 w 2803"/>
                  <a:gd name="T21" fmla="*/ 1402 h 3716"/>
                  <a:gd name="T22" fmla="*/ 911 w 2803"/>
                  <a:gd name="T23" fmla="*/ 2102 h 3716"/>
                  <a:gd name="T24" fmla="*/ 560 w 2803"/>
                  <a:gd name="T25" fmla="*/ 2453 h 3716"/>
                  <a:gd name="T26" fmla="*/ 1401 w 2803"/>
                  <a:gd name="T27" fmla="*/ 3014 h 3716"/>
                  <a:gd name="T28" fmla="*/ 1607 w 2803"/>
                  <a:gd name="T29" fmla="*/ 3012 h 3716"/>
                  <a:gd name="T30" fmla="*/ 1673 w 2803"/>
                  <a:gd name="T31" fmla="*/ 3019 h 3716"/>
                  <a:gd name="T32" fmla="*/ 1717 w 2803"/>
                  <a:gd name="T33" fmla="*/ 3029 h 3716"/>
                  <a:gd name="T34" fmla="*/ 1753 w 2803"/>
                  <a:gd name="T35" fmla="*/ 3047 h 3716"/>
                  <a:gd name="T36" fmla="*/ 1782 w 2803"/>
                  <a:gd name="T37" fmla="*/ 3074 h 3716"/>
                  <a:gd name="T38" fmla="*/ 1804 w 2803"/>
                  <a:gd name="T39" fmla="*/ 3111 h 3716"/>
                  <a:gd name="T40" fmla="*/ 1818 w 2803"/>
                  <a:gd name="T41" fmla="*/ 3161 h 3716"/>
                  <a:gd name="T42" fmla="*/ 1823 w 2803"/>
                  <a:gd name="T43" fmla="*/ 3225 h 3716"/>
                  <a:gd name="T44" fmla="*/ 1966 w 2803"/>
                  <a:gd name="T45" fmla="*/ 3446 h 3716"/>
                  <a:gd name="T46" fmla="*/ 2312 w 2803"/>
                  <a:gd name="T47" fmla="*/ 2874 h 3716"/>
                  <a:gd name="T48" fmla="*/ 2803 w 2803"/>
                  <a:gd name="T49" fmla="*/ 2664 h 3716"/>
                  <a:gd name="T50" fmla="*/ 2715 w 2803"/>
                  <a:gd name="T51" fmla="*/ 2585 h 3716"/>
                  <a:gd name="T52" fmla="*/ 2669 w 2803"/>
                  <a:gd name="T53" fmla="*/ 2555 h 3716"/>
                  <a:gd name="T54" fmla="*/ 2612 w 2803"/>
                  <a:gd name="T55" fmla="*/ 2535 h 3716"/>
                  <a:gd name="T56" fmla="*/ 2529 w 2803"/>
                  <a:gd name="T57" fmla="*/ 2526 h 3716"/>
                  <a:gd name="T58" fmla="*/ 2203 w 2803"/>
                  <a:gd name="T59" fmla="*/ 2559 h 3716"/>
                  <a:gd name="T60" fmla="*/ 1191 w 2803"/>
                  <a:gd name="T61" fmla="*/ 1402 h 3716"/>
                  <a:gd name="T62" fmla="*/ 1471 w 2803"/>
                  <a:gd name="T63" fmla="*/ 1092 h 3716"/>
                  <a:gd name="T64" fmla="*/ 1457 w 2803"/>
                  <a:gd name="T65" fmla="*/ 1023 h 3716"/>
                  <a:gd name="T66" fmla="*/ 1428 w 2803"/>
                  <a:gd name="T67" fmla="*/ 973 h 3716"/>
                  <a:gd name="T68" fmla="*/ 1386 w 2803"/>
                  <a:gd name="T69" fmla="*/ 937 h 3716"/>
                  <a:gd name="T70" fmla="*/ 1318 w 2803"/>
                  <a:gd name="T71" fmla="*/ 900 h 3716"/>
                  <a:gd name="T72" fmla="*/ 1239 w 2803"/>
                  <a:gd name="T73" fmla="*/ 860 h 3716"/>
                  <a:gd name="T74" fmla="*/ 1178 w 2803"/>
                  <a:gd name="T75" fmla="*/ 821 h 3716"/>
                  <a:gd name="T76" fmla="*/ 1117 w 2803"/>
                  <a:gd name="T77" fmla="*/ 765 h 3716"/>
                  <a:gd name="T78" fmla="*/ 1060 w 2803"/>
                  <a:gd name="T79" fmla="*/ 687 h 3716"/>
                  <a:gd name="T80" fmla="*/ 1009 w 2803"/>
                  <a:gd name="T81" fmla="*/ 580 h 3716"/>
                  <a:gd name="T82" fmla="*/ 1191 w 2803"/>
                  <a:gd name="T83" fmla="*/ 490 h 3716"/>
                  <a:gd name="T84" fmla="*/ 420 w 2803"/>
                  <a:gd name="T85" fmla="*/ 0 h 3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03" h="3716">
                    <a:moveTo>
                      <a:pt x="0" y="280"/>
                    </a:moveTo>
                    <a:lnTo>
                      <a:pt x="29" y="289"/>
                    </a:lnTo>
                    <a:lnTo>
                      <a:pt x="59" y="302"/>
                    </a:lnTo>
                    <a:lnTo>
                      <a:pt x="88" y="317"/>
                    </a:lnTo>
                    <a:lnTo>
                      <a:pt x="118" y="336"/>
                    </a:lnTo>
                    <a:lnTo>
                      <a:pt x="149" y="357"/>
                    </a:lnTo>
                    <a:lnTo>
                      <a:pt x="178" y="381"/>
                    </a:lnTo>
                    <a:lnTo>
                      <a:pt x="207" y="407"/>
                    </a:lnTo>
                    <a:lnTo>
                      <a:pt x="235" y="435"/>
                    </a:lnTo>
                    <a:lnTo>
                      <a:pt x="264" y="466"/>
                    </a:lnTo>
                    <a:lnTo>
                      <a:pt x="291" y="499"/>
                    </a:lnTo>
                    <a:lnTo>
                      <a:pt x="317" y="533"/>
                    </a:lnTo>
                    <a:lnTo>
                      <a:pt x="342" y="569"/>
                    </a:lnTo>
                    <a:lnTo>
                      <a:pt x="366" y="606"/>
                    </a:lnTo>
                    <a:lnTo>
                      <a:pt x="391" y="645"/>
                    </a:lnTo>
                    <a:lnTo>
                      <a:pt x="413" y="685"/>
                    </a:lnTo>
                    <a:lnTo>
                      <a:pt x="433" y="725"/>
                    </a:lnTo>
                    <a:lnTo>
                      <a:pt x="452" y="768"/>
                    </a:lnTo>
                    <a:lnTo>
                      <a:pt x="470" y="810"/>
                    </a:lnTo>
                    <a:lnTo>
                      <a:pt x="486" y="853"/>
                    </a:lnTo>
                    <a:lnTo>
                      <a:pt x="500" y="898"/>
                    </a:lnTo>
                    <a:lnTo>
                      <a:pt x="512" y="941"/>
                    </a:lnTo>
                    <a:lnTo>
                      <a:pt x="523" y="985"/>
                    </a:lnTo>
                    <a:lnTo>
                      <a:pt x="531" y="1030"/>
                    </a:lnTo>
                    <a:lnTo>
                      <a:pt x="537" y="1073"/>
                    </a:lnTo>
                    <a:lnTo>
                      <a:pt x="541" y="1117"/>
                    </a:lnTo>
                    <a:lnTo>
                      <a:pt x="542" y="1161"/>
                    </a:lnTo>
                    <a:lnTo>
                      <a:pt x="540" y="1203"/>
                    </a:lnTo>
                    <a:lnTo>
                      <a:pt x="536" y="1244"/>
                    </a:lnTo>
                    <a:lnTo>
                      <a:pt x="529" y="1286"/>
                    </a:lnTo>
                    <a:lnTo>
                      <a:pt x="519" y="1326"/>
                    </a:lnTo>
                    <a:lnTo>
                      <a:pt x="506" y="1364"/>
                    </a:lnTo>
                    <a:lnTo>
                      <a:pt x="490" y="1402"/>
                    </a:lnTo>
                    <a:lnTo>
                      <a:pt x="841" y="1612"/>
                    </a:lnTo>
                    <a:lnTo>
                      <a:pt x="911" y="1822"/>
                    </a:lnTo>
                    <a:lnTo>
                      <a:pt x="911" y="2102"/>
                    </a:lnTo>
                    <a:lnTo>
                      <a:pt x="1140" y="2213"/>
                    </a:lnTo>
                    <a:lnTo>
                      <a:pt x="1143" y="2311"/>
                    </a:lnTo>
                    <a:lnTo>
                      <a:pt x="560" y="2453"/>
                    </a:lnTo>
                    <a:lnTo>
                      <a:pt x="1051" y="2804"/>
                    </a:lnTo>
                    <a:lnTo>
                      <a:pt x="1251" y="2813"/>
                    </a:lnTo>
                    <a:lnTo>
                      <a:pt x="1401" y="3014"/>
                    </a:lnTo>
                    <a:lnTo>
                      <a:pt x="1490" y="3013"/>
                    </a:lnTo>
                    <a:lnTo>
                      <a:pt x="1570" y="3011"/>
                    </a:lnTo>
                    <a:lnTo>
                      <a:pt x="1607" y="3012"/>
                    </a:lnTo>
                    <a:lnTo>
                      <a:pt x="1642" y="3014"/>
                    </a:lnTo>
                    <a:lnTo>
                      <a:pt x="1658" y="3015"/>
                    </a:lnTo>
                    <a:lnTo>
                      <a:pt x="1673" y="3019"/>
                    </a:lnTo>
                    <a:lnTo>
                      <a:pt x="1689" y="3021"/>
                    </a:lnTo>
                    <a:lnTo>
                      <a:pt x="1704" y="3025"/>
                    </a:lnTo>
                    <a:lnTo>
                      <a:pt x="1717" y="3029"/>
                    </a:lnTo>
                    <a:lnTo>
                      <a:pt x="1730" y="3034"/>
                    </a:lnTo>
                    <a:lnTo>
                      <a:pt x="1742" y="3040"/>
                    </a:lnTo>
                    <a:lnTo>
                      <a:pt x="1753" y="3047"/>
                    </a:lnTo>
                    <a:lnTo>
                      <a:pt x="1764" y="3055"/>
                    </a:lnTo>
                    <a:lnTo>
                      <a:pt x="1773" y="3064"/>
                    </a:lnTo>
                    <a:lnTo>
                      <a:pt x="1782" y="3074"/>
                    </a:lnTo>
                    <a:lnTo>
                      <a:pt x="1790" y="3085"/>
                    </a:lnTo>
                    <a:lnTo>
                      <a:pt x="1798" y="3097"/>
                    </a:lnTo>
                    <a:lnTo>
                      <a:pt x="1804" y="3111"/>
                    </a:lnTo>
                    <a:lnTo>
                      <a:pt x="1809" y="3126"/>
                    </a:lnTo>
                    <a:lnTo>
                      <a:pt x="1814" y="3143"/>
                    </a:lnTo>
                    <a:lnTo>
                      <a:pt x="1818" y="3161"/>
                    </a:lnTo>
                    <a:lnTo>
                      <a:pt x="1821" y="3181"/>
                    </a:lnTo>
                    <a:lnTo>
                      <a:pt x="1822" y="3202"/>
                    </a:lnTo>
                    <a:lnTo>
                      <a:pt x="1823" y="3225"/>
                    </a:lnTo>
                    <a:lnTo>
                      <a:pt x="1828" y="3632"/>
                    </a:lnTo>
                    <a:lnTo>
                      <a:pt x="2032" y="3716"/>
                    </a:lnTo>
                    <a:lnTo>
                      <a:pt x="1966" y="3446"/>
                    </a:lnTo>
                    <a:lnTo>
                      <a:pt x="2103" y="3365"/>
                    </a:lnTo>
                    <a:lnTo>
                      <a:pt x="2234" y="3294"/>
                    </a:lnTo>
                    <a:lnTo>
                      <a:pt x="2312" y="2874"/>
                    </a:lnTo>
                    <a:lnTo>
                      <a:pt x="2312" y="2734"/>
                    </a:lnTo>
                    <a:lnTo>
                      <a:pt x="2453" y="2734"/>
                    </a:lnTo>
                    <a:lnTo>
                      <a:pt x="2803" y="2664"/>
                    </a:lnTo>
                    <a:lnTo>
                      <a:pt x="2764" y="2627"/>
                    </a:lnTo>
                    <a:lnTo>
                      <a:pt x="2731" y="2598"/>
                    </a:lnTo>
                    <a:lnTo>
                      <a:pt x="2715" y="2585"/>
                    </a:lnTo>
                    <a:lnTo>
                      <a:pt x="2700" y="2574"/>
                    </a:lnTo>
                    <a:lnTo>
                      <a:pt x="2685" y="2564"/>
                    </a:lnTo>
                    <a:lnTo>
                      <a:pt x="2669" y="2555"/>
                    </a:lnTo>
                    <a:lnTo>
                      <a:pt x="2652" y="2547"/>
                    </a:lnTo>
                    <a:lnTo>
                      <a:pt x="2633" y="2541"/>
                    </a:lnTo>
                    <a:lnTo>
                      <a:pt x="2612" y="2535"/>
                    </a:lnTo>
                    <a:lnTo>
                      <a:pt x="2587" y="2531"/>
                    </a:lnTo>
                    <a:lnTo>
                      <a:pt x="2560" y="2528"/>
                    </a:lnTo>
                    <a:lnTo>
                      <a:pt x="2529" y="2526"/>
                    </a:lnTo>
                    <a:lnTo>
                      <a:pt x="2494" y="2524"/>
                    </a:lnTo>
                    <a:lnTo>
                      <a:pt x="2453" y="2524"/>
                    </a:lnTo>
                    <a:lnTo>
                      <a:pt x="2203" y="2559"/>
                    </a:lnTo>
                    <a:lnTo>
                      <a:pt x="1883" y="2813"/>
                    </a:lnTo>
                    <a:lnTo>
                      <a:pt x="979" y="2032"/>
                    </a:lnTo>
                    <a:lnTo>
                      <a:pt x="1191" y="1402"/>
                    </a:lnTo>
                    <a:lnTo>
                      <a:pt x="1472" y="1402"/>
                    </a:lnTo>
                    <a:lnTo>
                      <a:pt x="1472" y="1121"/>
                    </a:lnTo>
                    <a:lnTo>
                      <a:pt x="1471" y="1092"/>
                    </a:lnTo>
                    <a:lnTo>
                      <a:pt x="1468" y="1066"/>
                    </a:lnTo>
                    <a:lnTo>
                      <a:pt x="1463" y="1043"/>
                    </a:lnTo>
                    <a:lnTo>
                      <a:pt x="1457" y="1023"/>
                    </a:lnTo>
                    <a:lnTo>
                      <a:pt x="1448" y="1004"/>
                    </a:lnTo>
                    <a:lnTo>
                      <a:pt x="1439" y="987"/>
                    </a:lnTo>
                    <a:lnTo>
                      <a:pt x="1428" y="973"/>
                    </a:lnTo>
                    <a:lnTo>
                      <a:pt x="1414" y="959"/>
                    </a:lnTo>
                    <a:lnTo>
                      <a:pt x="1401" y="948"/>
                    </a:lnTo>
                    <a:lnTo>
                      <a:pt x="1386" y="937"/>
                    </a:lnTo>
                    <a:lnTo>
                      <a:pt x="1370" y="927"/>
                    </a:lnTo>
                    <a:lnTo>
                      <a:pt x="1353" y="918"/>
                    </a:lnTo>
                    <a:lnTo>
                      <a:pt x="1318" y="900"/>
                    </a:lnTo>
                    <a:lnTo>
                      <a:pt x="1279" y="882"/>
                    </a:lnTo>
                    <a:lnTo>
                      <a:pt x="1259" y="871"/>
                    </a:lnTo>
                    <a:lnTo>
                      <a:pt x="1239" y="860"/>
                    </a:lnTo>
                    <a:lnTo>
                      <a:pt x="1218" y="848"/>
                    </a:lnTo>
                    <a:lnTo>
                      <a:pt x="1198" y="835"/>
                    </a:lnTo>
                    <a:lnTo>
                      <a:pt x="1178" y="821"/>
                    </a:lnTo>
                    <a:lnTo>
                      <a:pt x="1156" y="804"/>
                    </a:lnTo>
                    <a:lnTo>
                      <a:pt x="1136" y="786"/>
                    </a:lnTo>
                    <a:lnTo>
                      <a:pt x="1117" y="765"/>
                    </a:lnTo>
                    <a:lnTo>
                      <a:pt x="1097" y="741"/>
                    </a:lnTo>
                    <a:lnTo>
                      <a:pt x="1079" y="716"/>
                    </a:lnTo>
                    <a:lnTo>
                      <a:pt x="1060" y="687"/>
                    </a:lnTo>
                    <a:lnTo>
                      <a:pt x="1043" y="655"/>
                    </a:lnTo>
                    <a:lnTo>
                      <a:pt x="1025" y="619"/>
                    </a:lnTo>
                    <a:lnTo>
                      <a:pt x="1009" y="580"/>
                    </a:lnTo>
                    <a:lnTo>
                      <a:pt x="994" y="537"/>
                    </a:lnTo>
                    <a:lnTo>
                      <a:pt x="981" y="490"/>
                    </a:lnTo>
                    <a:lnTo>
                      <a:pt x="1191" y="490"/>
                    </a:lnTo>
                    <a:lnTo>
                      <a:pt x="1191" y="349"/>
                    </a:lnTo>
                    <a:lnTo>
                      <a:pt x="420" y="209"/>
                    </a:lnTo>
                    <a:lnTo>
                      <a:pt x="420" y="0"/>
                    </a:lnTo>
                    <a:lnTo>
                      <a:pt x="280" y="0"/>
                    </a:lnTo>
                    <a:lnTo>
                      <a:pt x="0" y="280"/>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26" name="Freeform 21"/>
              <p:cNvSpPr>
                <a:spLocks/>
              </p:cNvSpPr>
              <p:nvPr/>
            </p:nvSpPr>
            <p:spPr bwMode="auto">
              <a:xfrm>
                <a:off x="1273176" y="750888"/>
                <a:ext cx="160338" cy="79375"/>
              </a:xfrm>
              <a:custGeom>
                <a:avLst/>
                <a:gdLst>
                  <a:gd name="T0" fmla="*/ 140 w 3645"/>
                  <a:gd name="T1" fmla="*/ 561 h 1820"/>
                  <a:gd name="T2" fmla="*/ 84 w 3645"/>
                  <a:gd name="T3" fmla="*/ 594 h 1820"/>
                  <a:gd name="T4" fmla="*/ 43 w 3645"/>
                  <a:gd name="T5" fmla="*/ 611 h 1820"/>
                  <a:gd name="T6" fmla="*/ 22 w 3645"/>
                  <a:gd name="T7" fmla="*/ 625 h 1820"/>
                  <a:gd name="T8" fmla="*/ 13 w 3645"/>
                  <a:gd name="T9" fmla="*/ 639 h 1820"/>
                  <a:gd name="T10" fmla="*/ 3 w 3645"/>
                  <a:gd name="T11" fmla="*/ 684 h 1820"/>
                  <a:gd name="T12" fmla="*/ 0 w 3645"/>
                  <a:gd name="T13" fmla="*/ 771 h 1820"/>
                  <a:gd name="T14" fmla="*/ 6 w 3645"/>
                  <a:gd name="T15" fmla="*/ 1087 h 1820"/>
                  <a:gd name="T16" fmla="*/ 37 w 3645"/>
                  <a:gd name="T17" fmla="*/ 1154 h 1820"/>
                  <a:gd name="T18" fmla="*/ 91 w 3645"/>
                  <a:gd name="T19" fmla="*/ 1232 h 1820"/>
                  <a:gd name="T20" fmla="*/ 160 w 3645"/>
                  <a:gd name="T21" fmla="*/ 1316 h 1820"/>
                  <a:gd name="T22" fmla="*/ 243 w 3645"/>
                  <a:gd name="T23" fmla="*/ 1407 h 1820"/>
                  <a:gd name="T24" fmla="*/ 362 w 3645"/>
                  <a:gd name="T25" fmla="*/ 1526 h 1820"/>
                  <a:gd name="T26" fmla="*/ 540 w 3645"/>
                  <a:gd name="T27" fmla="*/ 1687 h 1820"/>
                  <a:gd name="T28" fmla="*/ 663 w 3645"/>
                  <a:gd name="T29" fmla="*/ 1785 h 1820"/>
                  <a:gd name="T30" fmla="*/ 716 w 3645"/>
                  <a:gd name="T31" fmla="*/ 1820 h 1820"/>
                  <a:gd name="T32" fmla="*/ 1118 w 3645"/>
                  <a:gd name="T33" fmla="*/ 1322 h 1820"/>
                  <a:gd name="T34" fmla="*/ 2173 w 3645"/>
                  <a:gd name="T35" fmla="*/ 912 h 1820"/>
                  <a:gd name="T36" fmla="*/ 2632 w 3645"/>
                  <a:gd name="T37" fmla="*/ 771 h 1820"/>
                  <a:gd name="T38" fmla="*/ 2726 w 3645"/>
                  <a:gd name="T39" fmla="*/ 766 h 1820"/>
                  <a:gd name="T40" fmla="*/ 2801 w 3645"/>
                  <a:gd name="T41" fmla="*/ 755 h 1820"/>
                  <a:gd name="T42" fmla="*/ 2911 w 3645"/>
                  <a:gd name="T43" fmla="*/ 726 h 1820"/>
                  <a:gd name="T44" fmla="*/ 3225 w 3645"/>
                  <a:gd name="T45" fmla="*/ 841 h 1820"/>
                  <a:gd name="T46" fmla="*/ 3441 w 3645"/>
                  <a:gd name="T47" fmla="*/ 828 h 1820"/>
                  <a:gd name="T48" fmla="*/ 3434 w 3645"/>
                  <a:gd name="T49" fmla="*/ 377 h 1820"/>
                  <a:gd name="T50" fmla="*/ 3422 w 3645"/>
                  <a:gd name="T51" fmla="*/ 322 h 1820"/>
                  <a:gd name="T52" fmla="*/ 3403 w 3645"/>
                  <a:gd name="T53" fmla="*/ 281 h 1820"/>
                  <a:gd name="T54" fmla="*/ 3377 w 3645"/>
                  <a:gd name="T55" fmla="*/ 251 h 1820"/>
                  <a:gd name="T56" fmla="*/ 3343 w 3645"/>
                  <a:gd name="T57" fmla="*/ 230 h 1820"/>
                  <a:gd name="T58" fmla="*/ 3302 w 3645"/>
                  <a:gd name="T59" fmla="*/ 217 h 1820"/>
                  <a:gd name="T60" fmla="*/ 3255 w 3645"/>
                  <a:gd name="T61" fmla="*/ 210 h 1820"/>
                  <a:gd name="T62" fmla="*/ 3103 w 3645"/>
                  <a:gd name="T63" fmla="*/ 209 h 1820"/>
                  <a:gd name="T64" fmla="*/ 2664 w 3645"/>
                  <a:gd name="T65" fmla="*/ 0 h 1820"/>
                  <a:gd name="T66" fmla="*/ 2726 w 3645"/>
                  <a:gd name="T67" fmla="*/ 598 h 1820"/>
                  <a:gd name="T68" fmla="*/ 2642 w 3645"/>
                  <a:gd name="T69" fmla="*/ 587 h 1820"/>
                  <a:gd name="T70" fmla="*/ 2562 w 3645"/>
                  <a:gd name="T71" fmla="*/ 569 h 1820"/>
                  <a:gd name="T72" fmla="*/ 2503 w 3645"/>
                  <a:gd name="T73" fmla="*/ 562 h 1820"/>
                  <a:gd name="T74" fmla="*/ 2430 w 3645"/>
                  <a:gd name="T75" fmla="*/ 561 h 1820"/>
                  <a:gd name="T76" fmla="*/ 2375 w 3645"/>
                  <a:gd name="T77" fmla="*/ 565 h 1820"/>
                  <a:gd name="T78" fmla="*/ 2339 w 3645"/>
                  <a:gd name="T79" fmla="*/ 574 h 1820"/>
                  <a:gd name="T80" fmla="*/ 2293 w 3645"/>
                  <a:gd name="T81" fmla="*/ 600 h 1820"/>
                  <a:gd name="T82" fmla="*/ 2042 w 3645"/>
                  <a:gd name="T83" fmla="*/ 481 h 1820"/>
                  <a:gd name="T84" fmla="*/ 1398 w 3645"/>
                  <a:gd name="T85" fmla="*/ 423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45" h="1820">
                    <a:moveTo>
                      <a:pt x="1051" y="491"/>
                    </a:moveTo>
                    <a:lnTo>
                      <a:pt x="771" y="491"/>
                    </a:lnTo>
                    <a:lnTo>
                      <a:pt x="140" y="561"/>
                    </a:lnTo>
                    <a:lnTo>
                      <a:pt x="119" y="574"/>
                    </a:lnTo>
                    <a:lnTo>
                      <a:pt x="100" y="585"/>
                    </a:lnTo>
                    <a:lnTo>
                      <a:pt x="84" y="594"/>
                    </a:lnTo>
                    <a:lnTo>
                      <a:pt x="69" y="601"/>
                    </a:lnTo>
                    <a:lnTo>
                      <a:pt x="56" y="606"/>
                    </a:lnTo>
                    <a:lnTo>
                      <a:pt x="43" y="611"/>
                    </a:lnTo>
                    <a:lnTo>
                      <a:pt x="34" y="616"/>
                    </a:lnTo>
                    <a:lnTo>
                      <a:pt x="25" y="622"/>
                    </a:lnTo>
                    <a:lnTo>
                      <a:pt x="22" y="625"/>
                    </a:lnTo>
                    <a:lnTo>
                      <a:pt x="19" y="629"/>
                    </a:lnTo>
                    <a:lnTo>
                      <a:pt x="16" y="634"/>
                    </a:lnTo>
                    <a:lnTo>
                      <a:pt x="13" y="639"/>
                    </a:lnTo>
                    <a:lnTo>
                      <a:pt x="8" y="650"/>
                    </a:lnTo>
                    <a:lnTo>
                      <a:pt x="5" y="665"/>
                    </a:lnTo>
                    <a:lnTo>
                      <a:pt x="3" y="684"/>
                    </a:lnTo>
                    <a:lnTo>
                      <a:pt x="1" y="708"/>
                    </a:lnTo>
                    <a:lnTo>
                      <a:pt x="0" y="737"/>
                    </a:lnTo>
                    <a:lnTo>
                      <a:pt x="0" y="771"/>
                    </a:lnTo>
                    <a:lnTo>
                      <a:pt x="0" y="1052"/>
                    </a:lnTo>
                    <a:lnTo>
                      <a:pt x="1" y="1068"/>
                    </a:lnTo>
                    <a:lnTo>
                      <a:pt x="6" y="1087"/>
                    </a:lnTo>
                    <a:lnTo>
                      <a:pt x="14" y="1108"/>
                    </a:lnTo>
                    <a:lnTo>
                      <a:pt x="24" y="1130"/>
                    </a:lnTo>
                    <a:lnTo>
                      <a:pt x="37" y="1154"/>
                    </a:lnTo>
                    <a:lnTo>
                      <a:pt x="54" y="1178"/>
                    </a:lnTo>
                    <a:lnTo>
                      <a:pt x="71" y="1204"/>
                    </a:lnTo>
                    <a:lnTo>
                      <a:pt x="91" y="1232"/>
                    </a:lnTo>
                    <a:lnTo>
                      <a:pt x="112" y="1259"/>
                    </a:lnTo>
                    <a:lnTo>
                      <a:pt x="136" y="1287"/>
                    </a:lnTo>
                    <a:lnTo>
                      <a:pt x="160" y="1316"/>
                    </a:lnTo>
                    <a:lnTo>
                      <a:pt x="187" y="1347"/>
                    </a:lnTo>
                    <a:lnTo>
                      <a:pt x="214" y="1377"/>
                    </a:lnTo>
                    <a:lnTo>
                      <a:pt x="243" y="1407"/>
                    </a:lnTo>
                    <a:lnTo>
                      <a:pt x="272" y="1436"/>
                    </a:lnTo>
                    <a:lnTo>
                      <a:pt x="301" y="1466"/>
                    </a:lnTo>
                    <a:lnTo>
                      <a:pt x="362" y="1526"/>
                    </a:lnTo>
                    <a:lnTo>
                      <a:pt x="423" y="1583"/>
                    </a:lnTo>
                    <a:lnTo>
                      <a:pt x="483" y="1637"/>
                    </a:lnTo>
                    <a:lnTo>
                      <a:pt x="540" y="1687"/>
                    </a:lnTo>
                    <a:lnTo>
                      <a:pt x="594" y="1732"/>
                    </a:lnTo>
                    <a:lnTo>
                      <a:pt x="642" y="1769"/>
                    </a:lnTo>
                    <a:lnTo>
                      <a:pt x="663" y="1785"/>
                    </a:lnTo>
                    <a:lnTo>
                      <a:pt x="683" y="1799"/>
                    </a:lnTo>
                    <a:lnTo>
                      <a:pt x="700" y="1811"/>
                    </a:lnTo>
                    <a:lnTo>
                      <a:pt x="716" y="1820"/>
                    </a:lnTo>
                    <a:lnTo>
                      <a:pt x="662" y="1321"/>
                    </a:lnTo>
                    <a:lnTo>
                      <a:pt x="714" y="1501"/>
                    </a:lnTo>
                    <a:lnTo>
                      <a:pt x="1118" y="1322"/>
                    </a:lnTo>
                    <a:lnTo>
                      <a:pt x="1056" y="1268"/>
                    </a:lnTo>
                    <a:lnTo>
                      <a:pt x="1538" y="790"/>
                    </a:lnTo>
                    <a:lnTo>
                      <a:pt x="2173" y="912"/>
                    </a:lnTo>
                    <a:lnTo>
                      <a:pt x="2173" y="771"/>
                    </a:lnTo>
                    <a:lnTo>
                      <a:pt x="2594" y="771"/>
                    </a:lnTo>
                    <a:lnTo>
                      <a:pt x="2632" y="771"/>
                    </a:lnTo>
                    <a:lnTo>
                      <a:pt x="2667" y="770"/>
                    </a:lnTo>
                    <a:lnTo>
                      <a:pt x="2698" y="768"/>
                    </a:lnTo>
                    <a:lnTo>
                      <a:pt x="2726" y="766"/>
                    </a:lnTo>
                    <a:lnTo>
                      <a:pt x="2753" y="763"/>
                    </a:lnTo>
                    <a:lnTo>
                      <a:pt x="2777" y="759"/>
                    </a:lnTo>
                    <a:lnTo>
                      <a:pt x="2801" y="755"/>
                    </a:lnTo>
                    <a:lnTo>
                      <a:pt x="2823" y="750"/>
                    </a:lnTo>
                    <a:lnTo>
                      <a:pt x="2866" y="739"/>
                    </a:lnTo>
                    <a:lnTo>
                      <a:pt x="2911" y="726"/>
                    </a:lnTo>
                    <a:lnTo>
                      <a:pt x="2960" y="711"/>
                    </a:lnTo>
                    <a:lnTo>
                      <a:pt x="3017" y="696"/>
                    </a:lnTo>
                    <a:lnTo>
                      <a:pt x="3225" y="841"/>
                    </a:lnTo>
                    <a:lnTo>
                      <a:pt x="3645" y="982"/>
                    </a:lnTo>
                    <a:lnTo>
                      <a:pt x="3645" y="912"/>
                    </a:lnTo>
                    <a:lnTo>
                      <a:pt x="3441" y="828"/>
                    </a:lnTo>
                    <a:lnTo>
                      <a:pt x="3436" y="421"/>
                    </a:lnTo>
                    <a:lnTo>
                      <a:pt x="3435" y="398"/>
                    </a:lnTo>
                    <a:lnTo>
                      <a:pt x="3434" y="377"/>
                    </a:lnTo>
                    <a:lnTo>
                      <a:pt x="3431" y="357"/>
                    </a:lnTo>
                    <a:lnTo>
                      <a:pt x="3427" y="339"/>
                    </a:lnTo>
                    <a:lnTo>
                      <a:pt x="3422" y="322"/>
                    </a:lnTo>
                    <a:lnTo>
                      <a:pt x="3417" y="307"/>
                    </a:lnTo>
                    <a:lnTo>
                      <a:pt x="3411" y="293"/>
                    </a:lnTo>
                    <a:lnTo>
                      <a:pt x="3403" y="281"/>
                    </a:lnTo>
                    <a:lnTo>
                      <a:pt x="3395" y="270"/>
                    </a:lnTo>
                    <a:lnTo>
                      <a:pt x="3386" y="260"/>
                    </a:lnTo>
                    <a:lnTo>
                      <a:pt x="3377" y="251"/>
                    </a:lnTo>
                    <a:lnTo>
                      <a:pt x="3366" y="243"/>
                    </a:lnTo>
                    <a:lnTo>
                      <a:pt x="3355" y="236"/>
                    </a:lnTo>
                    <a:lnTo>
                      <a:pt x="3343" y="230"/>
                    </a:lnTo>
                    <a:lnTo>
                      <a:pt x="3330" y="225"/>
                    </a:lnTo>
                    <a:lnTo>
                      <a:pt x="3317" y="221"/>
                    </a:lnTo>
                    <a:lnTo>
                      <a:pt x="3302" y="217"/>
                    </a:lnTo>
                    <a:lnTo>
                      <a:pt x="3286" y="215"/>
                    </a:lnTo>
                    <a:lnTo>
                      <a:pt x="3271" y="211"/>
                    </a:lnTo>
                    <a:lnTo>
                      <a:pt x="3255" y="210"/>
                    </a:lnTo>
                    <a:lnTo>
                      <a:pt x="3220" y="208"/>
                    </a:lnTo>
                    <a:lnTo>
                      <a:pt x="3183" y="207"/>
                    </a:lnTo>
                    <a:lnTo>
                      <a:pt x="3103" y="209"/>
                    </a:lnTo>
                    <a:lnTo>
                      <a:pt x="3014" y="210"/>
                    </a:lnTo>
                    <a:lnTo>
                      <a:pt x="2864" y="9"/>
                    </a:lnTo>
                    <a:lnTo>
                      <a:pt x="2664" y="0"/>
                    </a:lnTo>
                    <a:lnTo>
                      <a:pt x="2310" y="51"/>
                    </a:lnTo>
                    <a:lnTo>
                      <a:pt x="2766" y="601"/>
                    </a:lnTo>
                    <a:lnTo>
                      <a:pt x="2726" y="598"/>
                    </a:lnTo>
                    <a:lnTo>
                      <a:pt x="2693" y="594"/>
                    </a:lnTo>
                    <a:lnTo>
                      <a:pt x="2666" y="591"/>
                    </a:lnTo>
                    <a:lnTo>
                      <a:pt x="2642" y="587"/>
                    </a:lnTo>
                    <a:lnTo>
                      <a:pt x="2608" y="581"/>
                    </a:lnTo>
                    <a:lnTo>
                      <a:pt x="2583" y="574"/>
                    </a:lnTo>
                    <a:lnTo>
                      <a:pt x="2562" y="569"/>
                    </a:lnTo>
                    <a:lnTo>
                      <a:pt x="2538" y="565"/>
                    </a:lnTo>
                    <a:lnTo>
                      <a:pt x="2523" y="563"/>
                    </a:lnTo>
                    <a:lnTo>
                      <a:pt x="2503" y="562"/>
                    </a:lnTo>
                    <a:lnTo>
                      <a:pt x="2481" y="561"/>
                    </a:lnTo>
                    <a:lnTo>
                      <a:pt x="2454" y="561"/>
                    </a:lnTo>
                    <a:lnTo>
                      <a:pt x="2430" y="561"/>
                    </a:lnTo>
                    <a:lnTo>
                      <a:pt x="2410" y="562"/>
                    </a:lnTo>
                    <a:lnTo>
                      <a:pt x="2392" y="563"/>
                    </a:lnTo>
                    <a:lnTo>
                      <a:pt x="2375" y="565"/>
                    </a:lnTo>
                    <a:lnTo>
                      <a:pt x="2362" y="567"/>
                    </a:lnTo>
                    <a:lnTo>
                      <a:pt x="2350" y="570"/>
                    </a:lnTo>
                    <a:lnTo>
                      <a:pt x="2339" y="574"/>
                    </a:lnTo>
                    <a:lnTo>
                      <a:pt x="2330" y="578"/>
                    </a:lnTo>
                    <a:lnTo>
                      <a:pt x="2312" y="587"/>
                    </a:lnTo>
                    <a:lnTo>
                      <a:pt x="2293" y="600"/>
                    </a:lnTo>
                    <a:lnTo>
                      <a:pt x="2272" y="615"/>
                    </a:lnTo>
                    <a:lnTo>
                      <a:pt x="2243" y="631"/>
                    </a:lnTo>
                    <a:lnTo>
                      <a:pt x="2042" y="481"/>
                    </a:lnTo>
                    <a:lnTo>
                      <a:pt x="1681" y="506"/>
                    </a:lnTo>
                    <a:lnTo>
                      <a:pt x="1572" y="721"/>
                    </a:lnTo>
                    <a:lnTo>
                      <a:pt x="1398" y="423"/>
                    </a:lnTo>
                    <a:lnTo>
                      <a:pt x="1051" y="491"/>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27" name="Freeform 22"/>
              <p:cNvSpPr>
                <a:spLocks/>
              </p:cNvSpPr>
              <p:nvPr/>
            </p:nvSpPr>
            <p:spPr bwMode="auto">
              <a:xfrm>
                <a:off x="1231901" y="719138"/>
                <a:ext cx="182563" cy="123825"/>
              </a:xfrm>
              <a:custGeom>
                <a:avLst/>
                <a:gdLst>
                  <a:gd name="T0" fmla="*/ 912 w 4137"/>
                  <a:gd name="T1" fmla="*/ 281 h 2806"/>
                  <a:gd name="T2" fmla="*/ 838 w 4137"/>
                  <a:gd name="T3" fmla="*/ 969 h 2806"/>
                  <a:gd name="T4" fmla="*/ 763 w 4137"/>
                  <a:gd name="T5" fmla="*/ 1008 h 2806"/>
                  <a:gd name="T6" fmla="*/ 679 w 4137"/>
                  <a:gd name="T7" fmla="*/ 1073 h 2806"/>
                  <a:gd name="T8" fmla="*/ 591 w 4137"/>
                  <a:gd name="T9" fmla="*/ 1156 h 2806"/>
                  <a:gd name="T10" fmla="*/ 498 w 4137"/>
                  <a:gd name="T11" fmla="*/ 1256 h 2806"/>
                  <a:gd name="T12" fmla="*/ 404 w 4137"/>
                  <a:gd name="T13" fmla="*/ 1365 h 2806"/>
                  <a:gd name="T14" fmla="*/ 225 w 4137"/>
                  <a:gd name="T15" fmla="*/ 1591 h 2806"/>
                  <a:gd name="T16" fmla="*/ 75 w 4137"/>
                  <a:gd name="T17" fmla="*/ 1792 h 2806"/>
                  <a:gd name="T18" fmla="*/ 172 w 4137"/>
                  <a:gd name="T19" fmla="*/ 2230 h 2806"/>
                  <a:gd name="T20" fmla="*/ 241 w 4137"/>
                  <a:gd name="T21" fmla="*/ 2204 h 2806"/>
                  <a:gd name="T22" fmla="*/ 283 w 4137"/>
                  <a:gd name="T23" fmla="*/ 2193 h 2806"/>
                  <a:gd name="T24" fmla="*/ 305 w 4137"/>
                  <a:gd name="T25" fmla="*/ 2193 h 2806"/>
                  <a:gd name="T26" fmla="*/ 314 w 4137"/>
                  <a:gd name="T27" fmla="*/ 2203 h 2806"/>
                  <a:gd name="T28" fmla="*/ 315 w 4137"/>
                  <a:gd name="T29" fmla="*/ 2233 h 2806"/>
                  <a:gd name="T30" fmla="*/ 318 w 4137"/>
                  <a:gd name="T31" fmla="*/ 2255 h 2806"/>
                  <a:gd name="T32" fmla="*/ 330 w 4137"/>
                  <a:gd name="T33" fmla="*/ 2277 h 2806"/>
                  <a:gd name="T34" fmla="*/ 359 w 4137"/>
                  <a:gd name="T35" fmla="*/ 2296 h 2806"/>
                  <a:gd name="T36" fmla="*/ 410 w 4137"/>
                  <a:gd name="T37" fmla="*/ 2310 h 2806"/>
                  <a:gd name="T38" fmla="*/ 491 w 4137"/>
                  <a:gd name="T39" fmla="*/ 2315 h 2806"/>
                  <a:gd name="T40" fmla="*/ 876 w 4137"/>
                  <a:gd name="T41" fmla="*/ 2393 h 2806"/>
                  <a:gd name="T42" fmla="*/ 929 w 4137"/>
                  <a:gd name="T43" fmla="*/ 2472 h 2806"/>
                  <a:gd name="T44" fmla="*/ 986 w 4137"/>
                  <a:gd name="T45" fmla="*/ 2512 h 2806"/>
                  <a:gd name="T46" fmla="*/ 1042 w 4137"/>
                  <a:gd name="T47" fmla="*/ 2525 h 2806"/>
                  <a:gd name="T48" fmla="*/ 1099 w 4137"/>
                  <a:gd name="T49" fmla="*/ 2523 h 2806"/>
                  <a:gd name="T50" fmla="*/ 1152 w 4137"/>
                  <a:gd name="T51" fmla="*/ 2516 h 2806"/>
                  <a:gd name="T52" fmla="*/ 1201 w 4137"/>
                  <a:gd name="T53" fmla="*/ 2516 h 2806"/>
                  <a:gd name="T54" fmla="*/ 1247 w 4137"/>
                  <a:gd name="T55" fmla="*/ 2534 h 2806"/>
                  <a:gd name="T56" fmla="*/ 1284 w 4137"/>
                  <a:gd name="T57" fmla="*/ 2581 h 2806"/>
                  <a:gd name="T58" fmla="*/ 1313 w 4137"/>
                  <a:gd name="T59" fmla="*/ 2667 h 2806"/>
                  <a:gd name="T60" fmla="*/ 1332 w 4137"/>
                  <a:gd name="T61" fmla="*/ 2806 h 2806"/>
                  <a:gd name="T62" fmla="*/ 2143 w 4137"/>
                  <a:gd name="T63" fmla="*/ 2162 h 2806"/>
                  <a:gd name="T64" fmla="*/ 3226 w 4137"/>
                  <a:gd name="T65" fmla="*/ 1684 h 2806"/>
                  <a:gd name="T66" fmla="*/ 3857 w 4137"/>
                  <a:gd name="T67" fmla="*/ 1614 h 2806"/>
                  <a:gd name="T68" fmla="*/ 3872 w 4137"/>
                  <a:gd name="T69" fmla="*/ 1413 h 2806"/>
                  <a:gd name="T70" fmla="*/ 3735 w 4137"/>
                  <a:gd name="T71" fmla="*/ 1452 h 2806"/>
                  <a:gd name="T72" fmla="*/ 3665 w 4137"/>
                  <a:gd name="T73" fmla="*/ 1465 h 2806"/>
                  <a:gd name="T74" fmla="*/ 3579 w 4137"/>
                  <a:gd name="T75" fmla="*/ 1472 h 2806"/>
                  <a:gd name="T76" fmla="*/ 3085 w 4137"/>
                  <a:gd name="T77" fmla="*/ 1473 h 2806"/>
                  <a:gd name="T78" fmla="*/ 1968 w 4137"/>
                  <a:gd name="T79" fmla="*/ 1970 h 2806"/>
                  <a:gd name="T80" fmla="*/ 1574 w 4137"/>
                  <a:gd name="T81" fmla="*/ 2023 h 2806"/>
                  <a:gd name="T82" fmla="*/ 1595 w 4137"/>
                  <a:gd name="T83" fmla="*/ 2501 h 2806"/>
                  <a:gd name="T84" fmla="*/ 1506 w 4137"/>
                  <a:gd name="T85" fmla="*/ 2434 h 2806"/>
                  <a:gd name="T86" fmla="*/ 1335 w 4137"/>
                  <a:gd name="T87" fmla="*/ 2285 h 2806"/>
                  <a:gd name="T88" fmla="*/ 1184 w 4137"/>
                  <a:gd name="T89" fmla="*/ 2138 h 2806"/>
                  <a:gd name="T90" fmla="*/ 1099 w 4137"/>
                  <a:gd name="T91" fmla="*/ 2049 h 2806"/>
                  <a:gd name="T92" fmla="*/ 1024 w 4137"/>
                  <a:gd name="T93" fmla="*/ 1961 h 2806"/>
                  <a:gd name="T94" fmla="*/ 966 w 4137"/>
                  <a:gd name="T95" fmla="*/ 1880 h 2806"/>
                  <a:gd name="T96" fmla="*/ 926 w 4137"/>
                  <a:gd name="T97" fmla="*/ 1810 h 2806"/>
                  <a:gd name="T98" fmla="*/ 912 w 4137"/>
                  <a:gd name="T99" fmla="*/ 1754 h 2806"/>
                  <a:gd name="T100" fmla="*/ 913 w 4137"/>
                  <a:gd name="T101" fmla="*/ 1410 h 2806"/>
                  <a:gd name="T102" fmla="*/ 920 w 4137"/>
                  <a:gd name="T103" fmla="*/ 1352 h 2806"/>
                  <a:gd name="T104" fmla="*/ 931 w 4137"/>
                  <a:gd name="T105" fmla="*/ 1331 h 2806"/>
                  <a:gd name="T106" fmla="*/ 946 w 4137"/>
                  <a:gd name="T107" fmla="*/ 1318 h 2806"/>
                  <a:gd name="T108" fmla="*/ 981 w 4137"/>
                  <a:gd name="T109" fmla="*/ 1303 h 2806"/>
                  <a:gd name="T110" fmla="*/ 1031 w 4137"/>
                  <a:gd name="T111" fmla="*/ 1276 h 2806"/>
                  <a:gd name="T112" fmla="*/ 1327 w 4137"/>
                  <a:gd name="T113" fmla="*/ 715 h 2806"/>
                  <a:gd name="T114" fmla="*/ 1123 w 4137"/>
                  <a:gd name="T115"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37" h="2806">
                    <a:moveTo>
                      <a:pt x="1052" y="71"/>
                    </a:moveTo>
                    <a:lnTo>
                      <a:pt x="912" y="141"/>
                    </a:lnTo>
                    <a:lnTo>
                      <a:pt x="912" y="281"/>
                    </a:lnTo>
                    <a:lnTo>
                      <a:pt x="1189" y="203"/>
                    </a:lnTo>
                    <a:lnTo>
                      <a:pt x="860" y="963"/>
                    </a:lnTo>
                    <a:lnTo>
                      <a:pt x="838" y="969"/>
                    </a:lnTo>
                    <a:lnTo>
                      <a:pt x="813" y="979"/>
                    </a:lnTo>
                    <a:lnTo>
                      <a:pt x="789" y="992"/>
                    </a:lnTo>
                    <a:lnTo>
                      <a:pt x="763" y="1008"/>
                    </a:lnTo>
                    <a:lnTo>
                      <a:pt x="736" y="1027"/>
                    </a:lnTo>
                    <a:lnTo>
                      <a:pt x="709" y="1049"/>
                    </a:lnTo>
                    <a:lnTo>
                      <a:pt x="679" y="1073"/>
                    </a:lnTo>
                    <a:lnTo>
                      <a:pt x="650" y="1099"/>
                    </a:lnTo>
                    <a:lnTo>
                      <a:pt x="621" y="1127"/>
                    </a:lnTo>
                    <a:lnTo>
                      <a:pt x="591" y="1156"/>
                    </a:lnTo>
                    <a:lnTo>
                      <a:pt x="559" y="1189"/>
                    </a:lnTo>
                    <a:lnTo>
                      <a:pt x="529" y="1222"/>
                    </a:lnTo>
                    <a:lnTo>
                      <a:pt x="498" y="1256"/>
                    </a:lnTo>
                    <a:lnTo>
                      <a:pt x="467" y="1291"/>
                    </a:lnTo>
                    <a:lnTo>
                      <a:pt x="435" y="1328"/>
                    </a:lnTo>
                    <a:lnTo>
                      <a:pt x="404" y="1365"/>
                    </a:lnTo>
                    <a:lnTo>
                      <a:pt x="343" y="1441"/>
                    </a:lnTo>
                    <a:lnTo>
                      <a:pt x="282" y="1516"/>
                    </a:lnTo>
                    <a:lnTo>
                      <a:pt x="225" y="1591"/>
                    </a:lnTo>
                    <a:lnTo>
                      <a:pt x="170" y="1662"/>
                    </a:lnTo>
                    <a:lnTo>
                      <a:pt x="120" y="1731"/>
                    </a:lnTo>
                    <a:lnTo>
                      <a:pt x="75" y="1792"/>
                    </a:lnTo>
                    <a:lnTo>
                      <a:pt x="34" y="1848"/>
                    </a:lnTo>
                    <a:lnTo>
                      <a:pt x="0" y="1894"/>
                    </a:lnTo>
                    <a:lnTo>
                      <a:pt x="172" y="2230"/>
                    </a:lnTo>
                    <a:lnTo>
                      <a:pt x="199" y="2219"/>
                    </a:lnTo>
                    <a:lnTo>
                      <a:pt x="222" y="2211"/>
                    </a:lnTo>
                    <a:lnTo>
                      <a:pt x="241" y="2204"/>
                    </a:lnTo>
                    <a:lnTo>
                      <a:pt x="258" y="2199"/>
                    </a:lnTo>
                    <a:lnTo>
                      <a:pt x="272" y="2195"/>
                    </a:lnTo>
                    <a:lnTo>
                      <a:pt x="283" y="2193"/>
                    </a:lnTo>
                    <a:lnTo>
                      <a:pt x="293" y="2192"/>
                    </a:lnTo>
                    <a:lnTo>
                      <a:pt x="300" y="2192"/>
                    </a:lnTo>
                    <a:lnTo>
                      <a:pt x="305" y="2193"/>
                    </a:lnTo>
                    <a:lnTo>
                      <a:pt x="309" y="2196"/>
                    </a:lnTo>
                    <a:lnTo>
                      <a:pt x="312" y="2199"/>
                    </a:lnTo>
                    <a:lnTo>
                      <a:pt x="314" y="2203"/>
                    </a:lnTo>
                    <a:lnTo>
                      <a:pt x="315" y="2214"/>
                    </a:lnTo>
                    <a:lnTo>
                      <a:pt x="315" y="2226"/>
                    </a:lnTo>
                    <a:lnTo>
                      <a:pt x="315" y="2233"/>
                    </a:lnTo>
                    <a:lnTo>
                      <a:pt x="315" y="2241"/>
                    </a:lnTo>
                    <a:lnTo>
                      <a:pt x="316" y="2248"/>
                    </a:lnTo>
                    <a:lnTo>
                      <a:pt x="318" y="2255"/>
                    </a:lnTo>
                    <a:lnTo>
                      <a:pt x="320" y="2263"/>
                    </a:lnTo>
                    <a:lnTo>
                      <a:pt x="324" y="2270"/>
                    </a:lnTo>
                    <a:lnTo>
                      <a:pt x="330" y="2277"/>
                    </a:lnTo>
                    <a:lnTo>
                      <a:pt x="337" y="2284"/>
                    </a:lnTo>
                    <a:lnTo>
                      <a:pt x="347" y="2290"/>
                    </a:lnTo>
                    <a:lnTo>
                      <a:pt x="359" y="2296"/>
                    </a:lnTo>
                    <a:lnTo>
                      <a:pt x="373" y="2302"/>
                    </a:lnTo>
                    <a:lnTo>
                      <a:pt x="390" y="2307"/>
                    </a:lnTo>
                    <a:lnTo>
                      <a:pt x="410" y="2310"/>
                    </a:lnTo>
                    <a:lnTo>
                      <a:pt x="433" y="2313"/>
                    </a:lnTo>
                    <a:lnTo>
                      <a:pt x="461" y="2315"/>
                    </a:lnTo>
                    <a:lnTo>
                      <a:pt x="491" y="2315"/>
                    </a:lnTo>
                    <a:lnTo>
                      <a:pt x="842" y="2315"/>
                    </a:lnTo>
                    <a:lnTo>
                      <a:pt x="859" y="2357"/>
                    </a:lnTo>
                    <a:lnTo>
                      <a:pt x="876" y="2393"/>
                    </a:lnTo>
                    <a:lnTo>
                      <a:pt x="893" y="2424"/>
                    </a:lnTo>
                    <a:lnTo>
                      <a:pt x="911" y="2451"/>
                    </a:lnTo>
                    <a:lnTo>
                      <a:pt x="929" y="2472"/>
                    </a:lnTo>
                    <a:lnTo>
                      <a:pt x="948" y="2489"/>
                    </a:lnTo>
                    <a:lnTo>
                      <a:pt x="967" y="2502"/>
                    </a:lnTo>
                    <a:lnTo>
                      <a:pt x="986" y="2512"/>
                    </a:lnTo>
                    <a:lnTo>
                      <a:pt x="1004" y="2518"/>
                    </a:lnTo>
                    <a:lnTo>
                      <a:pt x="1023" y="2523"/>
                    </a:lnTo>
                    <a:lnTo>
                      <a:pt x="1042" y="2525"/>
                    </a:lnTo>
                    <a:lnTo>
                      <a:pt x="1061" y="2525"/>
                    </a:lnTo>
                    <a:lnTo>
                      <a:pt x="1079" y="2524"/>
                    </a:lnTo>
                    <a:lnTo>
                      <a:pt x="1099" y="2523"/>
                    </a:lnTo>
                    <a:lnTo>
                      <a:pt x="1117" y="2520"/>
                    </a:lnTo>
                    <a:lnTo>
                      <a:pt x="1134" y="2518"/>
                    </a:lnTo>
                    <a:lnTo>
                      <a:pt x="1152" y="2516"/>
                    </a:lnTo>
                    <a:lnTo>
                      <a:pt x="1169" y="2515"/>
                    </a:lnTo>
                    <a:lnTo>
                      <a:pt x="1185" y="2515"/>
                    </a:lnTo>
                    <a:lnTo>
                      <a:pt x="1201" y="2516"/>
                    </a:lnTo>
                    <a:lnTo>
                      <a:pt x="1217" y="2519"/>
                    </a:lnTo>
                    <a:lnTo>
                      <a:pt x="1233" y="2525"/>
                    </a:lnTo>
                    <a:lnTo>
                      <a:pt x="1247" y="2534"/>
                    </a:lnTo>
                    <a:lnTo>
                      <a:pt x="1260" y="2545"/>
                    </a:lnTo>
                    <a:lnTo>
                      <a:pt x="1272" y="2562"/>
                    </a:lnTo>
                    <a:lnTo>
                      <a:pt x="1284" y="2581"/>
                    </a:lnTo>
                    <a:lnTo>
                      <a:pt x="1295" y="2605"/>
                    </a:lnTo>
                    <a:lnTo>
                      <a:pt x="1304" y="2633"/>
                    </a:lnTo>
                    <a:lnTo>
                      <a:pt x="1313" y="2667"/>
                    </a:lnTo>
                    <a:lnTo>
                      <a:pt x="1321" y="2708"/>
                    </a:lnTo>
                    <a:lnTo>
                      <a:pt x="1327" y="2753"/>
                    </a:lnTo>
                    <a:lnTo>
                      <a:pt x="1332" y="2806"/>
                    </a:lnTo>
                    <a:lnTo>
                      <a:pt x="1825" y="2744"/>
                    </a:lnTo>
                    <a:lnTo>
                      <a:pt x="1823" y="2315"/>
                    </a:lnTo>
                    <a:lnTo>
                      <a:pt x="2143" y="2162"/>
                    </a:lnTo>
                    <a:lnTo>
                      <a:pt x="2454" y="2104"/>
                    </a:lnTo>
                    <a:lnTo>
                      <a:pt x="2535" y="1686"/>
                    </a:lnTo>
                    <a:lnTo>
                      <a:pt x="3226" y="1684"/>
                    </a:lnTo>
                    <a:lnTo>
                      <a:pt x="3226" y="1543"/>
                    </a:lnTo>
                    <a:lnTo>
                      <a:pt x="3716" y="1614"/>
                    </a:lnTo>
                    <a:lnTo>
                      <a:pt x="3857" y="1614"/>
                    </a:lnTo>
                    <a:lnTo>
                      <a:pt x="4137" y="1543"/>
                    </a:lnTo>
                    <a:lnTo>
                      <a:pt x="3929" y="1398"/>
                    </a:lnTo>
                    <a:lnTo>
                      <a:pt x="3872" y="1413"/>
                    </a:lnTo>
                    <a:lnTo>
                      <a:pt x="3823" y="1428"/>
                    </a:lnTo>
                    <a:lnTo>
                      <a:pt x="3778" y="1441"/>
                    </a:lnTo>
                    <a:lnTo>
                      <a:pt x="3735" y="1452"/>
                    </a:lnTo>
                    <a:lnTo>
                      <a:pt x="3713" y="1457"/>
                    </a:lnTo>
                    <a:lnTo>
                      <a:pt x="3689" y="1461"/>
                    </a:lnTo>
                    <a:lnTo>
                      <a:pt x="3665" y="1465"/>
                    </a:lnTo>
                    <a:lnTo>
                      <a:pt x="3638" y="1468"/>
                    </a:lnTo>
                    <a:lnTo>
                      <a:pt x="3610" y="1470"/>
                    </a:lnTo>
                    <a:lnTo>
                      <a:pt x="3579" y="1472"/>
                    </a:lnTo>
                    <a:lnTo>
                      <a:pt x="3544" y="1473"/>
                    </a:lnTo>
                    <a:lnTo>
                      <a:pt x="3506" y="1473"/>
                    </a:lnTo>
                    <a:lnTo>
                      <a:pt x="3085" y="1473"/>
                    </a:lnTo>
                    <a:lnTo>
                      <a:pt x="3085" y="1614"/>
                    </a:lnTo>
                    <a:lnTo>
                      <a:pt x="2450" y="1492"/>
                    </a:lnTo>
                    <a:lnTo>
                      <a:pt x="1968" y="1970"/>
                    </a:lnTo>
                    <a:lnTo>
                      <a:pt x="2030" y="2024"/>
                    </a:lnTo>
                    <a:lnTo>
                      <a:pt x="1626" y="2203"/>
                    </a:lnTo>
                    <a:lnTo>
                      <a:pt x="1574" y="2023"/>
                    </a:lnTo>
                    <a:lnTo>
                      <a:pt x="1628" y="2522"/>
                    </a:lnTo>
                    <a:lnTo>
                      <a:pt x="1612" y="2513"/>
                    </a:lnTo>
                    <a:lnTo>
                      <a:pt x="1595" y="2501"/>
                    </a:lnTo>
                    <a:lnTo>
                      <a:pt x="1575" y="2487"/>
                    </a:lnTo>
                    <a:lnTo>
                      <a:pt x="1554" y="2471"/>
                    </a:lnTo>
                    <a:lnTo>
                      <a:pt x="1506" y="2434"/>
                    </a:lnTo>
                    <a:lnTo>
                      <a:pt x="1452" y="2389"/>
                    </a:lnTo>
                    <a:lnTo>
                      <a:pt x="1395" y="2339"/>
                    </a:lnTo>
                    <a:lnTo>
                      <a:pt x="1335" y="2285"/>
                    </a:lnTo>
                    <a:lnTo>
                      <a:pt x="1274" y="2228"/>
                    </a:lnTo>
                    <a:lnTo>
                      <a:pt x="1213" y="2168"/>
                    </a:lnTo>
                    <a:lnTo>
                      <a:pt x="1184" y="2138"/>
                    </a:lnTo>
                    <a:lnTo>
                      <a:pt x="1155" y="2109"/>
                    </a:lnTo>
                    <a:lnTo>
                      <a:pt x="1126" y="2079"/>
                    </a:lnTo>
                    <a:lnTo>
                      <a:pt x="1099" y="2049"/>
                    </a:lnTo>
                    <a:lnTo>
                      <a:pt x="1072" y="2018"/>
                    </a:lnTo>
                    <a:lnTo>
                      <a:pt x="1048" y="1989"/>
                    </a:lnTo>
                    <a:lnTo>
                      <a:pt x="1024" y="1961"/>
                    </a:lnTo>
                    <a:lnTo>
                      <a:pt x="1003" y="1934"/>
                    </a:lnTo>
                    <a:lnTo>
                      <a:pt x="983" y="1906"/>
                    </a:lnTo>
                    <a:lnTo>
                      <a:pt x="966" y="1880"/>
                    </a:lnTo>
                    <a:lnTo>
                      <a:pt x="949" y="1856"/>
                    </a:lnTo>
                    <a:lnTo>
                      <a:pt x="936" y="1832"/>
                    </a:lnTo>
                    <a:lnTo>
                      <a:pt x="926" y="1810"/>
                    </a:lnTo>
                    <a:lnTo>
                      <a:pt x="918" y="1789"/>
                    </a:lnTo>
                    <a:lnTo>
                      <a:pt x="913" y="1770"/>
                    </a:lnTo>
                    <a:lnTo>
                      <a:pt x="912" y="1754"/>
                    </a:lnTo>
                    <a:lnTo>
                      <a:pt x="912" y="1473"/>
                    </a:lnTo>
                    <a:lnTo>
                      <a:pt x="912" y="1439"/>
                    </a:lnTo>
                    <a:lnTo>
                      <a:pt x="913" y="1410"/>
                    </a:lnTo>
                    <a:lnTo>
                      <a:pt x="915" y="1386"/>
                    </a:lnTo>
                    <a:lnTo>
                      <a:pt x="917" y="1367"/>
                    </a:lnTo>
                    <a:lnTo>
                      <a:pt x="920" y="1352"/>
                    </a:lnTo>
                    <a:lnTo>
                      <a:pt x="925" y="1341"/>
                    </a:lnTo>
                    <a:lnTo>
                      <a:pt x="928" y="1336"/>
                    </a:lnTo>
                    <a:lnTo>
                      <a:pt x="931" y="1331"/>
                    </a:lnTo>
                    <a:lnTo>
                      <a:pt x="934" y="1327"/>
                    </a:lnTo>
                    <a:lnTo>
                      <a:pt x="937" y="1324"/>
                    </a:lnTo>
                    <a:lnTo>
                      <a:pt x="946" y="1318"/>
                    </a:lnTo>
                    <a:lnTo>
                      <a:pt x="955" y="1313"/>
                    </a:lnTo>
                    <a:lnTo>
                      <a:pt x="968" y="1308"/>
                    </a:lnTo>
                    <a:lnTo>
                      <a:pt x="981" y="1303"/>
                    </a:lnTo>
                    <a:lnTo>
                      <a:pt x="996" y="1296"/>
                    </a:lnTo>
                    <a:lnTo>
                      <a:pt x="1012" y="1287"/>
                    </a:lnTo>
                    <a:lnTo>
                      <a:pt x="1031" y="1276"/>
                    </a:lnTo>
                    <a:lnTo>
                      <a:pt x="1052" y="1263"/>
                    </a:lnTo>
                    <a:lnTo>
                      <a:pt x="1131" y="633"/>
                    </a:lnTo>
                    <a:lnTo>
                      <a:pt x="1327" y="715"/>
                    </a:lnTo>
                    <a:lnTo>
                      <a:pt x="1416" y="2"/>
                    </a:lnTo>
                    <a:lnTo>
                      <a:pt x="1192" y="0"/>
                    </a:lnTo>
                    <a:lnTo>
                      <a:pt x="1123" y="0"/>
                    </a:lnTo>
                    <a:lnTo>
                      <a:pt x="1052" y="71"/>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28" name="Freeform 23"/>
              <p:cNvSpPr>
                <a:spLocks noEditPoints="1"/>
              </p:cNvSpPr>
              <p:nvPr/>
            </p:nvSpPr>
            <p:spPr bwMode="auto">
              <a:xfrm>
                <a:off x="1454151" y="333376"/>
                <a:ext cx="80963" cy="92075"/>
              </a:xfrm>
              <a:custGeom>
                <a:avLst/>
                <a:gdLst>
                  <a:gd name="T0" fmla="*/ 927 w 1850"/>
                  <a:gd name="T1" fmla="*/ 1121 h 2090"/>
                  <a:gd name="T2" fmla="*/ 939 w 1850"/>
                  <a:gd name="T3" fmla="*/ 1038 h 2090"/>
                  <a:gd name="T4" fmla="*/ 507 w 1850"/>
                  <a:gd name="T5" fmla="*/ 279 h 2090"/>
                  <a:gd name="T6" fmla="*/ 518 w 1850"/>
                  <a:gd name="T7" fmla="*/ 197 h 2090"/>
                  <a:gd name="T8" fmla="*/ 1850 w 1850"/>
                  <a:gd name="T9" fmla="*/ 1810 h 2090"/>
                  <a:gd name="T10" fmla="*/ 1499 w 1850"/>
                  <a:gd name="T11" fmla="*/ 1599 h 2090"/>
                  <a:gd name="T12" fmla="*/ 1499 w 1850"/>
                  <a:gd name="T13" fmla="*/ 1178 h 2090"/>
                  <a:gd name="T14" fmla="*/ 1430 w 1850"/>
                  <a:gd name="T15" fmla="*/ 968 h 2090"/>
                  <a:gd name="T16" fmla="*/ 1149 w 1850"/>
                  <a:gd name="T17" fmla="*/ 898 h 2090"/>
                  <a:gd name="T18" fmla="*/ 939 w 1850"/>
                  <a:gd name="T19" fmla="*/ 1038 h 2090"/>
                  <a:gd name="T20" fmla="*/ 1079 w 1850"/>
                  <a:gd name="T21" fmla="*/ 687 h 2090"/>
                  <a:gd name="T22" fmla="*/ 1008 w 1850"/>
                  <a:gd name="T23" fmla="*/ 197 h 2090"/>
                  <a:gd name="T24" fmla="*/ 588 w 1850"/>
                  <a:gd name="T25" fmla="*/ 127 h 2090"/>
                  <a:gd name="T26" fmla="*/ 470 w 1850"/>
                  <a:gd name="T27" fmla="*/ 0 h 2090"/>
                  <a:gd name="T28" fmla="*/ 515 w 1850"/>
                  <a:gd name="T29" fmla="*/ 468 h 2090"/>
                  <a:gd name="T30" fmla="*/ 226 w 1850"/>
                  <a:gd name="T31" fmla="*/ 1173 h 2090"/>
                  <a:gd name="T32" fmla="*/ 141 w 1850"/>
                  <a:gd name="T33" fmla="*/ 1534 h 2090"/>
                  <a:gd name="T34" fmla="*/ 216 w 1850"/>
                  <a:gd name="T35" fmla="*/ 1552 h 2090"/>
                  <a:gd name="T36" fmla="*/ 277 w 1850"/>
                  <a:gd name="T37" fmla="*/ 1579 h 2090"/>
                  <a:gd name="T38" fmla="*/ 325 w 1850"/>
                  <a:gd name="T39" fmla="*/ 1615 h 2090"/>
                  <a:gd name="T40" fmla="*/ 364 w 1850"/>
                  <a:gd name="T41" fmla="*/ 1655 h 2090"/>
                  <a:gd name="T42" fmla="*/ 394 w 1850"/>
                  <a:gd name="T43" fmla="*/ 1700 h 2090"/>
                  <a:gd name="T44" fmla="*/ 418 w 1850"/>
                  <a:gd name="T45" fmla="*/ 1749 h 2090"/>
                  <a:gd name="T46" fmla="*/ 438 w 1850"/>
                  <a:gd name="T47" fmla="*/ 1799 h 2090"/>
                  <a:gd name="T48" fmla="*/ 464 w 1850"/>
                  <a:gd name="T49" fmla="*/ 1875 h 2090"/>
                  <a:gd name="T50" fmla="*/ 494 w 1850"/>
                  <a:gd name="T51" fmla="*/ 1946 h 2090"/>
                  <a:gd name="T52" fmla="*/ 517 w 1850"/>
                  <a:gd name="T53" fmla="*/ 1989 h 2090"/>
                  <a:gd name="T54" fmla="*/ 547 w 1850"/>
                  <a:gd name="T55" fmla="*/ 2026 h 2090"/>
                  <a:gd name="T56" fmla="*/ 584 w 1850"/>
                  <a:gd name="T57" fmla="*/ 2056 h 2090"/>
                  <a:gd name="T58" fmla="*/ 633 w 1850"/>
                  <a:gd name="T59" fmla="*/ 2077 h 2090"/>
                  <a:gd name="T60" fmla="*/ 693 w 1850"/>
                  <a:gd name="T61" fmla="*/ 2088 h 2090"/>
                  <a:gd name="T62" fmla="*/ 914 w 1850"/>
                  <a:gd name="T63" fmla="*/ 2026 h 2090"/>
                  <a:gd name="T64" fmla="*/ 1644 w 1850"/>
                  <a:gd name="T65" fmla="*/ 2033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50" h="2090">
                    <a:moveTo>
                      <a:pt x="939" y="1038"/>
                    </a:moveTo>
                    <a:lnTo>
                      <a:pt x="927" y="1121"/>
                    </a:lnTo>
                    <a:lnTo>
                      <a:pt x="868" y="1038"/>
                    </a:lnTo>
                    <a:lnTo>
                      <a:pt x="939" y="1038"/>
                    </a:lnTo>
                    <a:close/>
                    <a:moveTo>
                      <a:pt x="518" y="197"/>
                    </a:moveTo>
                    <a:lnTo>
                      <a:pt x="507" y="279"/>
                    </a:lnTo>
                    <a:lnTo>
                      <a:pt x="448" y="197"/>
                    </a:lnTo>
                    <a:lnTo>
                      <a:pt x="518" y="197"/>
                    </a:lnTo>
                    <a:close/>
                    <a:moveTo>
                      <a:pt x="1850" y="1950"/>
                    </a:moveTo>
                    <a:lnTo>
                      <a:pt x="1850" y="1810"/>
                    </a:lnTo>
                    <a:lnTo>
                      <a:pt x="1779" y="1599"/>
                    </a:lnTo>
                    <a:lnTo>
                      <a:pt x="1499" y="1599"/>
                    </a:lnTo>
                    <a:lnTo>
                      <a:pt x="1499" y="1529"/>
                    </a:lnTo>
                    <a:lnTo>
                      <a:pt x="1499" y="1178"/>
                    </a:lnTo>
                    <a:lnTo>
                      <a:pt x="1430" y="1109"/>
                    </a:lnTo>
                    <a:lnTo>
                      <a:pt x="1430" y="968"/>
                    </a:lnTo>
                    <a:lnTo>
                      <a:pt x="1359" y="898"/>
                    </a:lnTo>
                    <a:lnTo>
                      <a:pt x="1149" y="898"/>
                    </a:lnTo>
                    <a:lnTo>
                      <a:pt x="1079" y="968"/>
                    </a:lnTo>
                    <a:lnTo>
                      <a:pt x="939" y="1038"/>
                    </a:lnTo>
                    <a:lnTo>
                      <a:pt x="1008" y="898"/>
                    </a:lnTo>
                    <a:lnTo>
                      <a:pt x="1079" y="687"/>
                    </a:lnTo>
                    <a:lnTo>
                      <a:pt x="1079" y="547"/>
                    </a:lnTo>
                    <a:lnTo>
                      <a:pt x="1008" y="197"/>
                    </a:lnTo>
                    <a:lnTo>
                      <a:pt x="518" y="197"/>
                    </a:lnTo>
                    <a:lnTo>
                      <a:pt x="588" y="127"/>
                    </a:lnTo>
                    <a:lnTo>
                      <a:pt x="588" y="56"/>
                    </a:lnTo>
                    <a:lnTo>
                      <a:pt x="470" y="0"/>
                    </a:lnTo>
                    <a:lnTo>
                      <a:pt x="239" y="398"/>
                    </a:lnTo>
                    <a:lnTo>
                      <a:pt x="515" y="468"/>
                    </a:lnTo>
                    <a:lnTo>
                      <a:pt x="0" y="630"/>
                    </a:lnTo>
                    <a:lnTo>
                      <a:pt x="226" y="1173"/>
                    </a:lnTo>
                    <a:lnTo>
                      <a:pt x="97" y="1529"/>
                    </a:lnTo>
                    <a:lnTo>
                      <a:pt x="141" y="1534"/>
                    </a:lnTo>
                    <a:lnTo>
                      <a:pt x="180" y="1542"/>
                    </a:lnTo>
                    <a:lnTo>
                      <a:pt x="216" y="1552"/>
                    </a:lnTo>
                    <a:lnTo>
                      <a:pt x="248" y="1565"/>
                    </a:lnTo>
                    <a:lnTo>
                      <a:pt x="277" y="1579"/>
                    </a:lnTo>
                    <a:lnTo>
                      <a:pt x="302" y="1596"/>
                    </a:lnTo>
                    <a:lnTo>
                      <a:pt x="325" y="1615"/>
                    </a:lnTo>
                    <a:lnTo>
                      <a:pt x="345" y="1634"/>
                    </a:lnTo>
                    <a:lnTo>
                      <a:pt x="364" y="1655"/>
                    </a:lnTo>
                    <a:lnTo>
                      <a:pt x="380" y="1677"/>
                    </a:lnTo>
                    <a:lnTo>
                      <a:pt x="394" y="1700"/>
                    </a:lnTo>
                    <a:lnTo>
                      <a:pt x="407" y="1724"/>
                    </a:lnTo>
                    <a:lnTo>
                      <a:pt x="418" y="1749"/>
                    </a:lnTo>
                    <a:lnTo>
                      <a:pt x="428" y="1774"/>
                    </a:lnTo>
                    <a:lnTo>
                      <a:pt x="438" y="1799"/>
                    </a:lnTo>
                    <a:lnTo>
                      <a:pt x="447" y="1825"/>
                    </a:lnTo>
                    <a:lnTo>
                      <a:pt x="464" y="1875"/>
                    </a:lnTo>
                    <a:lnTo>
                      <a:pt x="482" y="1923"/>
                    </a:lnTo>
                    <a:lnTo>
                      <a:pt x="494" y="1946"/>
                    </a:lnTo>
                    <a:lnTo>
                      <a:pt x="505" y="1968"/>
                    </a:lnTo>
                    <a:lnTo>
                      <a:pt x="517" y="1989"/>
                    </a:lnTo>
                    <a:lnTo>
                      <a:pt x="531" y="2008"/>
                    </a:lnTo>
                    <a:lnTo>
                      <a:pt x="547" y="2026"/>
                    </a:lnTo>
                    <a:lnTo>
                      <a:pt x="565" y="2042"/>
                    </a:lnTo>
                    <a:lnTo>
                      <a:pt x="584" y="2056"/>
                    </a:lnTo>
                    <a:lnTo>
                      <a:pt x="607" y="2068"/>
                    </a:lnTo>
                    <a:lnTo>
                      <a:pt x="633" y="2077"/>
                    </a:lnTo>
                    <a:lnTo>
                      <a:pt x="661" y="2084"/>
                    </a:lnTo>
                    <a:lnTo>
                      <a:pt x="693" y="2088"/>
                    </a:lnTo>
                    <a:lnTo>
                      <a:pt x="728" y="2090"/>
                    </a:lnTo>
                    <a:lnTo>
                      <a:pt x="914" y="2026"/>
                    </a:lnTo>
                    <a:lnTo>
                      <a:pt x="1639" y="1740"/>
                    </a:lnTo>
                    <a:lnTo>
                      <a:pt x="1644" y="2033"/>
                    </a:lnTo>
                    <a:lnTo>
                      <a:pt x="1850" y="1950"/>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29" name="Freeform 24"/>
              <p:cNvSpPr>
                <a:spLocks/>
              </p:cNvSpPr>
              <p:nvPr/>
            </p:nvSpPr>
            <p:spPr bwMode="auto">
              <a:xfrm>
                <a:off x="1498601" y="865188"/>
                <a:ext cx="100013" cy="85725"/>
              </a:xfrm>
              <a:custGeom>
                <a:avLst/>
                <a:gdLst>
                  <a:gd name="T0" fmla="*/ 141 w 2287"/>
                  <a:gd name="T1" fmla="*/ 562 h 1964"/>
                  <a:gd name="T2" fmla="*/ 141 w 2287"/>
                  <a:gd name="T3" fmla="*/ 422 h 1964"/>
                  <a:gd name="T4" fmla="*/ 0 w 2287"/>
                  <a:gd name="T5" fmla="*/ 422 h 1964"/>
                  <a:gd name="T6" fmla="*/ 0 w 2287"/>
                  <a:gd name="T7" fmla="*/ 631 h 1964"/>
                  <a:gd name="T8" fmla="*/ 0 w 2287"/>
                  <a:gd name="T9" fmla="*/ 772 h 1964"/>
                  <a:gd name="T10" fmla="*/ 71 w 2287"/>
                  <a:gd name="T11" fmla="*/ 982 h 1964"/>
                  <a:gd name="T12" fmla="*/ 141 w 2287"/>
                  <a:gd name="T13" fmla="*/ 1122 h 1964"/>
                  <a:gd name="T14" fmla="*/ 211 w 2287"/>
                  <a:gd name="T15" fmla="*/ 1262 h 1964"/>
                  <a:gd name="T16" fmla="*/ 281 w 2287"/>
                  <a:gd name="T17" fmla="*/ 1473 h 1964"/>
                  <a:gd name="T18" fmla="*/ 351 w 2287"/>
                  <a:gd name="T19" fmla="*/ 1544 h 1964"/>
                  <a:gd name="T20" fmla="*/ 422 w 2287"/>
                  <a:gd name="T21" fmla="*/ 1613 h 1964"/>
                  <a:gd name="T22" fmla="*/ 491 w 2287"/>
                  <a:gd name="T23" fmla="*/ 1753 h 1964"/>
                  <a:gd name="T24" fmla="*/ 562 w 2287"/>
                  <a:gd name="T25" fmla="*/ 1824 h 1964"/>
                  <a:gd name="T26" fmla="*/ 702 w 2287"/>
                  <a:gd name="T27" fmla="*/ 1893 h 1964"/>
                  <a:gd name="T28" fmla="*/ 911 w 2287"/>
                  <a:gd name="T29" fmla="*/ 1964 h 1964"/>
                  <a:gd name="T30" fmla="*/ 1193 w 2287"/>
                  <a:gd name="T31" fmla="*/ 1964 h 1964"/>
                  <a:gd name="T32" fmla="*/ 1333 w 2287"/>
                  <a:gd name="T33" fmla="*/ 1893 h 1964"/>
                  <a:gd name="T34" fmla="*/ 1333 w 2287"/>
                  <a:gd name="T35" fmla="*/ 1824 h 1964"/>
                  <a:gd name="T36" fmla="*/ 1036 w 2287"/>
                  <a:gd name="T37" fmla="*/ 1796 h 1964"/>
                  <a:gd name="T38" fmla="*/ 730 w 2287"/>
                  <a:gd name="T39" fmla="*/ 1158 h 1964"/>
                  <a:gd name="T40" fmla="*/ 1352 w 2287"/>
                  <a:gd name="T41" fmla="*/ 1675 h 1964"/>
                  <a:gd name="T42" fmla="*/ 1422 w 2287"/>
                  <a:gd name="T43" fmla="*/ 1609 h 1964"/>
                  <a:gd name="T44" fmla="*/ 1241 w 2287"/>
                  <a:gd name="T45" fmla="*/ 444 h 1964"/>
                  <a:gd name="T46" fmla="*/ 2033 w 2287"/>
                  <a:gd name="T47" fmla="*/ 1193 h 1964"/>
                  <a:gd name="T48" fmla="*/ 2287 w 2287"/>
                  <a:gd name="T49" fmla="*/ 936 h 1964"/>
                  <a:gd name="T50" fmla="*/ 1753 w 2287"/>
                  <a:gd name="T51" fmla="*/ 281 h 1964"/>
                  <a:gd name="T52" fmla="*/ 1262 w 2287"/>
                  <a:gd name="T53" fmla="*/ 0 h 1964"/>
                  <a:gd name="T54" fmla="*/ 826 w 2287"/>
                  <a:gd name="T55" fmla="*/ 2 h 1964"/>
                  <a:gd name="T56" fmla="*/ 913 w 2287"/>
                  <a:gd name="T57" fmla="*/ 632 h 1964"/>
                  <a:gd name="T58" fmla="*/ 744 w 2287"/>
                  <a:gd name="T59" fmla="*/ 933 h 1964"/>
                  <a:gd name="T60" fmla="*/ 562 w 2287"/>
                  <a:gd name="T61" fmla="*/ 631 h 1964"/>
                  <a:gd name="T62" fmla="*/ 407 w 2287"/>
                  <a:gd name="T63" fmla="*/ 634 h 1964"/>
                  <a:gd name="T64" fmla="*/ 491 w 2287"/>
                  <a:gd name="T65" fmla="*/ 1122 h 1964"/>
                  <a:gd name="T66" fmla="*/ 384 w 2287"/>
                  <a:gd name="T67" fmla="*/ 1108 h 1964"/>
                  <a:gd name="T68" fmla="*/ 141 w 2287"/>
                  <a:gd name="T69" fmla="*/ 562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87" h="1964">
                    <a:moveTo>
                      <a:pt x="141" y="562"/>
                    </a:moveTo>
                    <a:lnTo>
                      <a:pt x="141" y="422"/>
                    </a:lnTo>
                    <a:lnTo>
                      <a:pt x="0" y="422"/>
                    </a:lnTo>
                    <a:lnTo>
                      <a:pt x="0" y="631"/>
                    </a:lnTo>
                    <a:lnTo>
                      <a:pt x="0" y="772"/>
                    </a:lnTo>
                    <a:lnTo>
                      <a:pt x="71" y="982"/>
                    </a:lnTo>
                    <a:lnTo>
                      <a:pt x="141" y="1122"/>
                    </a:lnTo>
                    <a:lnTo>
                      <a:pt x="211" y="1262"/>
                    </a:lnTo>
                    <a:lnTo>
                      <a:pt x="281" y="1473"/>
                    </a:lnTo>
                    <a:lnTo>
                      <a:pt x="351" y="1544"/>
                    </a:lnTo>
                    <a:lnTo>
                      <a:pt x="422" y="1613"/>
                    </a:lnTo>
                    <a:lnTo>
                      <a:pt x="491" y="1753"/>
                    </a:lnTo>
                    <a:lnTo>
                      <a:pt x="562" y="1824"/>
                    </a:lnTo>
                    <a:lnTo>
                      <a:pt x="702" y="1893"/>
                    </a:lnTo>
                    <a:lnTo>
                      <a:pt x="911" y="1964"/>
                    </a:lnTo>
                    <a:lnTo>
                      <a:pt x="1193" y="1964"/>
                    </a:lnTo>
                    <a:lnTo>
                      <a:pt x="1333" y="1893"/>
                    </a:lnTo>
                    <a:lnTo>
                      <a:pt x="1333" y="1824"/>
                    </a:lnTo>
                    <a:lnTo>
                      <a:pt x="1036" y="1796"/>
                    </a:lnTo>
                    <a:lnTo>
                      <a:pt x="730" y="1158"/>
                    </a:lnTo>
                    <a:lnTo>
                      <a:pt x="1352" y="1675"/>
                    </a:lnTo>
                    <a:lnTo>
                      <a:pt x="1422" y="1609"/>
                    </a:lnTo>
                    <a:lnTo>
                      <a:pt x="1241" y="444"/>
                    </a:lnTo>
                    <a:lnTo>
                      <a:pt x="2033" y="1193"/>
                    </a:lnTo>
                    <a:lnTo>
                      <a:pt x="2287" y="936"/>
                    </a:lnTo>
                    <a:lnTo>
                      <a:pt x="1753" y="281"/>
                    </a:lnTo>
                    <a:lnTo>
                      <a:pt x="1262" y="0"/>
                    </a:lnTo>
                    <a:lnTo>
                      <a:pt x="826" y="2"/>
                    </a:lnTo>
                    <a:lnTo>
                      <a:pt x="913" y="632"/>
                    </a:lnTo>
                    <a:lnTo>
                      <a:pt x="744" y="933"/>
                    </a:lnTo>
                    <a:lnTo>
                      <a:pt x="562" y="631"/>
                    </a:lnTo>
                    <a:lnTo>
                      <a:pt x="407" y="634"/>
                    </a:lnTo>
                    <a:lnTo>
                      <a:pt x="491" y="1122"/>
                    </a:lnTo>
                    <a:lnTo>
                      <a:pt x="384" y="1108"/>
                    </a:lnTo>
                    <a:lnTo>
                      <a:pt x="141" y="562"/>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30" name="Freeform 25"/>
              <p:cNvSpPr>
                <a:spLocks/>
              </p:cNvSpPr>
              <p:nvPr/>
            </p:nvSpPr>
            <p:spPr bwMode="auto">
              <a:xfrm>
                <a:off x="1169988" y="876301"/>
                <a:ext cx="120650" cy="41275"/>
              </a:xfrm>
              <a:custGeom>
                <a:avLst/>
                <a:gdLst>
                  <a:gd name="T0" fmla="*/ 422 w 2734"/>
                  <a:gd name="T1" fmla="*/ 300 h 945"/>
                  <a:gd name="T2" fmla="*/ 1 w 2734"/>
                  <a:gd name="T3" fmla="*/ 543 h 945"/>
                  <a:gd name="T4" fmla="*/ 10 w 2734"/>
                  <a:gd name="T5" fmla="*/ 615 h 945"/>
                  <a:gd name="T6" fmla="*/ 20 w 2734"/>
                  <a:gd name="T7" fmla="*/ 643 h 945"/>
                  <a:gd name="T8" fmla="*/ 34 w 2734"/>
                  <a:gd name="T9" fmla="*/ 667 h 945"/>
                  <a:gd name="T10" fmla="*/ 52 w 2734"/>
                  <a:gd name="T11" fmla="*/ 686 h 945"/>
                  <a:gd name="T12" fmla="*/ 73 w 2734"/>
                  <a:gd name="T13" fmla="*/ 700 h 945"/>
                  <a:gd name="T14" fmla="*/ 100 w 2734"/>
                  <a:gd name="T15" fmla="*/ 711 h 945"/>
                  <a:gd name="T16" fmla="*/ 155 w 2734"/>
                  <a:gd name="T17" fmla="*/ 722 h 945"/>
                  <a:gd name="T18" fmla="*/ 422 w 2734"/>
                  <a:gd name="T19" fmla="*/ 724 h 945"/>
                  <a:gd name="T20" fmla="*/ 471 w 2734"/>
                  <a:gd name="T21" fmla="*/ 904 h 945"/>
                  <a:gd name="T22" fmla="*/ 517 w 2734"/>
                  <a:gd name="T23" fmla="*/ 877 h 945"/>
                  <a:gd name="T24" fmla="*/ 554 w 2734"/>
                  <a:gd name="T25" fmla="*/ 868 h 945"/>
                  <a:gd name="T26" fmla="*/ 608 w 2734"/>
                  <a:gd name="T27" fmla="*/ 864 h 945"/>
                  <a:gd name="T28" fmla="*/ 1346 w 2734"/>
                  <a:gd name="T29" fmla="*/ 864 h 945"/>
                  <a:gd name="T30" fmla="*/ 1402 w 2734"/>
                  <a:gd name="T31" fmla="*/ 865 h 945"/>
                  <a:gd name="T32" fmla="*/ 1393 w 2734"/>
                  <a:gd name="T33" fmla="*/ 873 h 945"/>
                  <a:gd name="T34" fmla="*/ 1381 w 2734"/>
                  <a:gd name="T35" fmla="*/ 884 h 945"/>
                  <a:gd name="T36" fmla="*/ 1377 w 2734"/>
                  <a:gd name="T37" fmla="*/ 898 h 945"/>
                  <a:gd name="T38" fmla="*/ 1382 w 2734"/>
                  <a:gd name="T39" fmla="*/ 915 h 945"/>
                  <a:gd name="T40" fmla="*/ 1401 w 2734"/>
                  <a:gd name="T41" fmla="*/ 936 h 945"/>
                  <a:gd name="T42" fmla="*/ 1652 w 2734"/>
                  <a:gd name="T43" fmla="*/ 798 h 945"/>
                  <a:gd name="T44" fmla="*/ 1748 w 2734"/>
                  <a:gd name="T45" fmla="*/ 813 h 945"/>
                  <a:gd name="T46" fmla="*/ 1875 w 2734"/>
                  <a:gd name="T47" fmla="*/ 842 h 945"/>
                  <a:gd name="T48" fmla="*/ 1955 w 2734"/>
                  <a:gd name="T49" fmla="*/ 856 h 945"/>
                  <a:gd name="T50" fmla="*/ 2061 w 2734"/>
                  <a:gd name="T51" fmla="*/ 864 h 945"/>
                  <a:gd name="T52" fmla="*/ 2122 w 2734"/>
                  <a:gd name="T53" fmla="*/ 860 h 945"/>
                  <a:gd name="T54" fmla="*/ 2171 w 2734"/>
                  <a:gd name="T55" fmla="*/ 831 h 945"/>
                  <a:gd name="T56" fmla="*/ 2260 w 2734"/>
                  <a:gd name="T57" fmla="*/ 765 h 945"/>
                  <a:gd name="T58" fmla="*/ 2361 w 2734"/>
                  <a:gd name="T59" fmla="*/ 723 h 945"/>
                  <a:gd name="T60" fmla="*/ 2481 w 2734"/>
                  <a:gd name="T61" fmla="*/ 715 h 945"/>
                  <a:gd name="T62" fmla="*/ 2573 w 2734"/>
                  <a:gd name="T63" fmla="*/ 696 h 945"/>
                  <a:gd name="T64" fmla="*/ 2639 w 2734"/>
                  <a:gd name="T65" fmla="*/ 667 h 945"/>
                  <a:gd name="T66" fmla="*/ 2683 w 2734"/>
                  <a:gd name="T67" fmla="*/ 627 h 945"/>
                  <a:gd name="T68" fmla="*/ 2710 w 2734"/>
                  <a:gd name="T69" fmla="*/ 579 h 945"/>
                  <a:gd name="T70" fmla="*/ 2724 w 2734"/>
                  <a:gd name="T71" fmla="*/ 521 h 945"/>
                  <a:gd name="T72" fmla="*/ 2729 w 2734"/>
                  <a:gd name="T73" fmla="*/ 453 h 945"/>
                  <a:gd name="T74" fmla="*/ 2729 w 2734"/>
                  <a:gd name="T75" fmla="*/ 349 h 945"/>
                  <a:gd name="T76" fmla="*/ 2730 w 2734"/>
                  <a:gd name="T77" fmla="*/ 229 h 945"/>
                  <a:gd name="T78" fmla="*/ 2314 w 2734"/>
                  <a:gd name="T79" fmla="*/ 164 h 945"/>
                  <a:gd name="T80" fmla="*/ 2241 w 2734"/>
                  <a:gd name="T81" fmla="*/ 158 h 945"/>
                  <a:gd name="T82" fmla="*/ 2189 w 2734"/>
                  <a:gd name="T83" fmla="*/ 141 h 945"/>
                  <a:gd name="T84" fmla="*/ 2150 w 2734"/>
                  <a:gd name="T85" fmla="*/ 112 h 945"/>
                  <a:gd name="T86" fmla="*/ 2109 w 2734"/>
                  <a:gd name="T87" fmla="*/ 74 h 945"/>
                  <a:gd name="T88" fmla="*/ 2056 w 2734"/>
                  <a:gd name="T89" fmla="*/ 26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34" h="945">
                    <a:moveTo>
                      <a:pt x="982" y="0"/>
                    </a:moveTo>
                    <a:lnTo>
                      <a:pt x="800" y="69"/>
                    </a:lnTo>
                    <a:lnTo>
                      <a:pt x="422" y="300"/>
                    </a:lnTo>
                    <a:lnTo>
                      <a:pt x="0" y="233"/>
                    </a:lnTo>
                    <a:lnTo>
                      <a:pt x="0" y="514"/>
                    </a:lnTo>
                    <a:lnTo>
                      <a:pt x="1" y="543"/>
                    </a:lnTo>
                    <a:lnTo>
                      <a:pt x="3" y="569"/>
                    </a:lnTo>
                    <a:lnTo>
                      <a:pt x="6" y="593"/>
                    </a:lnTo>
                    <a:lnTo>
                      <a:pt x="10" y="615"/>
                    </a:lnTo>
                    <a:lnTo>
                      <a:pt x="13" y="624"/>
                    </a:lnTo>
                    <a:lnTo>
                      <a:pt x="16" y="634"/>
                    </a:lnTo>
                    <a:lnTo>
                      <a:pt x="20" y="643"/>
                    </a:lnTo>
                    <a:lnTo>
                      <a:pt x="24" y="652"/>
                    </a:lnTo>
                    <a:lnTo>
                      <a:pt x="29" y="660"/>
                    </a:lnTo>
                    <a:lnTo>
                      <a:pt x="34" y="667"/>
                    </a:lnTo>
                    <a:lnTo>
                      <a:pt x="40" y="674"/>
                    </a:lnTo>
                    <a:lnTo>
                      <a:pt x="45" y="680"/>
                    </a:lnTo>
                    <a:lnTo>
                      <a:pt x="52" y="686"/>
                    </a:lnTo>
                    <a:lnTo>
                      <a:pt x="58" y="691"/>
                    </a:lnTo>
                    <a:lnTo>
                      <a:pt x="66" y="696"/>
                    </a:lnTo>
                    <a:lnTo>
                      <a:pt x="73" y="700"/>
                    </a:lnTo>
                    <a:lnTo>
                      <a:pt x="82" y="704"/>
                    </a:lnTo>
                    <a:lnTo>
                      <a:pt x="90" y="708"/>
                    </a:lnTo>
                    <a:lnTo>
                      <a:pt x="100" y="711"/>
                    </a:lnTo>
                    <a:lnTo>
                      <a:pt x="110" y="714"/>
                    </a:lnTo>
                    <a:lnTo>
                      <a:pt x="131" y="718"/>
                    </a:lnTo>
                    <a:lnTo>
                      <a:pt x="155" y="722"/>
                    </a:lnTo>
                    <a:lnTo>
                      <a:pt x="182" y="723"/>
                    </a:lnTo>
                    <a:lnTo>
                      <a:pt x="211" y="724"/>
                    </a:lnTo>
                    <a:lnTo>
                      <a:pt x="422" y="724"/>
                    </a:lnTo>
                    <a:lnTo>
                      <a:pt x="422" y="935"/>
                    </a:lnTo>
                    <a:lnTo>
                      <a:pt x="449" y="918"/>
                    </a:lnTo>
                    <a:lnTo>
                      <a:pt x="471" y="904"/>
                    </a:lnTo>
                    <a:lnTo>
                      <a:pt x="489" y="892"/>
                    </a:lnTo>
                    <a:lnTo>
                      <a:pt x="507" y="881"/>
                    </a:lnTo>
                    <a:lnTo>
                      <a:pt x="517" y="877"/>
                    </a:lnTo>
                    <a:lnTo>
                      <a:pt x="528" y="874"/>
                    </a:lnTo>
                    <a:lnTo>
                      <a:pt x="539" y="871"/>
                    </a:lnTo>
                    <a:lnTo>
                      <a:pt x="554" y="868"/>
                    </a:lnTo>
                    <a:lnTo>
                      <a:pt x="569" y="866"/>
                    </a:lnTo>
                    <a:lnTo>
                      <a:pt x="587" y="865"/>
                    </a:lnTo>
                    <a:lnTo>
                      <a:pt x="608" y="864"/>
                    </a:lnTo>
                    <a:lnTo>
                      <a:pt x="631" y="864"/>
                    </a:lnTo>
                    <a:lnTo>
                      <a:pt x="1262" y="864"/>
                    </a:lnTo>
                    <a:lnTo>
                      <a:pt x="1346" y="864"/>
                    </a:lnTo>
                    <a:lnTo>
                      <a:pt x="1388" y="864"/>
                    </a:lnTo>
                    <a:lnTo>
                      <a:pt x="1398" y="864"/>
                    </a:lnTo>
                    <a:lnTo>
                      <a:pt x="1402" y="865"/>
                    </a:lnTo>
                    <a:lnTo>
                      <a:pt x="1402" y="867"/>
                    </a:lnTo>
                    <a:lnTo>
                      <a:pt x="1398" y="869"/>
                    </a:lnTo>
                    <a:lnTo>
                      <a:pt x="1393" y="873"/>
                    </a:lnTo>
                    <a:lnTo>
                      <a:pt x="1387" y="878"/>
                    </a:lnTo>
                    <a:lnTo>
                      <a:pt x="1384" y="881"/>
                    </a:lnTo>
                    <a:lnTo>
                      <a:pt x="1381" y="884"/>
                    </a:lnTo>
                    <a:lnTo>
                      <a:pt x="1379" y="889"/>
                    </a:lnTo>
                    <a:lnTo>
                      <a:pt x="1378" y="893"/>
                    </a:lnTo>
                    <a:lnTo>
                      <a:pt x="1377" y="898"/>
                    </a:lnTo>
                    <a:lnTo>
                      <a:pt x="1378" y="903"/>
                    </a:lnTo>
                    <a:lnTo>
                      <a:pt x="1379" y="909"/>
                    </a:lnTo>
                    <a:lnTo>
                      <a:pt x="1382" y="915"/>
                    </a:lnTo>
                    <a:lnTo>
                      <a:pt x="1387" y="921"/>
                    </a:lnTo>
                    <a:lnTo>
                      <a:pt x="1393" y="929"/>
                    </a:lnTo>
                    <a:lnTo>
                      <a:pt x="1401" y="936"/>
                    </a:lnTo>
                    <a:lnTo>
                      <a:pt x="1411" y="945"/>
                    </a:lnTo>
                    <a:lnTo>
                      <a:pt x="1613" y="795"/>
                    </a:lnTo>
                    <a:lnTo>
                      <a:pt x="1652" y="798"/>
                    </a:lnTo>
                    <a:lnTo>
                      <a:pt x="1687" y="803"/>
                    </a:lnTo>
                    <a:lnTo>
                      <a:pt x="1719" y="808"/>
                    </a:lnTo>
                    <a:lnTo>
                      <a:pt x="1748" y="813"/>
                    </a:lnTo>
                    <a:lnTo>
                      <a:pt x="1801" y="825"/>
                    </a:lnTo>
                    <a:lnTo>
                      <a:pt x="1850" y="836"/>
                    </a:lnTo>
                    <a:lnTo>
                      <a:pt x="1875" y="842"/>
                    </a:lnTo>
                    <a:lnTo>
                      <a:pt x="1900" y="847"/>
                    </a:lnTo>
                    <a:lnTo>
                      <a:pt x="1927" y="852"/>
                    </a:lnTo>
                    <a:lnTo>
                      <a:pt x="1955" y="856"/>
                    </a:lnTo>
                    <a:lnTo>
                      <a:pt x="1988" y="859"/>
                    </a:lnTo>
                    <a:lnTo>
                      <a:pt x="2022" y="862"/>
                    </a:lnTo>
                    <a:lnTo>
                      <a:pt x="2061" y="864"/>
                    </a:lnTo>
                    <a:lnTo>
                      <a:pt x="2103" y="864"/>
                    </a:lnTo>
                    <a:lnTo>
                      <a:pt x="2113" y="863"/>
                    </a:lnTo>
                    <a:lnTo>
                      <a:pt x="2122" y="860"/>
                    </a:lnTo>
                    <a:lnTo>
                      <a:pt x="2133" y="855"/>
                    </a:lnTo>
                    <a:lnTo>
                      <a:pt x="2145" y="848"/>
                    </a:lnTo>
                    <a:lnTo>
                      <a:pt x="2171" y="831"/>
                    </a:lnTo>
                    <a:lnTo>
                      <a:pt x="2200" y="811"/>
                    </a:lnTo>
                    <a:lnTo>
                      <a:pt x="2229" y="788"/>
                    </a:lnTo>
                    <a:lnTo>
                      <a:pt x="2260" y="765"/>
                    </a:lnTo>
                    <a:lnTo>
                      <a:pt x="2288" y="742"/>
                    </a:lnTo>
                    <a:lnTo>
                      <a:pt x="2314" y="724"/>
                    </a:lnTo>
                    <a:lnTo>
                      <a:pt x="2361" y="723"/>
                    </a:lnTo>
                    <a:lnTo>
                      <a:pt x="2405" y="722"/>
                    </a:lnTo>
                    <a:lnTo>
                      <a:pt x="2445" y="719"/>
                    </a:lnTo>
                    <a:lnTo>
                      <a:pt x="2481" y="715"/>
                    </a:lnTo>
                    <a:lnTo>
                      <a:pt x="2515" y="710"/>
                    </a:lnTo>
                    <a:lnTo>
                      <a:pt x="2545" y="703"/>
                    </a:lnTo>
                    <a:lnTo>
                      <a:pt x="2573" y="696"/>
                    </a:lnTo>
                    <a:lnTo>
                      <a:pt x="2597" y="687"/>
                    </a:lnTo>
                    <a:lnTo>
                      <a:pt x="2619" y="678"/>
                    </a:lnTo>
                    <a:lnTo>
                      <a:pt x="2639" y="667"/>
                    </a:lnTo>
                    <a:lnTo>
                      <a:pt x="2656" y="655"/>
                    </a:lnTo>
                    <a:lnTo>
                      <a:pt x="2670" y="642"/>
                    </a:lnTo>
                    <a:lnTo>
                      <a:pt x="2683" y="627"/>
                    </a:lnTo>
                    <a:lnTo>
                      <a:pt x="2693" y="612"/>
                    </a:lnTo>
                    <a:lnTo>
                      <a:pt x="2703" y="596"/>
                    </a:lnTo>
                    <a:lnTo>
                      <a:pt x="2710" y="579"/>
                    </a:lnTo>
                    <a:lnTo>
                      <a:pt x="2716" y="561"/>
                    </a:lnTo>
                    <a:lnTo>
                      <a:pt x="2721" y="541"/>
                    </a:lnTo>
                    <a:lnTo>
                      <a:pt x="2724" y="521"/>
                    </a:lnTo>
                    <a:lnTo>
                      <a:pt x="2727" y="499"/>
                    </a:lnTo>
                    <a:lnTo>
                      <a:pt x="2728" y="477"/>
                    </a:lnTo>
                    <a:lnTo>
                      <a:pt x="2729" y="453"/>
                    </a:lnTo>
                    <a:lnTo>
                      <a:pt x="2730" y="429"/>
                    </a:lnTo>
                    <a:lnTo>
                      <a:pt x="2730" y="403"/>
                    </a:lnTo>
                    <a:lnTo>
                      <a:pt x="2729" y="349"/>
                    </a:lnTo>
                    <a:lnTo>
                      <a:pt x="2729" y="291"/>
                    </a:lnTo>
                    <a:lnTo>
                      <a:pt x="2730" y="261"/>
                    </a:lnTo>
                    <a:lnTo>
                      <a:pt x="2730" y="229"/>
                    </a:lnTo>
                    <a:lnTo>
                      <a:pt x="2732" y="197"/>
                    </a:lnTo>
                    <a:lnTo>
                      <a:pt x="2734" y="164"/>
                    </a:lnTo>
                    <a:lnTo>
                      <a:pt x="2314" y="164"/>
                    </a:lnTo>
                    <a:lnTo>
                      <a:pt x="2286" y="163"/>
                    </a:lnTo>
                    <a:lnTo>
                      <a:pt x="2262" y="161"/>
                    </a:lnTo>
                    <a:lnTo>
                      <a:pt x="2241" y="158"/>
                    </a:lnTo>
                    <a:lnTo>
                      <a:pt x="2221" y="153"/>
                    </a:lnTo>
                    <a:lnTo>
                      <a:pt x="2205" y="148"/>
                    </a:lnTo>
                    <a:lnTo>
                      <a:pt x="2189" y="141"/>
                    </a:lnTo>
                    <a:lnTo>
                      <a:pt x="2175" y="133"/>
                    </a:lnTo>
                    <a:lnTo>
                      <a:pt x="2162" y="122"/>
                    </a:lnTo>
                    <a:lnTo>
                      <a:pt x="2150" y="112"/>
                    </a:lnTo>
                    <a:lnTo>
                      <a:pt x="2137" y="100"/>
                    </a:lnTo>
                    <a:lnTo>
                      <a:pt x="2123" y="88"/>
                    </a:lnTo>
                    <a:lnTo>
                      <a:pt x="2109" y="74"/>
                    </a:lnTo>
                    <a:lnTo>
                      <a:pt x="2093" y="59"/>
                    </a:lnTo>
                    <a:lnTo>
                      <a:pt x="2075" y="43"/>
                    </a:lnTo>
                    <a:lnTo>
                      <a:pt x="2056" y="26"/>
                    </a:lnTo>
                    <a:lnTo>
                      <a:pt x="2034" y="7"/>
                    </a:lnTo>
                    <a:lnTo>
                      <a:pt x="982" y="0"/>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31" name="Freeform 26"/>
              <p:cNvSpPr>
                <a:spLocks/>
              </p:cNvSpPr>
              <p:nvPr/>
            </p:nvSpPr>
            <p:spPr bwMode="auto">
              <a:xfrm>
                <a:off x="1454151" y="744538"/>
                <a:ext cx="112713" cy="96838"/>
              </a:xfrm>
              <a:custGeom>
                <a:avLst/>
                <a:gdLst>
                  <a:gd name="T0" fmla="*/ 1686 w 2524"/>
                  <a:gd name="T1" fmla="*/ 763 h 2181"/>
                  <a:gd name="T2" fmla="*/ 1700 w 2524"/>
                  <a:gd name="T3" fmla="*/ 899 h 2181"/>
                  <a:gd name="T4" fmla="*/ 1721 w 2524"/>
                  <a:gd name="T5" fmla="*/ 1001 h 2181"/>
                  <a:gd name="T6" fmla="*/ 1766 w 2524"/>
                  <a:gd name="T7" fmla="*/ 1128 h 2181"/>
                  <a:gd name="T8" fmla="*/ 1806 w 2524"/>
                  <a:gd name="T9" fmla="*/ 1242 h 2181"/>
                  <a:gd name="T10" fmla="*/ 1820 w 2524"/>
                  <a:gd name="T11" fmla="*/ 1324 h 2181"/>
                  <a:gd name="T12" fmla="*/ 1823 w 2524"/>
                  <a:gd name="T13" fmla="*/ 1683 h 2181"/>
                  <a:gd name="T14" fmla="*/ 826 w 2524"/>
                  <a:gd name="T15" fmla="*/ 1659 h 2181"/>
                  <a:gd name="T16" fmla="*/ 778 w 2524"/>
                  <a:gd name="T17" fmla="*/ 1566 h 2181"/>
                  <a:gd name="T18" fmla="*/ 724 w 2524"/>
                  <a:gd name="T19" fmla="*/ 1416 h 2181"/>
                  <a:gd name="T20" fmla="*/ 678 w 2524"/>
                  <a:gd name="T21" fmla="*/ 1295 h 2181"/>
                  <a:gd name="T22" fmla="*/ 642 w 2524"/>
                  <a:gd name="T23" fmla="*/ 1244 h 2181"/>
                  <a:gd name="T24" fmla="*/ 589 w 2524"/>
                  <a:gd name="T25" fmla="*/ 1208 h 2181"/>
                  <a:gd name="T26" fmla="*/ 514 w 2524"/>
                  <a:gd name="T27" fmla="*/ 1192 h 2181"/>
                  <a:gd name="T28" fmla="*/ 402 w 2524"/>
                  <a:gd name="T29" fmla="*/ 1195 h 2181"/>
                  <a:gd name="T30" fmla="*/ 320 w 2524"/>
                  <a:gd name="T31" fmla="*/ 1208 h 2181"/>
                  <a:gd name="T32" fmla="*/ 215 w 2524"/>
                  <a:gd name="T33" fmla="*/ 1242 h 2181"/>
                  <a:gd name="T34" fmla="*/ 0 w 2524"/>
                  <a:gd name="T35" fmla="*/ 1262 h 2181"/>
                  <a:gd name="T36" fmla="*/ 85 w 2524"/>
                  <a:gd name="T37" fmla="*/ 1303 h 2181"/>
                  <a:gd name="T38" fmla="*/ 169 w 2524"/>
                  <a:gd name="T39" fmla="*/ 1325 h 2181"/>
                  <a:gd name="T40" fmla="*/ 333 w 2524"/>
                  <a:gd name="T41" fmla="*/ 1343 h 2181"/>
                  <a:gd name="T42" fmla="*/ 410 w 2524"/>
                  <a:gd name="T43" fmla="*/ 1356 h 2181"/>
                  <a:gd name="T44" fmla="*/ 482 w 2524"/>
                  <a:gd name="T45" fmla="*/ 1382 h 2181"/>
                  <a:gd name="T46" fmla="*/ 545 w 2524"/>
                  <a:gd name="T47" fmla="*/ 1428 h 2181"/>
                  <a:gd name="T48" fmla="*/ 601 w 2524"/>
                  <a:gd name="T49" fmla="*/ 1503 h 2181"/>
                  <a:gd name="T50" fmla="*/ 666 w 2524"/>
                  <a:gd name="T51" fmla="*/ 1642 h 2181"/>
                  <a:gd name="T52" fmla="*/ 828 w 2524"/>
                  <a:gd name="T53" fmla="*/ 2040 h 2181"/>
                  <a:gd name="T54" fmla="*/ 981 w 2524"/>
                  <a:gd name="T55" fmla="*/ 2103 h 2181"/>
                  <a:gd name="T56" fmla="*/ 1430 w 2524"/>
                  <a:gd name="T57" fmla="*/ 2167 h 2181"/>
                  <a:gd name="T58" fmla="*/ 1533 w 2524"/>
                  <a:gd name="T59" fmla="*/ 2136 h 2181"/>
                  <a:gd name="T60" fmla="*/ 1619 w 2524"/>
                  <a:gd name="T61" fmla="*/ 2112 h 2181"/>
                  <a:gd name="T62" fmla="*/ 1719 w 2524"/>
                  <a:gd name="T63" fmla="*/ 2103 h 2181"/>
                  <a:gd name="T64" fmla="*/ 2383 w 2524"/>
                  <a:gd name="T65" fmla="*/ 1613 h 2181"/>
                  <a:gd name="T66" fmla="*/ 2508 w 2524"/>
                  <a:gd name="T67" fmla="*/ 980 h 2181"/>
                  <a:gd name="T68" fmla="*/ 2464 w 2524"/>
                  <a:gd name="T69" fmla="*/ 748 h 2181"/>
                  <a:gd name="T70" fmla="*/ 2434 w 2524"/>
                  <a:gd name="T71" fmla="*/ 640 h 2181"/>
                  <a:gd name="T72" fmla="*/ 2396 w 2524"/>
                  <a:gd name="T73" fmla="*/ 571 h 2181"/>
                  <a:gd name="T74" fmla="*/ 2339 w 2524"/>
                  <a:gd name="T75" fmla="*/ 514 h 2181"/>
                  <a:gd name="T76" fmla="*/ 2255 w 2524"/>
                  <a:gd name="T77" fmla="*/ 467 h 2181"/>
                  <a:gd name="T78" fmla="*/ 2138 w 2524"/>
                  <a:gd name="T79" fmla="*/ 429 h 2181"/>
                  <a:gd name="T80" fmla="*/ 1581 w 2524"/>
                  <a:gd name="T81" fmla="*/ 128 h 2181"/>
                  <a:gd name="T82" fmla="*/ 998 w 2524"/>
                  <a:gd name="T83" fmla="*/ 53 h 2181"/>
                  <a:gd name="T84" fmla="*/ 1089 w 2524"/>
                  <a:gd name="T85" fmla="*/ 219 h 2181"/>
                  <a:gd name="T86" fmla="*/ 1211 w 2524"/>
                  <a:gd name="T87" fmla="*/ 325 h 2181"/>
                  <a:gd name="T88" fmla="*/ 1346 w 2524"/>
                  <a:gd name="T89" fmla="*/ 387 h 2181"/>
                  <a:gd name="T90" fmla="*/ 1510 w 2524"/>
                  <a:gd name="T91" fmla="*/ 429 h 2181"/>
                  <a:gd name="T92" fmla="*/ 1639 w 2524"/>
                  <a:gd name="T93" fmla="*/ 466 h 2181"/>
                  <a:gd name="T94" fmla="*/ 1695 w 2524"/>
                  <a:gd name="T95" fmla="*/ 516 h 2181"/>
                  <a:gd name="T96" fmla="*/ 1694 w 2524"/>
                  <a:gd name="T97" fmla="*/ 601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24" h="2181">
                    <a:moveTo>
                      <a:pt x="1683" y="631"/>
                    </a:moveTo>
                    <a:lnTo>
                      <a:pt x="1683" y="678"/>
                    </a:lnTo>
                    <a:lnTo>
                      <a:pt x="1684" y="721"/>
                    </a:lnTo>
                    <a:lnTo>
                      <a:pt x="1686" y="763"/>
                    </a:lnTo>
                    <a:lnTo>
                      <a:pt x="1689" y="801"/>
                    </a:lnTo>
                    <a:lnTo>
                      <a:pt x="1692" y="836"/>
                    </a:lnTo>
                    <a:lnTo>
                      <a:pt x="1696" y="869"/>
                    </a:lnTo>
                    <a:lnTo>
                      <a:pt x="1700" y="899"/>
                    </a:lnTo>
                    <a:lnTo>
                      <a:pt x="1705" y="927"/>
                    </a:lnTo>
                    <a:lnTo>
                      <a:pt x="1710" y="953"/>
                    </a:lnTo>
                    <a:lnTo>
                      <a:pt x="1715" y="978"/>
                    </a:lnTo>
                    <a:lnTo>
                      <a:pt x="1721" y="1001"/>
                    </a:lnTo>
                    <a:lnTo>
                      <a:pt x="1727" y="1022"/>
                    </a:lnTo>
                    <a:lnTo>
                      <a:pt x="1739" y="1061"/>
                    </a:lnTo>
                    <a:lnTo>
                      <a:pt x="1752" y="1095"/>
                    </a:lnTo>
                    <a:lnTo>
                      <a:pt x="1766" y="1128"/>
                    </a:lnTo>
                    <a:lnTo>
                      <a:pt x="1779" y="1159"/>
                    </a:lnTo>
                    <a:lnTo>
                      <a:pt x="1791" y="1191"/>
                    </a:lnTo>
                    <a:lnTo>
                      <a:pt x="1801" y="1224"/>
                    </a:lnTo>
                    <a:lnTo>
                      <a:pt x="1806" y="1242"/>
                    </a:lnTo>
                    <a:lnTo>
                      <a:pt x="1810" y="1261"/>
                    </a:lnTo>
                    <a:lnTo>
                      <a:pt x="1814" y="1280"/>
                    </a:lnTo>
                    <a:lnTo>
                      <a:pt x="1817" y="1301"/>
                    </a:lnTo>
                    <a:lnTo>
                      <a:pt x="1820" y="1324"/>
                    </a:lnTo>
                    <a:lnTo>
                      <a:pt x="1821" y="1348"/>
                    </a:lnTo>
                    <a:lnTo>
                      <a:pt x="1823" y="1375"/>
                    </a:lnTo>
                    <a:lnTo>
                      <a:pt x="1823" y="1402"/>
                    </a:lnTo>
                    <a:lnTo>
                      <a:pt x="1823" y="1683"/>
                    </a:lnTo>
                    <a:lnTo>
                      <a:pt x="1403" y="1683"/>
                    </a:lnTo>
                    <a:lnTo>
                      <a:pt x="1192" y="1683"/>
                    </a:lnTo>
                    <a:lnTo>
                      <a:pt x="841" y="1683"/>
                    </a:lnTo>
                    <a:lnTo>
                      <a:pt x="826" y="1659"/>
                    </a:lnTo>
                    <a:lnTo>
                      <a:pt x="812" y="1636"/>
                    </a:lnTo>
                    <a:lnTo>
                      <a:pt x="800" y="1613"/>
                    </a:lnTo>
                    <a:lnTo>
                      <a:pt x="788" y="1589"/>
                    </a:lnTo>
                    <a:lnTo>
                      <a:pt x="778" y="1566"/>
                    </a:lnTo>
                    <a:lnTo>
                      <a:pt x="768" y="1543"/>
                    </a:lnTo>
                    <a:lnTo>
                      <a:pt x="760" y="1521"/>
                    </a:lnTo>
                    <a:lnTo>
                      <a:pt x="752" y="1500"/>
                    </a:lnTo>
                    <a:lnTo>
                      <a:pt x="724" y="1416"/>
                    </a:lnTo>
                    <a:lnTo>
                      <a:pt x="699" y="1342"/>
                    </a:lnTo>
                    <a:lnTo>
                      <a:pt x="692" y="1325"/>
                    </a:lnTo>
                    <a:lnTo>
                      <a:pt x="685" y="1310"/>
                    </a:lnTo>
                    <a:lnTo>
                      <a:pt x="678" y="1295"/>
                    </a:lnTo>
                    <a:lnTo>
                      <a:pt x="670" y="1281"/>
                    </a:lnTo>
                    <a:lnTo>
                      <a:pt x="661" y="1267"/>
                    </a:lnTo>
                    <a:lnTo>
                      <a:pt x="652" y="1255"/>
                    </a:lnTo>
                    <a:lnTo>
                      <a:pt x="642" y="1244"/>
                    </a:lnTo>
                    <a:lnTo>
                      <a:pt x="631" y="1232"/>
                    </a:lnTo>
                    <a:lnTo>
                      <a:pt x="618" y="1223"/>
                    </a:lnTo>
                    <a:lnTo>
                      <a:pt x="605" y="1215"/>
                    </a:lnTo>
                    <a:lnTo>
                      <a:pt x="589" y="1208"/>
                    </a:lnTo>
                    <a:lnTo>
                      <a:pt x="573" y="1202"/>
                    </a:lnTo>
                    <a:lnTo>
                      <a:pt x="555" y="1198"/>
                    </a:lnTo>
                    <a:lnTo>
                      <a:pt x="535" y="1194"/>
                    </a:lnTo>
                    <a:lnTo>
                      <a:pt x="514" y="1192"/>
                    </a:lnTo>
                    <a:lnTo>
                      <a:pt x="491" y="1192"/>
                    </a:lnTo>
                    <a:lnTo>
                      <a:pt x="457" y="1192"/>
                    </a:lnTo>
                    <a:lnTo>
                      <a:pt x="428" y="1193"/>
                    </a:lnTo>
                    <a:lnTo>
                      <a:pt x="402" y="1195"/>
                    </a:lnTo>
                    <a:lnTo>
                      <a:pt x="379" y="1197"/>
                    </a:lnTo>
                    <a:lnTo>
                      <a:pt x="358" y="1201"/>
                    </a:lnTo>
                    <a:lnTo>
                      <a:pt x="339" y="1204"/>
                    </a:lnTo>
                    <a:lnTo>
                      <a:pt x="320" y="1208"/>
                    </a:lnTo>
                    <a:lnTo>
                      <a:pt x="303" y="1213"/>
                    </a:lnTo>
                    <a:lnTo>
                      <a:pt x="270" y="1223"/>
                    </a:lnTo>
                    <a:lnTo>
                      <a:pt x="235" y="1236"/>
                    </a:lnTo>
                    <a:lnTo>
                      <a:pt x="215" y="1242"/>
                    </a:lnTo>
                    <a:lnTo>
                      <a:pt x="192" y="1249"/>
                    </a:lnTo>
                    <a:lnTo>
                      <a:pt x="168" y="1255"/>
                    </a:lnTo>
                    <a:lnTo>
                      <a:pt x="140" y="1262"/>
                    </a:lnTo>
                    <a:lnTo>
                      <a:pt x="0" y="1262"/>
                    </a:lnTo>
                    <a:lnTo>
                      <a:pt x="21" y="1275"/>
                    </a:lnTo>
                    <a:lnTo>
                      <a:pt x="42" y="1285"/>
                    </a:lnTo>
                    <a:lnTo>
                      <a:pt x="63" y="1295"/>
                    </a:lnTo>
                    <a:lnTo>
                      <a:pt x="85" y="1303"/>
                    </a:lnTo>
                    <a:lnTo>
                      <a:pt x="106" y="1310"/>
                    </a:lnTo>
                    <a:lnTo>
                      <a:pt x="127" y="1315"/>
                    </a:lnTo>
                    <a:lnTo>
                      <a:pt x="148" y="1320"/>
                    </a:lnTo>
                    <a:lnTo>
                      <a:pt x="169" y="1325"/>
                    </a:lnTo>
                    <a:lnTo>
                      <a:pt x="211" y="1331"/>
                    </a:lnTo>
                    <a:lnTo>
                      <a:pt x="253" y="1336"/>
                    </a:lnTo>
                    <a:lnTo>
                      <a:pt x="293" y="1339"/>
                    </a:lnTo>
                    <a:lnTo>
                      <a:pt x="333" y="1343"/>
                    </a:lnTo>
                    <a:lnTo>
                      <a:pt x="353" y="1346"/>
                    </a:lnTo>
                    <a:lnTo>
                      <a:pt x="372" y="1349"/>
                    </a:lnTo>
                    <a:lnTo>
                      <a:pt x="391" y="1352"/>
                    </a:lnTo>
                    <a:lnTo>
                      <a:pt x="410" y="1356"/>
                    </a:lnTo>
                    <a:lnTo>
                      <a:pt x="428" y="1362"/>
                    </a:lnTo>
                    <a:lnTo>
                      <a:pt x="446" y="1368"/>
                    </a:lnTo>
                    <a:lnTo>
                      <a:pt x="463" y="1374"/>
                    </a:lnTo>
                    <a:lnTo>
                      <a:pt x="482" y="1382"/>
                    </a:lnTo>
                    <a:lnTo>
                      <a:pt x="498" y="1392"/>
                    </a:lnTo>
                    <a:lnTo>
                      <a:pt x="514" y="1402"/>
                    </a:lnTo>
                    <a:lnTo>
                      <a:pt x="530" y="1414"/>
                    </a:lnTo>
                    <a:lnTo>
                      <a:pt x="545" y="1428"/>
                    </a:lnTo>
                    <a:lnTo>
                      <a:pt x="560" y="1444"/>
                    </a:lnTo>
                    <a:lnTo>
                      <a:pt x="574" y="1461"/>
                    </a:lnTo>
                    <a:lnTo>
                      <a:pt x="587" y="1481"/>
                    </a:lnTo>
                    <a:lnTo>
                      <a:pt x="601" y="1503"/>
                    </a:lnTo>
                    <a:lnTo>
                      <a:pt x="614" y="1529"/>
                    </a:lnTo>
                    <a:lnTo>
                      <a:pt x="630" y="1561"/>
                    </a:lnTo>
                    <a:lnTo>
                      <a:pt x="647" y="1599"/>
                    </a:lnTo>
                    <a:lnTo>
                      <a:pt x="666" y="1642"/>
                    </a:lnTo>
                    <a:lnTo>
                      <a:pt x="706" y="1737"/>
                    </a:lnTo>
                    <a:lnTo>
                      <a:pt x="750" y="1840"/>
                    </a:lnTo>
                    <a:lnTo>
                      <a:pt x="791" y="1944"/>
                    </a:lnTo>
                    <a:lnTo>
                      <a:pt x="828" y="2040"/>
                    </a:lnTo>
                    <a:lnTo>
                      <a:pt x="859" y="2122"/>
                    </a:lnTo>
                    <a:lnTo>
                      <a:pt x="880" y="2181"/>
                    </a:lnTo>
                    <a:lnTo>
                      <a:pt x="943" y="1952"/>
                    </a:lnTo>
                    <a:lnTo>
                      <a:pt x="981" y="2103"/>
                    </a:lnTo>
                    <a:lnTo>
                      <a:pt x="1122" y="2103"/>
                    </a:lnTo>
                    <a:lnTo>
                      <a:pt x="1151" y="1920"/>
                    </a:lnTo>
                    <a:lnTo>
                      <a:pt x="1403" y="2174"/>
                    </a:lnTo>
                    <a:lnTo>
                      <a:pt x="1430" y="2167"/>
                    </a:lnTo>
                    <a:lnTo>
                      <a:pt x="1455" y="2160"/>
                    </a:lnTo>
                    <a:lnTo>
                      <a:pt x="1476" y="2154"/>
                    </a:lnTo>
                    <a:lnTo>
                      <a:pt x="1496" y="2147"/>
                    </a:lnTo>
                    <a:lnTo>
                      <a:pt x="1533" y="2136"/>
                    </a:lnTo>
                    <a:lnTo>
                      <a:pt x="1565" y="2125"/>
                    </a:lnTo>
                    <a:lnTo>
                      <a:pt x="1582" y="2121"/>
                    </a:lnTo>
                    <a:lnTo>
                      <a:pt x="1600" y="2115"/>
                    </a:lnTo>
                    <a:lnTo>
                      <a:pt x="1619" y="2112"/>
                    </a:lnTo>
                    <a:lnTo>
                      <a:pt x="1641" y="2109"/>
                    </a:lnTo>
                    <a:lnTo>
                      <a:pt x="1664" y="2106"/>
                    </a:lnTo>
                    <a:lnTo>
                      <a:pt x="1690" y="2104"/>
                    </a:lnTo>
                    <a:lnTo>
                      <a:pt x="1719" y="2103"/>
                    </a:lnTo>
                    <a:lnTo>
                      <a:pt x="1752" y="2103"/>
                    </a:lnTo>
                    <a:lnTo>
                      <a:pt x="2161" y="2105"/>
                    </a:lnTo>
                    <a:lnTo>
                      <a:pt x="2100" y="1555"/>
                    </a:lnTo>
                    <a:lnTo>
                      <a:pt x="2383" y="1613"/>
                    </a:lnTo>
                    <a:lnTo>
                      <a:pt x="2383" y="1472"/>
                    </a:lnTo>
                    <a:lnTo>
                      <a:pt x="2524" y="1472"/>
                    </a:lnTo>
                    <a:lnTo>
                      <a:pt x="2524" y="1052"/>
                    </a:lnTo>
                    <a:lnTo>
                      <a:pt x="2508" y="980"/>
                    </a:lnTo>
                    <a:lnTo>
                      <a:pt x="2495" y="914"/>
                    </a:lnTo>
                    <a:lnTo>
                      <a:pt x="2484" y="853"/>
                    </a:lnTo>
                    <a:lnTo>
                      <a:pt x="2474" y="798"/>
                    </a:lnTo>
                    <a:lnTo>
                      <a:pt x="2464" y="748"/>
                    </a:lnTo>
                    <a:lnTo>
                      <a:pt x="2454" y="701"/>
                    </a:lnTo>
                    <a:lnTo>
                      <a:pt x="2448" y="680"/>
                    </a:lnTo>
                    <a:lnTo>
                      <a:pt x="2441" y="660"/>
                    </a:lnTo>
                    <a:lnTo>
                      <a:pt x="2434" y="640"/>
                    </a:lnTo>
                    <a:lnTo>
                      <a:pt x="2426" y="622"/>
                    </a:lnTo>
                    <a:lnTo>
                      <a:pt x="2417" y="603"/>
                    </a:lnTo>
                    <a:lnTo>
                      <a:pt x="2407" y="586"/>
                    </a:lnTo>
                    <a:lnTo>
                      <a:pt x="2396" y="571"/>
                    </a:lnTo>
                    <a:lnTo>
                      <a:pt x="2384" y="555"/>
                    </a:lnTo>
                    <a:lnTo>
                      <a:pt x="2370" y="541"/>
                    </a:lnTo>
                    <a:lnTo>
                      <a:pt x="2356" y="527"/>
                    </a:lnTo>
                    <a:lnTo>
                      <a:pt x="2339" y="514"/>
                    </a:lnTo>
                    <a:lnTo>
                      <a:pt x="2321" y="502"/>
                    </a:lnTo>
                    <a:lnTo>
                      <a:pt x="2302" y="490"/>
                    </a:lnTo>
                    <a:lnTo>
                      <a:pt x="2279" y="479"/>
                    </a:lnTo>
                    <a:lnTo>
                      <a:pt x="2255" y="467"/>
                    </a:lnTo>
                    <a:lnTo>
                      <a:pt x="2230" y="457"/>
                    </a:lnTo>
                    <a:lnTo>
                      <a:pt x="2202" y="447"/>
                    </a:lnTo>
                    <a:lnTo>
                      <a:pt x="2172" y="438"/>
                    </a:lnTo>
                    <a:lnTo>
                      <a:pt x="2138" y="429"/>
                    </a:lnTo>
                    <a:lnTo>
                      <a:pt x="2103" y="420"/>
                    </a:lnTo>
                    <a:lnTo>
                      <a:pt x="2174" y="210"/>
                    </a:lnTo>
                    <a:lnTo>
                      <a:pt x="1552" y="35"/>
                    </a:lnTo>
                    <a:lnTo>
                      <a:pt x="1581" y="128"/>
                    </a:lnTo>
                    <a:lnTo>
                      <a:pt x="1262" y="280"/>
                    </a:lnTo>
                    <a:lnTo>
                      <a:pt x="1260" y="78"/>
                    </a:lnTo>
                    <a:lnTo>
                      <a:pt x="981" y="0"/>
                    </a:lnTo>
                    <a:lnTo>
                      <a:pt x="998" y="53"/>
                    </a:lnTo>
                    <a:lnTo>
                      <a:pt x="1018" y="102"/>
                    </a:lnTo>
                    <a:lnTo>
                      <a:pt x="1039" y="145"/>
                    </a:lnTo>
                    <a:lnTo>
                      <a:pt x="1063" y="184"/>
                    </a:lnTo>
                    <a:lnTo>
                      <a:pt x="1089" y="219"/>
                    </a:lnTo>
                    <a:lnTo>
                      <a:pt x="1118" y="251"/>
                    </a:lnTo>
                    <a:lnTo>
                      <a:pt x="1148" y="279"/>
                    </a:lnTo>
                    <a:lnTo>
                      <a:pt x="1179" y="303"/>
                    </a:lnTo>
                    <a:lnTo>
                      <a:pt x="1211" y="325"/>
                    </a:lnTo>
                    <a:lnTo>
                      <a:pt x="1245" y="343"/>
                    </a:lnTo>
                    <a:lnTo>
                      <a:pt x="1278" y="360"/>
                    </a:lnTo>
                    <a:lnTo>
                      <a:pt x="1312" y="374"/>
                    </a:lnTo>
                    <a:lnTo>
                      <a:pt x="1346" y="387"/>
                    </a:lnTo>
                    <a:lnTo>
                      <a:pt x="1381" y="397"/>
                    </a:lnTo>
                    <a:lnTo>
                      <a:pt x="1414" y="406"/>
                    </a:lnTo>
                    <a:lnTo>
                      <a:pt x="1447" y="415"/>
                    </a:lnTo>
                    <a:lnTo>
                      <a:pt x="1510" y="429"/>
                    </a:lnTo>
                    <a:lnTo>
                      <a:pt x="1567" y="442"/>
                    </a:lnTo>
                    <a:lnTo>
                      <a:pt x="1593" y="450"/>
                    </a:lnTo>
                    <a:lnTo>
                      <a:pt x="1617" y="457"/>
                    </a:lnTo>
                    <a:lnTo>
                      <a:pt x="1639" y="466"/>
                    </a:lnTo>
                    <a:lnTo>
                      <a:pt x="1658" y="476"/>
                    </a:lnTo>
                    <a:lnTo>
                      <a:pt x="1673" y="488"/>
                    </a:lnTo>
                    <a:lnTo>
                      <a:pt x="1686" y="501"/>
                    </a:lnTo>
                    <a:lnTo>
                      <a:pt x="1695" y="516"/>
                    </a:lnTo>
                    <a:lnTo>
                      <a:pt x="1701" y="533"/>
                    </a:lnTo>
                    <a:lnTo>
                      <a:pt x="1703" y="553"/>
                    </a:lnTo>
                    <a:lnTo>
                      <a:pt x="1701" y="575"/>
                    </a:lnTo>
                    <a:lnTo>
                      <a:pt x="1694" y="601"/>
                    </a:lnTo>
                    <a:lnTo>
                      <a:pt x="1683" y="631"/>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32" name="Freeform 27"/>
              <p:cNvSpPr>
                <a:spLocks/>
              </p:cNvSpPr>
              <p:nvPr/>
            </p:nvSpPr>
            <p:spPr bwMode="auto">
              <a:xfrm>
                <a:off x="1042988" y="774701"/>
                <a:ext cx="165100" cy="123825"/>
              </a:xfrm>
              <a:custGeom>
                <a:avLst/>
                <a:gdLst>
                  <a:gd name="T0" fmla="*/ 3085 w 3716"/>
                  <a:gd name="T1" fmla="*/ 210 h 2805"/>
                  <a:gd name="T2" fmla="*/ 2805 w 3716"/>
                  <a:gd name="T3" fmla="*/ 421 h 2805"/>
                  <a:gd name="T4" fmla="*/ 2594 w 3716"/>
                  <a:gd name="T5" fmla="*/ 631 h 2805"/>
                  <a:gd name="T6" fmla="*/ 2314 w 3716"/>
                  <a:gd name="T7" fmla="*/ 841 h 2805"/>
                  <a:gd name="T8" fmla="*/ 2103 w 3716"/>
                  <a:gd name="T9" fmla="*/ 1052 h 2805"/>
                  <a:gd name="T10" fmla="*/ 1823 w 3716"/>
                  <a:gd name="T11" fmla="*/ 1262 h 2805"/>
                  <a:gd name="T12" fmla="*/ 1542 w 3716"/>
                  <a:gd name="T13" fmla="*/ 1473 h 2805"/>
                  <a:gd name="T14" fmla="*/ 1262 w 3716"/>
                  <a:gd name="T15" fmla="*/ 1683 h 2805"/>
                  <a:gd name="T16" fmla="*/ 982 w 3716"/>
                  <a:gd name="T17" fmla="*/ 1893 h 2805"/>
                  <a:gd name="T18" fmla="*/ 702 w 3716"/>
                  <a:gd name="T19" fmla="*/ 2104 h 2805"/>
                  <a:gd name="T20" fmla="*/ 420 w 3716"/>
                  <a:gd name="T21" fmla="*/ 2314 h 2805"/>
                  <a:gd name="T22" fmla="*/ 71 w 3716"/>
                  <a:gd name="T23" fmla="*/ 2524 h 2805"/>
                  <a:gd name="T24" fmla="*/ 0 w 3716"/>
                  <a:gd name="T25" fmla="*/ 2805 h 2805"/>
                  <a:gd name="T26" fmla="*/ 139 w 3716"/>
                  <a:gd name="T27" fmla="*/ 2761 h 2805"/>
                  <a:gd name="T28" fmla="*/ 262 w 3716"/>
                  <a:gd name="T29" fmla="*/ 2703 h 2805"/>
                  <a:gd name="T30" fmla="*/ 372 w 3716"/>
                  <a:gd name="T31" fmla="*/ 2631 h 2805"/>
                  <a:gd name="T32" fmla="*/ 474 w 3716"/>
                  <a:gd name="T33" fmla="*/ 2553 h 2805"/>
                  <a:gd name="T34" fmla="*/ 665 w 3716"/>
                  <a:gd name="T35" fmla="*/ 2387 h 2805"/>
                  <a:gd name="T36" fmla="*/ 796 w 3716"/>
                  <a:gd name="T37" fmla="*/ 2282 h 2805"/>
                  <a:gd name="T38" fmla="*/ 902 w 3716"/>
                  <a:gd name="T39" fmla="*/ 2214 h 2805"/>
                  <a:gd name="T40" fmla="*/ 1018 w 3716"/>
                  <a:gd name="T41" fmla="*/ 2157 h 2805"/>
                  <a:gd name="T42" fmla="*/ 1149 w 3716"/>
                  <a:gd name="T43" fmla="*/ 2117 h 2805"/>
                  <a:gd name="T44" fmla="*/ 1329 w 3716"/>
                  <a:gd name="T45" fmla="*/ 2081 h 2805"/>
                  <a:gd name="T46" fmla="*/ 1504 w 3716"/>
                  <a:gd name="T47" fmla="*/ 2027 h 2805"/>
                  <a:gd name="T48" fmla="*/ 1651 w 3716"/>
                  <a:gd name="T49" fmla="*/ 1963 h 2805"/>
                  <a:gd name="T50" fmla="*/ 1778 w 3716"/>
                  <a:gd name="T51" fmla="*/ 1889 h 2805"/>
                  <a:gd name="T52" fmla="*/ 1889 w 3716"/>
                  <a:gd name="T53" fmla="*/ 1812 h 2805"/>
                  <a:gd name="T54" fmla="*/ 2022 w 3716"/>
                  <a:gd name="T55" fmla="*/ 1708 h 2805"/>
                  <a:gd name="T56" fmla="*/ 2149 w 3716"/>
                  <a:gd name="T57" fmla="*/ 1613 h 2805"/>
                  <a:gd name="T58" fmla="*/ 2247 w 3716"/>
                  <a:gd name="T59" fmla="*/ 1553 h 2805"/>
                  <a:gd name="T60" fmla="*/ 2356 w 3716"/>
                  <a:gd name="T61" fmla="*/ 1506 h 2805"/>
                  <a:gd name="T62" fmla="*/ 2479 w 3716"/>
                  <a:gd name="T63" fmla="*/ 1478 h 2805"/>
                  <a:gd name="T64" fmla="*/ 2719 w 3716"/>
                  <a:gd name="T65" fmla="*/ 1258 h 2805"/>
                  <a:gd name="T66" fmla="*/ 3452 w 3716"/>
                  <a:gd name="T67" fmla="*/ 743 h 2805"/>
                  <a:gd name="T68" fmla="*/ 3488 w 3716"/>
                  <a:gd name="T69" fmla="*/ 685 h 2805"/>
                  <a:gd name="T70" fmla="*/ 3499 w 3716"/>
                  <a:gd name="T71" fmla="*/ 652 h 2805"/>
                  <a:gd name="T72" fmla="*/ 3504 w 3716"/>
                  <a:gd name="T73" fmla="*/ 605 h 2805"/>
                  <a:gd name="T74" fmla="*/ 3505 w 3716"/>
                  <a:gd name="T75" fmla="*/ 534 h 2805"/>
                  <a:gd name="T76" fmla="*/ 3495 w 3716"/>
                  <a:gd name="T77" fmla="*/ 469 h 2805"/>
                  <a:gd name="T78" fmla="*/ 3476 w 3716"/>
                  <a:gd name="T79" fmla="*/ 423 h 2805"/>
                  <a:gd name="T80" fmla="*/ 3426 w 3716"/>
                  <a:gd name="T81" fmla="*/ 359 h 2805"/>
                  <a:gd name="T82" fmla="*/ 3385 w 3716"/>
                  <a:gd name="T83" fmla="*/ 309 h 2805"/>
                  <a:gd name="T84" fmla="*/ 3505 w 3716"/>
                  <a:gd name="T85" fmla="*/ 0 h 2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16" h="2805">
                    <a:moveTo>
                      <a:pt x="3296" y="70"/>
                    </a:moveTo>
                    <a:lnTo>
                      <a:pt x="3154" y="140"/>
                    </a:lnTo>
                    <a:lnTo>
                      <a:pt x="3085" y="210"/>
                    </a:lnTo>
                    <a:lnTo>
                      <a:pt x="2945" y="280"/>
                    </a:lnTo>
                    <a:lnTo>
                      <a:pt x="2874" y="351"/>
                    </a:lnTo>
                    <a:lnTo>
                      <a:pt x="2805" y="421"/>
                    </a:lnTo>
                    <a:lnTo>
                      <a:pt x="2734" y="491"/>
                    </a:lnTo>
                    <a:lnTo>
                      <a:pt x="2665" y="561"/>
                    </a:lnTo>
                    <a:lnTo>
                      <a:pt x="2594" y="631"/>
                    </a:lnTo>
                    <a:lnTo>
                      <a:pt x="2524" y="701"/>
                    </a:lnTo>
                    <a:lnTo>
                      <a:pt x="2454" y="771"/>
                    </a:lnTo>
                    <a:lnTo>
                      <a:pt x="2314" y="841"/>
                    </a:lnTo>
                    <a:lnTo>
                      <a:pt x="2243" y="912"/>
                    </a:lnTo>
                    <a:lnTo>
                      <a:pt x="2173" y="982"/>
                    </a:lnTo>
                    <a:lnTo>
                      <a:pt x="2103" y="1052"/>
                    </a:lnTo>
                    <a:lnTo>
                      <a:pt x="1963" y="1122"/>
                    </a:lnTo>
                    <a:lnTo>
                      <a:pt x="1893" y="1192"/>
                    </a:lnTo>
                    <a:lnTo>
                      <a:pt x="1823" y="1262"/>
                    </a:lnTo>
                    <a:lnTo>
                      <a:pt x="1683" y="1332"/>
                    </a:lnTo>
                    <a:lnTo>
                      <a:pt x="1613" y="1402"/>
                    </a:lnTo>
                    <a:lnTo>
                      <a:pt x="1542" y="1473"/>
                    </a:lnTo>
                    <a:lnTo>
                      <a:pt x="1402" y="1543"/>
                    </a:lnTo>
                    <a:lnTo>
                      <a:pt x="1332" y="1613"/>
                    </a:lnTo>
                    <a:lnTo>
                      <a:pt x="1262" y="1683"/>
                    </a:lnTo>
                    <a:lnTo>
                      <a:pt x="1122" y="1753"/>
                    </a:lnTo>
                    <a:lnTo>
                      <a:pt x="1051" y="1823"/>
                    </a:lnTo>
                    <a:lnTo>
                      <a:pt x="982" y="1893"/>
                    </a:lnTo>
                    <a:lnTo>
                      <a:pt x="842" y="1964"/>
                    </a:lnTo>
                    <a:lnTo>
                      <a:pt x="771" y="2033"/>
                    </a:lnTo>
                    <a:lnTo>
                      <a:pt x="702" y="2104"/>
                    </a:lnTo>
                    <a:lnTo>
                      <a:pt x="562" y="2174"/>
                    </a:lnTo>
                    <a:lnTo>
                      <a:pt x="491" y="2244"/>
                    </a:lnTo>
                    <a:lnTo>
                      <a:pt x="420" y="2314"/>
                    </a:lnTo>
                    <a:lnTo>
                      <a:pt x="280" y="2384"/>
                    </a:lnTo>
                    <a:lnTo>
                      <a:pt x="211" y="2455"/>
                    </a:lnTo>
                    <a:lnTo>
                      <a:pt x="71" y="2524"/>
                    </a:lnTo>
                    <a:lnTo>
                      <a:pt x="0" y="2595"/>
                    </a:lnTo>
                    <a:lnTo>
                      <a:pt x="0" y="2664"/>
                    </a:lnTo>
                    <a:lnTo>
                      <a:pt x="0" y="2805"/>
                    </a:lnTo>
                    <a:lnTo>
                      <a:pt x="49" y="2792"/>
                    </a:lnTo>
                    <a:lnTo>
                      <a:pt x="95" y="2777"/>
                    </a:lnTo>
                    <a:lnTo>
                      <a:pt x="139" y="2761"/>
                    </a:lnTo>
                    <a:lnTo>
                      <a:pt x="182" y="2743"/>
                    </a:lnTo>
                    <a:lnTo>
                      <a:pt x="223" y="2723"/>
                    </a:lnTo>
                    <a:lnTo>
                      <a:pt x="262" y="2703"/>
                    </a:lnTo>
                    <a:lnTo>
                      <a:pt x="299" y="2680"/>
                    </a:lnTo>
                    <a:lnTo>
                      <a:pt x="337" y="2656"/>
                    </a:lnTo>
                    <a:lnTo>
                      <a:pt x="372" y="2631"/>
                    </a:lnTo>
                    <a:lnTo>
                      <a:pt x="407" y="2606"/>
                    </a:lnTo>
                    <a:lnTo>
                      <a:pt x="441" y="2580"/>
                    </a:lnTo>
                    <a:lnTo>
                      <a:pt x="474" y="2553"/>
                    </a:lnTo>
                    <a:lnTo>
                      <a:pt x="538" y="2498"/>
                    </a:lnTo>
                    <a:lnTo>
                      <a:pt x="602" y="2443"/>
                    </a:lnTo>
                    <a:lnTo>
                      <a:pt x="665" y="2387"/>
                    </a:lnTo>
                    <a:lnTo>
                      <a:pt x="730" y="2334"/>
                    </a:lnTo>
                    <a:lnTo>
                      <a:pt x="763" y="2308"/>
                    </a:lnTo>
                    <a:lnTo>
                      <a:pt x="796" y="2282"/>
                    </a:lnTo>
                    <a:lnTo>
                      <a:pt x="831" y="2258"/>
                    </a:lnTo>
                    <a:lnTo>
                      <a:pt x="866" y="2236"/>
                    </a:lnTo>
                    <a:lnTo>
                      <a:pt x="902" y="2214"/>
                    </a:lnTo>
                    <a:lnTo>
                      <a:pt x="939" y="2194"/>
                    </a:lnTo>
                    <a:lnTo>
                      <a:pt x="978" y="2175"/>
                    </a:lnTo>
                    <a:lnTo>
                      <a:pt x="1018" y="2157"/>
                    </a:lnTo>
                    <a:lnTo>
                      <a:pt x="1060" y="2142"/>
                    </a:lnTo>
                    <a:lnTo>
                      <a:pt x="1104" y="2128"/>
                    </a:lnTo>
                    <a:lnTo>
                      <a:pt x="1149" y="2117"/>
                    </a:lnTo>
                    <a:lnTo>
                      <a:pt x="1196" y="2108"/>
                    </a:lnTo>
                    <a:lnTo>
                      <a:pt x="1265" y="2096"/>
                    </a:lnTo>
                    <a:lnTo>
                      <a:pt x="1329" y="2081"/>
                    </a:lnTo>
                    <a:lnTo>
                      <a:pt x="1391" y="2065"/>
                    </a:lnTo>
                    <a:lnTo>
                      <a:pt x="1448" y="2047"/>
                    </a:lnTo>
                    <a:lnTo>
                      <a:pt x="1504" y="2027"/>
                    </a:lnTo>
                    <a:lnTo>
                      <a:pt x="1555" y="2007"/>
                    </a:lnTo>
                    <a:lnTo>
                      <a:pt x="1605" y="1985"/>
                    </a:lnTo>
                    <a:lnTo>
                      <a:pt x="1651" y="1963"/>
                    </a:lnTo>
                    <a:lnTo>
                      <a:pt x="1695" y="1939"/>
                    </a:lnTo>
                    <a:lnTo>
                      <a:pt x="1738" y="1914"/>
                    </a:lnTo>
                    <a:lnTo>
                      <a:pt x="1778" y="1889"/>
                    </a:lnTo>
                    <a:lnTo>
                      <a:pt x="1816" y="1863"/>
                    </a:lnTo>
                    <a:lnTo>
                      <a:pt x="1852" y="1838"/>
                    </a:lnTo>
                    <a:lnTo>
                      <a:pt x="1889" y="1812"/>
                    </a:lnTo>
                    <a:lnTo>
                      <a:pt x="1923" y="1785"/>
                    </a:lnTo>
                    <a:lnTo>
                      <a:pt x="1956" y="1759"/>
                    </a:lnTo>
                    <a:lnTo>
                      <a:pt x="2022" y="1708"/>
                    </a:lnTo>
                    <a:lnTo>
                      <a:pt x="2085" y="1659"/>
                    </a:lnTo>
                    <a:lnTo>
                      <a:pt x="2116" y="1635"/>
                    </a:lnTo>
                    <a:lnTo>
                      <a:pt x="2149" y="1613"/>
                    </a:lnTo>
                    <a:lnTo>
                      <a:pt x="2181" y="1592"/>
                    </a:lnTo>
                    <a:lnTo>
                      <a:pt x="2214" y="1572"/>
                    </a:lnTo>
                    <a:lnTo>
                      <a:pt x="2247" y="1553"/>
                    </a:lnTo>
                    <a:lnTo>
                      <a:pt x="2283" y="1535"/>
                    </a:lnTo>
                    <a:lnTo>
                      <a:pt x="2319" y="1520"/>
                    </a:lnTo>
                    <a:lnTo>
                      <a:pt x="2356" y="1506"/>
                    </a:lnTo>
                    <a:lnTo>
                      <a:pt x="2396" y="1495"/>
                    </a:lnTo>
                    <a:lnTo>
                      <a:pt x="2436" y="1485"/>
                    </a:lnTo>
                    <a:lnTo>
                      <a:pt x="2479" y="1478"/>
                    </a:lnTo>
                    <a:lnTo>
                      <a:pt x="2524" y="1473"/>
                    </a:lnTo>
                    <a:lnTo>
                      <a:pt x="2524" y="1262"/>
                    </a:lnTo>
                    <a:lnTo>
                      <a:pt x="2719" y="1258"/>
                    </a:lnTo>
                    <a:lnTo>
                      <a:pt x="2823" y="1030"/>
                    </a:lnTo>
                    <a:lnTo>
                      <a:pt x="3436" y="771"/>
                    </a:lnTo>
                    <a:lnTo>
                      <a:pt x="3452" y="743"/>
                    </a:lnTo>
                    <a:lnTo>
                      <a:pt x="3467" y="721"/>
                    </a:lnTo>
                    <a:lnTo>
                      <a:pt x="3479" y="703"/>
                    </a:lnTo>
                    <a:lnTo>
                      <a:pt x="3488" y="685"/>
                    </a:lnTo>
                    <a:lnTo>
                      <a:pt x="3492" y="675"/>
                    </a:lnTo>
                    <a:lnTo>
                      <a:pt x="3496" y="665"/>
                    </a:lnTo>
                    <a:lnTo>
                      <a:pt x="3499" y="652"/>
                    </a:lnTo>
                    <a:lnTo>
                      <a:pt x="3501" y="639"/>
                    </a:lnTo>
                    <a:lnTo>
                      <a:pt x="3503" y="623"/>
                    </a:lnTo>
                    <a:lnTo>
                      <a:pt x="3504" y="605"/>
                    </a:lnTo>
                    <a:lnTo>
                      <a:pt x="3505" y="585"/>
                    </a:lnTo>
                    <a:lnTo>
                      <a:pt x="3505" y="561"/>
                    </a:lnTo>
                    <a:lnTo>
                      <a:pt x="3505" y="534"/>
                    </a:lnTo>
                    <a:lnTo>
                      <a:pt x="3503" y="509"/>
                    </a:lnTo>
                    <a:lnTo>
                      <a:pt x="3500" y="487"/>
                    </a:lnTo>
                    <a:lnTo>
                      <a:pt x="3495" y="469"/>
                    </a:lnTo>
                    <a:lnTo>
                      <a:pt x="3490" y="452"/>
                    </a:lnTo>
                    <a:lnTo>
                      <a:pt x="3484" y="437"/>
                    </a:lnTo>
                    <a:lnTo>
                      <a:pt x="3476" y="423"/>
                    </a:lnTo>
                    <a:lnTo>
                      <a:pt x="3468" y="411"/>
                    </a:lnTo>
                    <a:lnTo>
                      <a:pt x="3448" y="385"/>
                    </a:lnTo>
                    <a:lnTo>
                      <a:pt x="3426" y="359"/>
                    </a:lnTo>
                    <a:lnTo>
                      <a:pt x="3412" y="344"/>
                    </a:lnTo>
                    <a:lnTo>
                      <a:pt x="3399" y="328"/>
                    </a:lnTo>
                    <a:lnTo>
                      <a:pt x="3385" y="309"/>
                    </a:lnTo>
                    <a:lnTo>
                      <a:pt x="3371" y="289"/>
                    </a:lnTo>
                    <a:lnTo>
                      <a:pt x="3716" y="0"/>
                    </a:lnTo>
                    <a:lnTo>
                      <a:pt x="3505" y="0"/>
                    </a:lnTo>
                    <a:lnTo>
                      <a:pt x="3365" y="0"/>
                    </a:lnTo>
                    <a:lnTo>
                      <a:pt x="3296" y="70"/>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33" name="Freeform 28"/>
              <p:cNvSpPr>
                <a:spLocks/>
              </p:cNvSpPr>
              <p:nvPr/>
            </p:nvSpPr>
            <p:spPr bwMode="auto">
              <a:xfrm>
                <a:off x="1358901" y="519113"/>
                <a:ext cx="73025" cy="107950"/>
              </a:xfrm>
              <a:custGeom>
                <a:avLst/>
                <a:gdLst>
                  <a:gd name="T0" fmla="*/ 576 w 1670"/>
                  <a:gd name="T1" fmla="*/ 1259 h 2455"/>
                  <a:gd name="T2" fmla="*/ 621 w 1670"/>
                  <a:gd name="T3" fmla="*/ 1604 h 2455"/>
                  <a:gd name="T4" fmla="*/ 0 w 1670"/>
                  <a:gd name="T5" fmla="*/ 2384 h 2455"/>
                  <a:gd name="T6" fmla="*/ 53 w 1670"/>
                  <a:gd name="T7" fmla="*/ 2397 h 2455"/>
                  <a:gd name="T8" fmla="*/ 94 w 1670"/>
                  <a:gd name="T9" fmla="*/ 2410 h 2455"/>
                  <a:gd name="T10" fmla="*/ 163 w 1670"/>
                  <a:gd name="T11" fmla="*/ 2432 h 2455"/>
                  <a:gd name="T12" fmla="*/ 198 w 1670"/>
                  <a:gd name="T13" fmla="*/ 2441 h 2455"/>
                  <a:gd name="T14" fmla="*/ 238 w 1670"/>
                  <a:gd name="T15" fmla="*/ 2449 h 2455"/>
                  <a:gd name="T16" fmla="*/ 287 w 1670"/>
                  <a:gd name="T17" fmla="*/ 2453 h 2455"/>
                  <a:gd name="T18" fmla="*/ 351 w 1670"/>
                  <a:gd name="T19" fmla="*/ 2455 h 2455"/>
                  <a:gd name="T20" fmla="*/ 604 w 1670"/>
                  <a:gd name="T21" fmla="*/ 2454 h 2455"/>
                  <a:gd name="T22" fmla="*/ 676 w 1670"/>
                  <a:gd name="T23" fmla="*/ 2450 h 2455"/>
                  <a:gd name="T24" fmla="*/ 737 w 1670"/>
                  <a:gd name="T25" fmla="*/ 2441 h 2455"/>
                  <a:gd name="T26" fmla="*/ 789 w 1670"/>
                  <a:gd name="T27" fmla="*/ 2431 h 2455"/>
                  <a:gd name="T28" fmla="*/ 862 w 1670"/>
                  <a:gd name="T29" fmla="*/ 2413 h 2455"/>
                  <a:gd name="T30" fmla="*/ 941 w 1670"/>
                  <a:gd name="T31" fmla="*/ 2396 h 2455"/>
                  <a:gd name="T32" fmla="*/ 1006 w 1670"/>
                  <a:gd name="T33" fmla="*/ 2385 h 2455"/>
                  <a:gd name="T34" fmla="*/ 1194 w 1670"/>
                  <a:gd name="T35" fmla="*/ 1902 h 2455"/>
                  <a:gd name="T36" fmla="*/ 1670 w 1670"/>
                  <a:gd name="T37" fmla="*/ 1412 h 2455"/>
                  <a:gd name="T38" fmla="*/ 1262 w 1670"/>
                  <a:gd name="T39" fmla="*/ 1051 h 2455"/>
                  <a:gd name="T40" fmla="*/ 1094 w 1670"/>
                  <a:gd name="T41" fmla="*/ 500 h 2455"/>
                  <a:gd name="T42" fmla="*/ 1051 w 1670"/>
                  <a:gd name="T43" fmla="*/ 420 h 2455"/>
                  <a:gd name="T44" fmla="*/ 841 w 1670"/>
                  <a:gd name="T45" fmla="*/ 211 h 2455"/>
                  <a:gd name="T46" fmla="*/ 825 w 1670"/>
                  <a:gd name="T47" fmla="*/ 8 h 2455"/>
                  <a:gd name="T48" fmla="*/ 799 w 1670"/>
                  <a:gd name="T49" fmla="*/ 22 h 2455"/>
                  <a:gd name="T50" fmla="*/ 782 w 1670"/>
                  <a:gd name="T51" fmla="*/ 35 h 2455"/>
                  <a:gd name="T52" fmla="*/ 771 w 1670"/>
                  <a:gd name="T53" fmla="*/ 45 h 2455"/>
                  <a:gd name="T54" fmla="*/ 766 w 1670"/>
                  <a:gd name="T55" fmla="*/ 54 h 2455"/>
                  <a:gd name="T56" fmla="*/ 764 w 1670"/>
                  <a:gd name="T57" fmla="*/ 60 h 2455"/>
                  <a:gd name="T58" fmla="*/ 765 w 1670"/>
                  <a:gd name="T59" fmla="*/ 67 h 2455"/>
                  <a:gd name="T60" fmla="*/ 768 w 1670"/>
                  <a:gd name="T61" fmla="*/ 71 h 2455"/>
                  <a:gd name="T62" fmla="*/ 767 w 1670"/>
                  <a:gd name="T63" fmla="*/ 72 h 2455"/>
                  <a:gd name="T64" fmla="*/ 761 w 1670"/>
                  <a:gd name="T65" fmla="*/ 73 h 2455"/>
                  <a:gd name="T66" fmla="*/ 734 w 1670"/>
                  <a:gd name="T67" fmla="*/ 72 h 2455"/>
                  <a:gd name="T68" fmla="*/ 675 w 1670"/>
                  <a:gd name="T69" fmla="*/ 71 h 2455"/>
                  <a:gd name="T70" fmla="*/ 420 w 1670"/>
                  <a:gd name="T71" fmla="*/ 70 h 2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70" h="2455">
                    <a:moveTo>
                      <a:pt x="420" y="211"/>
                    </a:moveTo>
                    <a:lnTo>
                      <a:pt x="576" y="1259"/>
                    </a:lnTo>
                    <a:lnTo>
                      <a:pt x="768" y="1405"/>
                    </a:lnTo>
                    <a:lnTo>
                      <a:pt x="621" y="1604"/>
                    </a:lnTo>
                    <a:lnTo>
                      <a:pt x="631" y="1964"/>
                    </a:lnTo>
                    <a:lnTo>
                      <a:pt x="0" y="2384"/>
                    </a:lnTo>
                    <a:lnTo>
                      <a:pt x="27" y="2391"/>
                    </a:lnTo>
                    <a:lnTo>
                      <a:pt x="53" y="2397"/>
                    </a:lnTo>
                    <a:lnTo>
                      <a:pt x="75" y="2404"/>
                    </a:lnTo>
                    <a:lnTo>
                      <a:pt x="94" y="2410"/>
                    </a:lnTo>
                    <a:lnTo>
                      <a:pt x="130" y="2422"/>
                    </a:lnTo>
                    <a:lnTo>
                      <a:pt x="163" y="2432"/>
                    </a:lnTo>
                    <a:lnTo>
                      <a:pt x="180" y="2437"/>
                    </a:lnTo>
                    <a:lnTo>
                      <a:pt x="198" y="2441"/>
                    </a:lnTo>
                    <a:lnTo>
                      <a:pt x="217" y="2445"/>
                    </a:lnTo>
                    <a:lnTo>
                      <a:pt x="238" y="2449"/>
                    </a:lnTo>
                    <a:lnTo>
                      <a:pt x="261" y="2451"/>
                    </a:lnTo>
                    <a:lnTo>
                      <a:pt x="287" y="2453"/>
                    </a:lnTo>
                    <a:lnTo>
                      <a:pt x="317" y="2454"/>
                    </a:lnTo>
                    <a:lnTo>
                      <a:pt x="351" y="2455"/>
                    </a:lnTo>
                    <a:lnTo>
                      <a:pt x="561" y="2455"/>
                    </a:lnTo>
                    <a:lnTo>
                      <a:pt x="604" y="2454"/>
                    </a:lnTo>
                    <a:lnTo>
                      <a:pt x="642" y="2452"/>
                    </a:lnTo>
                    <a:lnTo>
                      <a:pt x="676" y="2450"/>
                    </a:lnTo>
                    <a:lnTo>
                      <a:pt x="709" y="2445"/>
                    </a:lnTo>
                    <a:lnTo>
                      <a:pt x="737" y="2441"/>
                    </a:lnTo>
                    <a:lnTo>
                      <a:pt x="764" y="2436"/>
                    </a:lnTo>
                    <a:lnTo>
                      <a:pt x="789" y="2431"/>
                    </a:lnTo>
                    <a:lnTo>
                      <a:pt x="813" y="2425"/>
                    </a:lnTo>
                    <a:lnTo>
                      <a:pt x="862" y="2413"/>
                    </a:lnTo>
                    <a:lnTo>
                      <a:pt x="913" y="2401"/>
                    </a:lnTo>
                    <a:lnTo>
                      <a:pt x="941" y="2396"/>
                    </a:lnTo>
                    <a:lnTo>
                      <a:pt x="972" y="2390"/>
                    </a:lnTo>
                    <a:lnTo>
                      <a:pt x="1006" y="2385"/>
                    </a:lnTo>
                    <a:lnTo>
                      <a:pt x="1043" y="2381"/>
                    </a:lnTo>
                    <a:lnTo>
                      <a:pt x="1194" y="1902"/>
                    </a:lnTo>
                    <a:lnTo>
                      <a:pt x="1473" y="1823"/>
                    </a:lnTo>
                    <a:lnTo>
                      <a:pt x="1670" y="1412"/>
                    </a:lnTo>
                    <a:lnTo>
                      <a:pt x="1328" y="997"/>
                    </a:lnTo>
                    <a:lnTo>
                      <a:pt x="1262" y="1051"/>
                    </a:lnTo>
                    <a:lnTo>
                      <a:pt x="1262" y="842"/>
                    </a:lnTo>
                    <a:lnTo>
                      <a:pt x="1094" y="500"/>
                    </a:lnTo>
                    <a:lnTo>
                      <a:pt x="1272" y="452"/>
                    </a:lnTo>
                    <a:lnTo>
                      <a:pt x="1051" y="420"/>
                    </a:lnTo>
                    <a:lnTo>
                      <a:pt x="1051" y="211"/>
                    </a:lnTo>
                    <a:lnTo>
                      <a:pt x="841" y="211"/>
                    </a:lnTo>
                    <a:lnTo>
                      <a:pt x="841" y="0"/>
                    </a:lnTo>
                    <a:lnTo>
                      <a:pt x="825" y="8"/>
                    </a:lnTo>
                    <a:lnTo>
                      <a:pt x="811" y="15"/>
                    </a:lnTo>
                    <a:lnTo>
                      <a:pt x="799" y="22"/>
                    </a:lnTo>
                    <a:lnTo>
                      <a:pt x="790" y="29"/>
                    </a:lnTo>
                    <a:lnTo>
                      <a:pt x="782" y="35"/>
                    </a:lnTo>
                    <a:lnTo>
                      <a:pt x="776" y="40"/>
                    </a:lnTo>
                    <a:lnTo>
                      <a:pt x="771" y="45"/>
                    </a:lnTo>
                    <a:lnTo>
                      <a:pt x="768" y="49"/>
                    </a:lnTo>
                    <a:lnTo>
                      <a:pt x="766" y="54"/>
                    </a:lnTo>
                    <a:lnTo>
                      <a:pt x="764" y="57"/>
                    </a:lnTo>
                    <a:lnTo>
                      <a:pt x="764" y="60"/>
                    </a:lnTo>
                    <a:lnTo>
                      <a:pt x="764" y="63"/>
                    </a:lnTo>
                    <a:lnTo>
                      <a:pt x="765" y="67"/>
                    </a:lnTo>
                    <a:lnTo>
                      <a:pt x="767" y="70"/>
                    </a:lnTo>
                    <a:lnTo>
                      <a:pt x="768" y="71"/>
                    </a:lnTo>
                    <a:lnTo>
                      <a:pt x="768" y="71"/>
                    </a:lnTo>
                    <a:lnTo>
                      <a:pt x="767" y="72"/>
                    </a:lnTo>
                    <a:lnTo>
                      <a:pt x="766" y="72"/>
                    </a:lnTo>
                    <a:lnTo>
                      <a:pt x="761" y="73"/>
                    </a:lnTo>
                    <a:lnTo>
                      <a:pt x="751" y="72"/>
                    </a:lnTo>
                    <a:lnTo>
                      <a:pt x="734" y="72"/>
                    </a:lnTo>
                    <a:lnTo>
                      <a:pt x="710" y="71"/>
                    </a:lnTo>
                    <a:lnTo>
                      <a:pt x="675" y="71"/>
                    </a:lnTo>
                    <a:lnTo>
                      <a:pt x="631" y="70"/>
                    </a:lnTo>
                    <a:lnTo>
                      <a:pt x="420" y="70"/>
                    </a:lnTo>
                    <a:lnTo>
                      <a:pt x="420" y="211"/>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34" name="Freeform 29"/>
              <p:cNvSpPr>
                <a:spLocks/>
              </p:cNvSpPr>
              <p:nvPr/>
            </p:nvSpPr>
            <p:spPr bwMode="auto">
              <a:xfrm>
                <a:off x="1355726" y="598488"/>
                <a:ext cx="133350" cy="136525"/>
              </a:xfrm>
              <a:custGeom>
                <a:avLst/>
                <a:gdLst>
                  <a:gd name="T0" fmla="*/ 0 w 3014"/>
                  <a:gd name="T1" fmla="*/ 632 h 3085"/>
                  <a:gd name="T2" fmla="*/ 140 w 3014"/>
                  <a:gd name="T3" fmla="*/ 841 h 3085"/>
                  <a:gd name="T4" fmla="*/ 1935 w 3014"/>
                  <a:gd name="T5" fmla="*/ 1219 h 3085"/>
                  <a:gd name="T6" fmla="*/ 2523 w 3014"/>
                  <a:gd name="T7" fmla="*/ 1894 h 3085"/>
                  <a:gd name="T8" fmla="*/ 2594 w 3014"/>
                  <a:gd name="T9" fmla="*/ 2525 h 3085"/>
                  <a:gd name="T10" fmla="*/ 3014 w 3014"/>
                  <a:gd name="T11" fmla="*/ 3085 h 3085"/>
                  <a:gd name="T12" fmla="*/ 2598 w 3014"/>
                  <a:gd name="T13" fmla="*/ 2254 h 3085"/>
                  <a:gd name="T14" fmla="*/ 2734 w 3014"/>
                  <a:gd name="T15" fmla="*/ 1963 h 3085"/>
                  <a:gd name="T16" fmla="*/ 2267 w 3014"/>
                  <a:gd name="T17" fmla="*/ 1154 h 3085"/>
                  <a:gd name="T18" fmla="*/ 2203 w 3014"/>
                  <a:gd name="T19" fmla="*/ 1135 h 3085"/>
                  <a:gd name="T20" fmla="*/ 2145 w 3014"/>
                  <a:gd name="T21" fmla="*/ 1105 h 3085"/>
                  <a:gd name="T22" fmla="*/ 2094 w 3014"/>
                  <a:gd name="T23" fmla="*/ 1066 h 3085"/>
                  <a:gd name="T24" fmla="*/ 2048 w 3014"/>
                  <a:gd name="T25" fmla="*/ 1018 h 3085"/>
                  <a:gd name="T26" fmla="*/ 2008 w 3014"/>
                  <a:gd name="T27" fmla="*/ 961 h 3085"/>
                  <a:gd name="T28" fmla="*/ 1975 w 3014"/>
                  <a:gd name="T29" fmla="*/ 900 h 3085"/>
                  <a:gd name="T30" fmla="*/ 1946 w 3014"/>
                  <a:gd name="T31" fmla="*/ 832 h 3085"/>
                  <a:gd name="T32" fmla="*/ 1922 w 3014"/>
                  <a:gd name="T33" fmla="*/ 762 h 3085"/>
                  <a:gd name="T34" fmla="*/ 1904 w 3014"/>
                  <a:gd name="T35" fmla="*/ 688 h 3085"/>
                  <a:gd name="T36" fmla="*/ 1890 w 3014"/>
                  <a:gd name="T37" fmla="*/ 613 h 3085"/>
                  <a:gd name="T38" fmla="*/ 1881 w 3014"/>
                  <a:gd name="T39" fmla="*/ 539 h 3085"/>
                  <a:gd name="T40" fmla="*/ 1876 w 3014"/>
                  <a:gd name="T41" fmla="*/ 465 h 3085"/>
                  <a:gd name="T42" fmla="*/ 1874 w 3014"/>
                  <a:gd name="T43" fmla="*/ 395 h 3085"/>
                  <a:gd name="T44" fmla="*/ 1877 w 3014"/>
                  <a:gd name="T45" fmla="*/ 328 h 3085"/>
                  <a:gd name="T46" fmla="*/ 1883 w 3014"/>
                  <a:gd name="T47" fmla="*/ 266 h 3085"/>
                  <a:gd name="T48" fmla="*/ 1892 w 3014"/>
                  <a:gd name="T49" fmla="*/ 210 h 3085"/>
                  <a:gd name="T50" fmla="*/ 1543 w 3014"/>
                  <a:gd name="T51" fmla="*/ 0 h 3085"/>
                  <a:gd name="T52" fmla="*/ 1113 w 3014"/>
                  <a:gd name="T53" fmla="*/ 558 h 3085"/>
                  <a:gd name="T54" fmla="*/ 1042 w 3014"/>
                  <a:gd name="T55" fmla="*/ 567 h 3085"/>
                  <a:gd name="T56" fmla="*/ 983 w 3014"/>
                  <a:gd name="T57" fmla="*/ 578 h 3085"/>
                  <a:gd name="T58" fmla="*/ 883 w 3014"/>
                  <a:gd name="T59" fmla="*/ 602 h 3085"/>
                  <a:gd name="T60" fmla="*/ 834 w 3014"/>
                  <a:gd name="T61" fmla="*/ 613 h 3085"/>
                  <a:gd name="T62" fmla="*/ 779 w 3014"/>
                  <a:gd name="T63" fmla="*/ 622 h 3085"/>
                  <a:gd name="T64" fmla="*/ 712 w 3014"/>
                  <a:gd name="T65" fmla="*/ 629 h 3085"/>
                  <a:gd name="T66" fmla="*/ 631 w 3014"/>
                  <a:gd name="T67" fmla="*/ 632 h 3085"/>
                  <a:gd name="T68" fmla="*/ 387 w 3014"/>
                  <a:gd name="T69" fmla="*/ 631 h 3085"/>
                  <a:gd name="T70" fmla="*/ 331 w 3014"/>
                  <a:gd name="T71" fmla="*/ 628 h 3085"/>
                  <a:gd name="T72" fmla="*/ 287 w 3014"/>
                  <a:gd name="T73" fmla="*/ 622 h 3085"/>
                  <a:gd name="T74" fmla="*/ 250 w 3014"/>
                  <a:gd name="T75" fmla="*/ 614 h 3085"/>
                  <a:gd name="T76" fmla="*/ 200 w 3014"/>
                  <a:gd name="T77" fmla="*/ 599 h 3085"/>
                  <a:gd name="T78" fmla="*/ 145 w 3014"/>
                  <a:gd name="T79" fmla="*/ 581 h 3085"/>
                  <a:gd name="T80" fmla="*/ 97 w 3014"/>
                  <a:gd name="T81" fmla="*/ 568 h 3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14" h="3085">
                    <a:moveTo>
                      <a:pt x="70" y="561"/>
                    </a:moveTo>
                    <a:lnTo>
                      <a:pt x="0" y="632"/>
                    </a:lnTo>
                    <a:lnTo>
                      <a:pt x="140" y="632"/>
                    </a:lnTo>
                    <a:lnTo>
                      <a:pt x="140" y="841"/>
                    </a:lnTo>
                    <a:lnTo>
                      <a:pt x="911" y="981"/>
                    </a:lnTo>
                    <a:lnTo>
                      <a:pt x="1935" y="1219"/>
                    </a:lnTo>
                    <a:lnTo>
                      <a:pt x="2383" y="1683"/>
                    </a:lnTo>
                    <a:lnTo>
                      <a:pt x="2523" y="1894"/>
                    </a:lnTo>
                    <a:lnTo>
                      <a:pt x="2115" y="2009"/>
                    </a:lnTo>
                    <a:lnTo>
                      <a:pt x="2594" y="2525"/>
                    </a:lnTo>
                    <a:lnTo>
                      <a:pt x="2622" y="2771"/>
                    </a:lnTo>
                    <a:lnTo>
                      <a:pt x="3014" y="3085"/>
                    </a:lnTo>
                    <a:lnTo>
                      <a:pt x="2931" y="2542"/>
                    </a:lnTo>
                    <a:lnTo>
                      <a:pt x="2598" y="2254"/>
                    </a:lnTo>
                    <a:lnTo>
                      <a:pt x="2734" y="2174"/>
                    </a:lnTo>
                    <a:lnTo>
                      <a:pt x="2734" y="1963"/>
                    </a:lnTo>
                    <a:lnTo>
                      <a:pt x="2734" y="1753"/>
                    </a:lnTo>
                    <a:lnTo>
                      <a:pt x="2267" y="1154"/>
                    </a:lnTo>
                    <a:lnTo>
                      <a:pt x="2234" y="1146"/>
                    </a:lnTo>
                    <a:lnTo>
                      <a:pt x="2203" y="1135"/>
                    </a:lnTo>
                    <a:lnTo>
                      <a:pt x="2172" y="1121"/>
                    </a:lnTo>
                    <a:lnTo>
                      <a:pt x="2145" y="1105"/>
                    </a:lnTo>
                    <a:lnTo>
                      <a:pt x="2118" y="1087"/>
                    </a:lnTo>
                    <a:lnTo>
                      <a:pt x="2094" y="1066"/>
                    </a:lnTo>
                    <a:lnTo>
                      <a:pt x="2070" y="1043"/>
                    </a:lnTo>
                    <a:lnTo>
                      <a:pt x="2048" y="1018"/>
                    </a:lnTo>
                    <a:lnTo>
                      <a:pt x="2027" y="990"/>
                    </a:lnTo>
                    <a:lnTo>
                      <a:pt x="2008" y="961"/>
                    </a:lnTo>
                    <a:lnTo>
                      <a:pt x="1991" y="931"/>
                    </a:lnTo>
                    <a:lnTo>
                      <a:pt x="1975" y="900"/>
                    </a:lnTo>
                    <a:lnTo>
                      <a:pt x="1960" y="866"/>
                    </a:lnTo>
                    <a:lnTo>
                      <a:pt x="1946" y="832"/>
                    </a:lnTo>
                    <a:lnTo>
                      <a:pt x="1934" y="797"/>
                    </a:lnTo>
                    <a:lnTo>
                      <a:pt x="1922" y="762"/>
                    </a:lnTo>
                    <a:lnTo>
                      <a:pt x="1912" y="724"/>
                    </a:lnTo>
                    <a:lnTo>
                      <a:pt x="1904" y="688"/>
                    </a:lnTo>
                    <a:lnTo>
                      <a:pt x="1896" y="651"/>
                    </a:lnTo>
                    <a:lnTo>
                      <a:pt x="1890" y="613"/>
                    </a:lnTo>
                    <a:lnTo>
                      <a:pt x="1885" y="576"/>
                    </a:lnTo>
                    <a:lnTo>
                      <a:pt x="1881" y="539"/>
                    </a:lnTo>
                    <a:lnTo>
                      <a:pt x="1878" y="502"/>
                    </a:lnTo>
                    <a:lnTo>
                      <a:pt x="1876" y="465"/>
                    </a:lnTo>
                    <a:lnTo>
                      <a:pt x="1875" y="430"/>
                    </a:lnTo>
                    <a:lnTo>
                      <a:pt x="1874" y="395"/>
                    </a:lnTo>
                    <a:lnTo>
                      <a:pt x="1875" y="360"/>
                    </a:lnTo>
                    <a:lnTo>
                      <a:pt x="1877" y="328"/>
                    </a:lnTo>
                    <a:lnTo>
                      <a:pt x="1880" y="296"/>
                    </a:lnTo>
                    <a:lnTo>
                      <a:pt x="1883" y="266"/>
                    </a:lnTo>
                    <a:lnTo>
                      <a:pt x="1887" y="237"/>
                    </a:lnTo>
                    <a:lnTo>
                      <a:pt x="1892" y="210"/>
                    </a:lnTo>
                    <a:lnTo>
                      <a:pt x="1543" y="210"/>
                    </a:lnTo>
                    <a:lnTo>
                      <a:pt x="1543" y="0"/>
                    </a:lnTo>
                    <a:lnTo>
                      <a:pt x="1264" y="79"/>
                    </a:lnTo>
                    <a:lnTo>
                      <a:pt x="1113" y="558"/>
                    </a:lnTo>
                    <a:lnTo>
                      <a:pt x="1076" y="562"/>
                    </a:lnTo>
                    <a:lnTo>
                      <a:pt x="1042" y="567"/>
                    </a:lnTo>
                    <a:lnTo>
                      <a:pt x="1011" y="573"/>
                    </a:lnTo>
                    <a:lnTo>
                      <a:pt x="983" y="578"/>
                    </a:lnTo>
                    <a:lnTo>
                      <a:pt x="932" y="590"/>
                    </a:lnTo>
                    <a:lnTo>
                      <a:pt x="883" y="602"/>
                    </a:lnTo>
                    <a:lnTo>
                      <a:pt x="859" y="608"/>
                    </a:lnTo>
                    <a:lnTo>
                      <a:pt x="834" y="613"/>
                    </a:lnTo>
                    <a:lnTo>
                      <a:pt x="807" y="618"/>
                    </a:lnTo>
                    <a:lnTo>
                      <a:pt x="779" y="622"/>
                    </a:lnTo>
                    <a:lnTo>
                      <a:pt x="746" y="627"/>
                    </a:lnTo>
                    <a:lnTo>
                      <a:pt x="712" y="629"/>
                    </a:lnTo>
                    <a:lnTo>
                      <a:pt x="674" y="631"/>
                    </a:lnTo>
                    <a:lnTo>
                      <a:pt x="631" y="632"/>
                    </a:lnTo>
                    <a:lnTo>
                      <a:pt x="421" y="632"/>
                    </a:lnTo>
                    <a:lnTo>
                      <a:pt x="387" y="631"/>
                    </a:lnTo>
                    <a:lnTo>
                      <a:pt x="357" y="630"/>
                    </a:lnTo>
                    <a:lnTo>
                      <a:pt x="331" y="628"/>
                    </a:lnTo>
                    <a:lnTo>
                      <a:pt x="308" y="626"/>
                    </a:lnTo>
                    <a:lnTo>
                      <a:pt x="287" y="622"/>
                    </a:lnTo>
                    <a:lnTo>
                      <a:pt x="268" y="618"/>
                    </a:lnTo>
                    <a:lnTo>
                      <a:pt x="250" y="614"/>
                    </a:lnTo>
                    <a:lnTo>
                      <a:pt x="233" y="609"/>
                    </a:lnTo>
                    <a:lnTo>
                      <a:pt x="200" y="599"/>
                    </a:lnTo>
                    <a:lnTo>
                      <a:pt x="164" y="587"/>
                    </a:lnTo>
                    <a:lnTo>
                      <a:pt x="145" y="581"/>
                    </a:lnTo>
                    <a:lnTo>
                      <a:pt x="123" y="574"/>
                    </a:lnTo>
                    <a:lnTo>
                      <a:pt x="97" y="568"/>
                    </a:lnTo>
                    <a:lnTo>
                      <a:pt x="70" y="561"/>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35" name="Freeform 30"/>
              <p:cNvSpPr>
                <a:spLocks/>
              </p:cNvSpPr>
              <p:nvPr/>
            </p:nvSpPr>
            <p:spPr bwMode="auto">
              <a:xfrm>
                <a:off x="1547813" y="754063"/>
                <a:ext cx="88900" cy="92075"/>
              </a:xfrm>
              <a:custGeom>
                <a:avLst/>
                <a:gdLst>
                  <a:gd name="T0" fmla="*/ 561 w 2033"/>
                  <a:gd name="T1" fmla="*/ 1403 h 2104"/>
                  <a:gd name="T2" fmla="*/ 631 w 2033"/>
                  <a:gd name="T3" fmla="*/ 1893 h 2104"/>
                  <a:gd name="T4" fmla="*/ 842 w 2033"/>
                  <a:gd name="T5" fmla="*/ 1964 h 2104"/>
                  <a:gd name="T6" fmla="*/ 985 w 2033"/>
                  <a:gd name="T7" fmla="*/ 1604 h 2104"/>
                  <a:gd name="T8" fmla="*/ 961 w 2033"/>
                  <a:gd name="T9" fmla="*/ 1365 h 2104"/>
                  <a:gd name="T10" fmla="*/ 1332 w 2033"/>
                  <a:gd name="T11" fmla="*/ 1473 h 2104"/>
                  <a:gd name="T12" fmla="*/ 1386 w 2033"/>
                  <a:gd name="T13" fmla="*/ 1469 h 2104"/>
                  <a:gd name="T14" fmla="*/ 1430 w 2033"/>
                  <a:gd name="T15" fmla="*/ 1468 h 2104"/>
                  <a:gd name="T16" fmla="*/ 1494 w 2033"/>
                  <a:gd name="T17" fmla="*/ 1471 h 2104"/>
                  <a:gd name="T18" fmla="*/ 1530 w 2033"/>
                  <a:gd name="T19" fmla="*/ 1475 h 2104"/>
                  <a:gd name="T20" fmla="*/ 1539 w 2033"/>
                  <a:gd name="T21" fmla="*/ 1475 h 2104"/>
                  <a:gd name="T22" fmla="*/ 1543 w 2033"/>
                  <a:gd name="T23" fmla="*/ 1473 h 2104"/>
                  <a:gd name="T24" fmla="*/ 1543 w 2033"/>
                  <a:gd name="T25" fmla="*/ 1467 h 2104"/>
                  <a:gd name="T26" fmla="*/ 1539 w 2033"/>
                  <a:gd name="T27" fmla="*/ 1458 h 2104"/>
                  <a:gd name="T28" fmla="*/ 1523 w 2033"/>
                  <a:gd name="T29" fmla="*/ 1426 h 2104"/>
                  <a:gd name="T30" fmla="*/ 1501 w 2033"/>
                  <a:gd name="T31" fmla="*/ 1367 h 2104"/>
                  <a:gd name="T32" fmla="*/ 1489 w 2033"/>
                  <a:gd name="T33" fmla="*/ 1327 h 2104"/>
                  <a:gd name="T34" fmla="*/ 1476 w 2033"/>
                  <a:gd name="T35" fmla="*/ 1278 h 2104"/>
                  <a:gd name="T36" fmla="*/ 1802 w 2033"/>
                  <a:gd name="T37" fmla="*/ 889 h 2104"/>
                  <a:gd name="T38" fmla="*/ 1254 w 2033"/>
                  <a:gd name="T39" fmla="*/ 443 h 2104"/>
                  <a:gd name="T40" fmla="*/ 0 w 2033"/>
                  <a:gd name="T41" fmla="*/ 210 h 2104"/>
                  <a:gd name="T42" fmla="*/ 69 w 2033"/>
                  <a:gd name="T43" fmla="*/ 228 h 2104"/>
                  <a:gd name="T44" fmla="*/ 127 w 2033"/>
                  <a:gd name="T45" fmla="*/ 247 h 2104"/>
                  <a:gd name="T46" fmla="*/ 176 w 2033"/>
                  <a:gd name="T47" fmla="*/ 269 h 2104"/>
                  <a:gd name="T48" fmla="*/ 218 w 2033"/>
                  <a:gd name="T49" fmla="*/ 292 h 2104"/>
                  <a:gd name="T50" fmla="*/ 253 w 2033"/>
                  <a:gd name="T51" fmla="*/ 317 h 2104"/>
                  <a:gd name="T52" fmla="*/ 281 w 2033"/>
                  <a:gd name="T53" fmla="*/ 345 h 2104"/>
                  <a:gd name="T54" fmla="*/ 304 w 2033"/>
                  <a:gd name="T55" fmla="*/ 376 h 2104"/>
                  <a:gd name="T56" fmla="*/ 323 w 2033"/>
                  <a:gd name="T57" fmla="*/ 412 h 2104"/>
                  <a:gd name="T58" fmla="*/ 338 w 2033"/>
                  <a:gd name="T59" fmla="*/ 450 h 2104"/>
                  <a:gd name="T60" fmla="*/ 351 w 2033"/>
                  <a:gd name="T61" fmla="*/ 491 h 2104"/>
                  <a:gd name="T62" fmla="*/ 371 w 2033"/>
                  <a:gd name="T63" fmla="*/ 588 h 2104"/>
                  <a:gd name="T64" fmla="*/ 392 w 2033"/>
                  <a:gd name="T65" fmla="*/ 704 h 2104"/>
                  <a:gd name="T66" fmla="*/ 421 w 2033"/>
                  <a:gd name="T67" fmla="*/ 842 h 2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33" h="2104">
                    <a:moveTo>
                      <a:pt x="421" y="842"/>
                    </a:moveTo>
                    <a:lnTo>
                      <a:pt x="561" y="1403"/>
                    </a:lnTo>
                    <a:lnTo>
                      <a:pt x="396" y="1416"/>
                    </a:lnTo>
                    <a:lnTo>
                      <a:pt x="631" y="1893"/>
                    </a:lnTo>
                    <a:lnTo>
                      <a:pt x="842" y="2104"/>
                    </a:lnTo>
                    <a:lnTo>
                      <a:pt x="842" y="1964"/>
                    </a:lnTo>
                    <a:lnTo>
                      <a:pt x="1223" y="1941"/>
                    </a:lnTo>
                    <a:lnTo>
                      <a:pt x="985" y="1604"/>
                    </a:lnTo>
                    <a:lnTo>
                      <a:pt x="1262" y="1683"/>
                    </a:lnTo>
                    <a:lnTo>
                      <a:pt x="961" y="1365"/>
                    </a:lnTo>
                    <a:lnTo>
                      <a:pt x="1332" y="1192"/>
                    </a:lnTo>
                    <a:lnTo>
                      <a:pt x="1332" y="1473"/>
                    </a:lnTo>
                    <a:lnTo>
                      <a:pt x="1361" y="1470"/>
                    </a:lnTo>
                    <a:lnTo>
                      <a:pt x="1386" y="1469"/>
                    </a:lnTo>
                    <a:lnTo>
                      <a:pt x="1409" y="1468"/>
                    </a:lnTo>
                    <a:lnTo>
                      <a:pt x="1430" y="1468"/>
                    </a:lnTo>
                    <a:lnTo>
                      <a:pt x="1465" y="1469"/>
                    </a:lnTo>
                    <a:lnTo>
                      <a:pt x="1494" y="1471"/>
                    </a:lnTo>
                    <a:lnTo>
                      <a:pt x="1515" y="1473"/>
                    </a:lnTo>
                    <a:lnTo>
                      <a:pt x="1530" y="1475"/>
                    </a:lnTo>
                    <a:lnTo>
                      <a:pt x="1535" y="1475"/>
                    </a:lnTo>
                    <a:lnTo>
                      <a:pt x="1539" y="1475"/>
                    </a:lnTo>
                    <a:lnTo>
                      <a:pt x="1542" y="1474"/>
                    </a:lnTo>
                    <a:lnTo>
                      <a:pt x="1543" y="1473"/>
                    </a:lnTo>
                    <a:lnTo>
                      <a:pt x="1544" y="1471"/>
                    </a:lnTo>
                    <a:lnTo>
                      <a:pt x="1543" y="1467"/>
                    </a:lnTo>
                    <a:lnTo>
                      <a:pt x="1541" y="1464"/>
                    </a:lnTo>
                    <a:lnTo>
                      <a:pt x="1539" y="1458"/>
                    </a:lnTo>
                    <a:lnTo>
                      <a:pt x="1532" y="1445"/>
                    </a:lnTo>
                    <a:lnTo>
                      <a:pt x="1523" y="1426"/>
                    </a:lnTo>
                    <a:lnTo>
                      <a:pt x="1512" y="1399"/>
                    </a:lnTo>
                    <a:lnTo>
                      <a:pt x="1501" y="1367"/>
                    </a:lnTo>
                    <a:lnTo>
                      <a:pt x="1495" y="1348"/>
                    </a:lnTo>
                    <a:lnTo>
                      <a:pt x="1489" y="1327"/>
                    </a:lnTo>
                    <a:lnTo>
                      <a:pt x="1483" y="1303"/>
                    </a:lnTo>
                    <a:lnTo>
                      <a:pt x="1476" y="1278"/>
                    </a:lnTo>
                    <a:lnTo>
                      <a:pt x="2033" y="1122"/>
                    </a:lnTo>
                    <a:lnTo>
                      <a:pt x="1802" y="889"/>
                    </a:lnTo>
                    <a:lnTo>
                      <a:pt x="1054" y="501"/>
                    </a:lnTo>
                    <a:lnTo>
                      <a:pt x="1254" y="443"/>
                    </a:lnTo>
                    <a:lnTo>
                      <a:pt x="71" y="0"/>
                    </a:lnTo>
                    <a:lnTo>
                      <a:pt x="0" y="210"/>
                    </a:lnTo>
                    <a:lnTo>
                      <a:pt x="35" y="219"/>
                    </a:lnTo>
                    <a:lnTo>
                      <a:pt x="69" y="228"/>
                    </a:lnTo>
                    <a:lnTo>
                      <a:pt x="99" y="237"/>
                    </a:lnTo>
                    <a:lnTo>
                      <a:pt x="127" y="247"/>
                    </a:lnTo>
                    <a:lnTo>
                      <a:pt x="152" y="257"/>
                    </a:lnTo>
                    <a:lnTo>
                      <a:pt x="176" y="269"/>
                    </a:lnTo>
                    <a:lnTo>
                      <a:pt x="199" y="280"/>
                    </a:lnTo>
                    <a:lnTo>
                      <a:pt x="218" y="292"/>
                    </a:lnTo>
                    <a:lnTo>
                      <a:pt x="236" y="304"/>
                    </a:lnTo>
                    <a:lnTo>
                      <a:pt x="253" y="317"/>
                    </a:lnTo>
                    <a:lnTo>
                      <a:pt x="267" y="331"/>
                    </a:lnTo>
                    <a:lnTo>
                      <a:pt x="281" y="345"/>
                    </a:lnTo>
                    <a:lnTo>
                      <a:pt x="293" y="361"/>
                    </a:lnTo>
                    <a:lnTo>
                      <a:pt x="304" y="376"/>
                    </a:lnTo>
                    <a:lnTo>
                      <a:pt x="314" y="393"/>
                    </a:lnTo>
                    <a:lnTo>
                      <a:pt x="323" y="412"/>
                    </a:lnTo>
                    <a:lnTo>
                      <a:pt x="331" y="430"/>
                    </a:lnTo>
                    <a:lnTo>
                      <a:pt x="338" y="450"/>
                    </a:lnTo>
                    <a:lnTo>
                      <a:pt x="345" y="470"/>
                    </a:lnTo>
                    <a:lnTo>
                      <a:pt x="351" y="491"/>
                    </a:lnTo>
                    <a:lnTo>
                      <a:pt x="361" y="538"/>
                    </a:lnTo>
                    <a:lnTo>
                      <a:pt x="371" y="588"/>
                    </a:lnTo>
                    <a:lnTo>
                      <a:pt x="381" y="643"/>
                    </a:lnTo>
                    <a:lnTo>
                      <a:pt x="392" y="704"/>
                    </a:lnTo>
                    <a:lnTo>
                      <a:pt x="405" y="770"/>
                    </a:lnTo>
                    <a:lnTo>
                      <a:pt x="421" y="842"/>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36" name="Freeform 31"/>
              <p:cNvSpPr>
                <a:spLocks/>
              </p:cNvSpPr>
              <p:nvPr/>
            </p:nvSpPr>
            <p:spPr bwMode="auto">
              <a:xfrm>
                <a:off x="1257301" y="631826"/>
                <a:ext cx="82550" cy="128588"/>
              </a:xfrm>
              <a:custGeom>
                <a:avLst/>
                <a:gdLst>
                  <a:gd name="T0" fmla="*/ 0 w 1893"/>
                  <a:gd name="T1" fmla="*/ 176 h 2910"/>
                  <a:gd name="T2" fmla="*/ 71 w 1893"/>
                  <a:gd name="T3" fmla="*/ 245 h 2910"/>
                  <a:gd name="T4" fmla="*/ 211 w 1893"/>
                  <a:gd name="T5" fmla="*/ 245 h 2910"/>
                  <a:gd name="T6" fmla="*/ 211 w 1893"/>
                  <a:gd name="T7" fmla="*/ 386 h 2910"/>
                  <a:gd name="T8" fmla="*/ 281 w 1893"/>
                  <a:gd name="T9" fmla="*/ 456 h 2910"/>
                  <a:gd name="T10" fmla="*/ 351 w 1893"/>
                  <a:gd name="T11" fmla="*/ 596 h 2910"/>
                  <a:gd name="T12" fmla="*/ 421 w 1893"/>
                  <a:gd name="T13" fmla="*/ 667 h 2910"/>
                  <a:gd name="T14" fmla="*/ 491 w 1893"/>
                  <a:gd name="T15" fmla="*/ 876 h 2910"/>
                  <a:gd name="T16" fmla="*/ 562 w 1893"/>
                  <a:gd name="T17" fmla="*/ 1017 h 2910"/>
                  <a:gd name="T18" fmla="*/ 631 w 1893"/>
                  <a:gd name="T19" fmla="*/ 1227 h 2910"/>
                  <a:gd name="T20" fmla="*/ 702 w 1893"/>
                  <a:gd name="T21" fmla="*/ 1367 h 2910"/>
                  <a:gd name="T22" fmla="*/ 771 w 1893"/>
                  <a:gd name="T23" fmla="*/ 1438 h 2910"/>
                  <a:gd name="T24" fmla="*/ 842 w 1893"/>
                  <a:gd name="T25" fmla="*/ 1508 h 2910"/>
                  <a:gd name="T26" fmla="*/ 842 w 1893"/>
                  <a:gd name="T27" fmla="*/ 1718 h 2910"/>
                  <a:gd name="T28" fmla="*/ 842 w 1893"/>
                  <a:gd name="T29" fmla="*/ 1789 h 2910"/>
                  <a:gd name="T30" fmla="*/ 1193 w 1893"/>
                  <a:gd name="T31" fmla="*/ 1789 h 2910"/>
                  <a:gd name="T32" fmla="*/ 1193 w 1893"/>
                  <a:gd name="T33" fmla="*/ 2770 h 2910"/>
                  <a:gd name="T34" fmla="*/ 972 w 1893"/>
                  <a:gd name="T35" fmla="*/ 2773 h 2910"/>
                  <a:gd name="T36" fmla="*/ 1051 w 1893"/>
                  <a:gd name="T37" fmla="*/ 2910 h 2910"/>
                  <a:gd name="T38" fmla="*/ 1372 w 1893"/>
                  <a:gd name="T39" fmla="*/ 2874 h 2910"/>
                  <a:gd name="T40" fmla="*/ 1613 w 1893"/>
                  <a:gd name="T41" fmla="*/ 2700 h 2910"/>
                  <a:gd name="T42" fmla="*/ 1613 w 1893"/>
                  <a:gd name="T43" fmla="*/ 2420 h 2910"/>
                  <a:gd name="T44" fmla="*/ 1753 w 1893"/>
                  <a:gd name="T45" fmla="*/ 2420 h 2910"/>
                  <a:gd name="T46" fmla="*/ 1757 w 1893"/>
                  <a:gd name="T47" fmla="*/ 2145 h 2910"/>
                  <a:gd name="T48" fmla="*/ 1893 w 1893"/>
                  <a:gd name="T49" fmla="*/ 2069 h 2910"/>
                  <a:gd name="T50" fmla="*/ 1893 w 1893"/>
                  <a:gd name="T51" fmla="*/ 1998 h 2910"/>
                  <a:gd name="T52" fmla="*/ 1893 w 1893"/>
                  <a:gd name="T53" fmla="*/ 1648 h 2910"/>
                  <a:gd name="T54" fmla="*/ 1893 w 1893"/>
                  <a:gd name="T55" fmla="*/ 1632 h 2910"/>
                  <a:gd name="T56" fmla="*/ 1892 w 1893"/>
                  <a:gd name="T57" fmla="*/ 1615 h 2910"/>
                  <a:gd name="T58" fmla="*/ 1888 w 1893"/>
                  <a:gd name="T59" fmla="*/ 1598 h 2910"/>
                  <a:gd name="T60" fmla="*/ 1883 w 1893"/>
                  <a:gd name="T61" fmla="*/ 1581 h 2910"/>
                  <a:gd name="T62" fmla="*/ 1877 w 1893"/>
                  <a:gd name="T63" fmla="*/ 1564 h 2910"/>
                  <a:gd name="T64" fmla="*/ 1869 w 1893"/>
                  <a:gd name="T65" fmla="*/ 1547 h 2910"/>
                  <a:gd name="T66" fmla="*/ 1859 w 1893"/>
                  <a:gd name="T67" fmla="*/ 1529 h 2910"/>
                  <a:gd name="T68" fmla="*/ 1849 w 1893"/>
                  <a:gd name="T69" fmla="*/ 1510 h 2910"/>
                  <a:gd name="T70" fmla="*/ 1837 w 1893"/>
                  <a:gd name="T71" fmla="*/ 1492 h 2910"/>
                  <a:gd name="T72" fmla="*/ 1823 w 1893"/>
                  <a:gd name="T73" fmla="*/ 1475 h 2910"/>
                  <a:gd name="T74" fmla="*/ 1810 w 1893"/>
                  <a:gd name="T75" fmla="*/ 1457 h 2910"/>
                  <a:gd name="T76" fmla="*/ 1795 w 1893"/>
                  <a:gd name="T77" fmla="*/ 1439 h 2910"/>
                  <a:gd name="T78" fmla="*/ 1780 w 1893"/>
                  <a:gd name="T79" fmla="*/ 1421 h 2910"/>
                  <a:gd name="T80" fmla="*/ 1764 w 1893"/>
                  <a:gd name="T81" fmla="*/ 1404 h 2910"/>
                  <a:gd name="T82" fmla="*/ 1748 w 1893"/>
                  <a:gd name="T83" fmla="*/ 1386 h 2910"/>
                  <a:gd name="T84" fmla="*/ 1731 w 1893"/>
                  <a:gd name="T85" fmla="*/ 1369 h 2910"/>
                  <a:gd name="T86" fmla="*/ 1695 w 1893"/>
                  <a:gd name="T87" fmla="*/ 1335 h 2910"/>
                  <a:gd name="T88" fmla="*/ 1660 w 1893"/>
                  <a:gd name="T89" fmla="*/ 1303 h 2910"/>
                  <a:gd name="T90" fmla="*/ 1624 w 1893"/>
                  <a:gd name="T91" fmla="*/ 1272 h 2910"/>
                  <a:gd name="T92" fmla="*/ 1589 w 1893"/>
                  <a:gd name="T93" fmla="*/ 1244 h 2910"/>
                  <a:gd name="T94" fmla="*/ 1555 w 1893"/>
                  <a:gd name="T95" fmla="*/ 1218 h 2910"/>
                  <a:gd name="T96" fmla="*/ 1525 w 1893"/>
                  <a:gd name="T97" fmla="*/ 1195 h 2910"/>
                  <a:gd name="T98" fmla="*/ 1497 w 1893"/>
                  <a:gd name="T99" fmla="*/ 1175 h 2910"/>
                  <a:gd name="T100" fmla="*/ 1473 w 1893"/>
                  <a:gd name="T101" fmla="*/ 1158 h 2910"/>
                  <a:gd name="T102" fmla="*/ 1122 w 1893"/>
                  <a:gd name="T103" fmla="*/ 1158 h 2910"/>
                  <a:gd name="T104" fmla="*/ 186 w 1893"/>
                  <a:gd name="T105" fmla="*/ 0 h 2910"/>
                  <a:gd name="T106" fmla="*/ 0 w 1893"/>
                  <a:gd name="T107" fmla="*/ 105 h 2910"/>
                  <a:gd name="T108" fmla="*/ 0 w 1893"/>
                  <a:gd name="T109" fmla="*/ 176 h 2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93" h="2910">
                    <a:moveTo>
                      <a:pt x="0" y="176"/>
                    </a:moveTo>
                    <a:lnTo>
                      <a:pt x="71" y="245"/>
                    </a:lnTo>
                    <a:lnTo>
                      <a:pt x="211" y="245"/>
                    </a:lnTo>
                    <a:lnTo>
                      <a:pt x="211" y="386"/>
                    </a:lnTo>
                    <a:lnTo>
                      <a:pt x="281" y="456"/>
                    </a:lnTo>
                    <a:lnTo>
                      <a:pt x="351" y="596"/>
                    </a:lnTo>
                    <a:lnTo>
                      <a:pt x="421" y="667"/>
                    </a:lnTo>
                    <a:lnTo>
                      <a:pt x="491" y="876"/>
                    </a:lnTo>
                    <a:lnTo>
                      <a:pt x="562" y="1017"/>
                    </a:lnTo>
                    <a:lnTo>
                      <a:pt x="631" y="1227"/>
                    </a:lnTo>
                    <a:lnTo>
                      <a:pt x="702" y="1367"/>
                    </a:lnTo>
                    <a:lnTo>
                      <a:pt x="771" y="1438"/>
                    </a:lnTo>
                    <a:lnTo>
                      <a:pt x="842" y="1508"/>
                    </a:lnTo>
                    <a:lnTo>
                      <a:pt x="842" y="1718"/>
                    </a:lnTo>
                    <a:lnTo>
                      <a:pt x="842" y="1789"/>
                    </a:lnTo>
                    <a:lnTo>
                      <a:pt x="1193" y="1789"/>
                    </a:lnTo>
                    <a:lnTo>
                      <a:pt x="1193" y="2770"/>
                    </a:lnTo>
                    <a:lnTo>
                      <a:pt x="972" y="2773"/>
                    </a:lnTo>
                    <a:lnTo>
                      <a:pt x="1051" y="2910"/>
                    </a:lnTo>
                    <a:lnTo>
                      <a:pt x="1372" y="2874"/>
                    </a:lnTo>
                    <a:lnTo>
                      <a:pt x="1613" y="2700"/>
                    </a:lnTo>
                    <a:lnTo>
                      <a:pt x="1613" y="2420"/>
                    </a:lnTo>
                    <a:lnTo>
                      <a:pt x="1753" y="2420"/>
                    </a:lnTo>
                    <a:lnTo>
                      <a:pt x="1757" y="2145"/>
                    </a:lnTo>
                    <a:lnTo>
                      <a:pt x="1893" y="2069"/>
                    </a:lnTo>
                    <a:lnTo>
                      <a:pt x="1893" y="1998"/>
                    </a:lnTo>
                    <a:lnTo>
                      <a:pt x="1893" y="1648"/>
                    </a:lnTo>
                    <a:lnTo>
                      <a:pt x="1893" y="1632"/>
                    </a:lnTo>
                    <a:lnTo>
                      <a:pt x="1892" y="1615"/>
                    </a:lnTo>
                    <a:lnTo>
                      <a:pt x="1888" y="1598"/>
                    </a:lnTo>
                    <a:lnTo>
                      <a:pt x="1883" y="1581"/>
                    </a:lnTo>
                    <a:lnTo>
                      <a:pt x="1877" y="1564"/>
                    </a:lnTo>
                    <a:lnTo>
                      <a:pt x="1869" y="1547"/>
                    </a:lnTo>
                    <a:lnTo>
                      <a:pt x="1859" y="1529"/>
                    </a:lnTo>
                    <a:lnTo>
                      <a:pt x="1849" y="1510"/>
                    </a:lnTo>
                    <a:lnTo>
                      <a:pt x="1837" y="1492"/>
                    </a:lnTo>
                    <a:lnTo>
                      <a:pt x="1823" y="1475"/>
                    </a:lnTo>
                    <a:lnTo>
                      <a:pt x="1810" y="1457"/>
                    </a:lnTo>
                    <a:lnTo>
                      <a:pt x="1795" y="1439"/>
                    </a:lnTo>
                    <a:lnTo>
                      <a:pt x="1780" y="1421"/>
                    </a:lnTo>
                    <a:lnTo>
                      <a:pt x="1764" y="1404"/>
                    </a:lnTo>
                    <a:lnTo>
                      <a:pt x="1748" y="1386"/>
                    </a:lnTo>
                    <a:lnTo>
                      <a:pt x="1731" y="1369"/>
                    </a:lnTo>
                    <a:lnTo>
                      <a:pt x="1695" y="1335"/>
                    </a:lnTo>
                    <a:lnTo>
                      <a:pt x="1660" y="1303"/>
                    </a:lnTo>
                    <a:lnTo>
                      <a:pt x="1624" y="1272"/>
                    </a:lnTo>
                    <a:lnTo>
                      <a:pt x="1589" y="1244"/>
                    </a:lnTo>
                    <a:lnTo>
                      <a:pt x="1555" y="1218"/>
                    </a:lnTo>
                    <a:lnTo>
                      <a:pt x="1525" y="1195"/>
                    </a:lnTo>
                    <a:lnTo>
                      <a:pt x="1497" y="1175"/>
                    </a:lnTo>
                    <a:lnTo>
                      <a:pt x="1473" y="1158"/>
                    </a:lnTo>
                    <a:lnTo>
                      <a:pt x="1122" y="1158"/>
                    </a:lnTo>
                    <a:lnTo>
                      <a:pt x="186" y="0"/>
                    </a:lnTo>
                    <a:lnTo>
                      <a:pt x="0" y="105"/>
                    </a:lnTo>
                    <a:lnTo>
                      <a:pt x="0" y="176"/>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37" name="Freeform 32"/>
              <p:cNvSpPr>
                <a:spLocks/>
              </p:cNvSpPr>
              <p:nvPr/>
            </p:nvSpPr>
            <p:spPr bwMode="auto">
              <a:xfrm>
                <a:off x="1316038" y="639763"/>
                <a:ext cx="77788" cy="95250"/>
              </a:xfrm>
              <a:custGeom>
                <a:avLst/>
                <a:gdLst>
                  <a:gd name="T0" fmla="*/ 344 w 1774"/>
                  <a:gd name="T1" fmla="*/ 627 h 2173"/>
                  <a:gd name="T2" fmla="*/ 31 w 1774"/>
                  <a:gd name="T3" fmla="*/ 480 h 2173"/>
                  <a:gd name="T4" fmla="*/ 140 w 1774"/>
                  <a:gd name="T5" fmla="*/ 982 h 2173"/>
                  <a:gd name="T6" fmla="*/ 192 w 1774"/>
                  <a:gd name="T7" fmla="*/ 1019 h 2173"/>
                  <a:gd name="T8" fmla="*/ 256 w 1774"/>
                  <a:gd name="T9" fmla="*/ 1068 h 2173"/>
                  <a:gd name="T10" fmla="*/ 327 w 1774"/>
                  <a:gd name="T11" fmla="*/ 1127 h 2173"/>
                  <a:gd name="T12" fmla="*/ 398 w 1774"/>
                  <a:gd name="T13" fmla="*/ 1193 h 2173"/>
                  <a:gd name="T14" fmla="*/ 431 w 1774"/>
                  <a:gd name="T15" fmla="*/ 1228 h 2173"/>
                  <a:gd name="T16" fmla="*/ 462 w 1774"/>
                  <a:gd name="T17" fmla="*/ 1263 h 2173"/>
                  <a:gd name="T18" fmla="*/ 490 w 1774"/>
                  <a:gd name="T19" fmla="*/ 1299 h 2173"/>
                  <a:gd name="T20" fmla="*/ 516 w 1774"/>
                  <a:gd name="T21" fmla="*/ 1334 h 2173"/>
                  <a:gd name="T22" fmla="*/ 536 w 1774"/>
                  <a:gd name="T23" fmla="*/ 1371 h 2173"/>
                  <a:gd name="T24" fmla="*/ 550 w 1774"/>
                  <a:gd name="T25" fmla="*/ 1405 h 2173"/>
                  <a:gd name="T26" fmla="*/ 559 w 1774"/>
                  <a:gd name="T27" fmla="*/ 1439 h 2173"/>
                  <a:gd name="T28" fmla="*/ 560 w 1774"/>
                  <a:gd name="T29" fmla="*/ 1472 h 2173"/>
                  <a:gd name="T30" fmla="*/ 1191 w 1774"/>
                  <a:gd name="T31" fmla="*/ 2173 h 2173"/>
                  <a:gd name="T32" fmla="*/ 1771 w 1774"/>
                  <a:gd name="T33" fmla="*/ 1933 h 2173"/>
                  <a:gd name="T34" fmla="*/ 1542 w 1774"/>
                  <a:gd name="T35" fmla="*/ 1542 h 2173"/>
                  <a:gd name="T36" fmla="*/ 1284 w 1774"/>
                  <a:gd name="T37" fmla="*/ 2032 h 2173"/>
                  <a:gd name="T38" fmla="*/ 1186 w 1774"/>
                  <a:gd name="T39" fmla="*/ 2027 h 2173"/>
                  <a:gd name="T40" fmla="*/ 1113 w 1774"/>
                  <a:gd name="T41" fmla="*/ 2020 h 2173"/>
                  <a:gd name="T42" fmla="*/ 1066 w 1774"/>
                  <a:gd name="T43" fmla="*/ 2013 h 2173"/>
                  <a:gd name="T44" fmla="*/ 1021 w 1774"/>
                  <a:gd name="T45" fmla="*/ 2003 h 2173"/>
                  <a:gd name="T46" fmla="*/ 977 w 1774"/>
                  <a:gd name="T47" fmla="*/ 1992 h 2173"/>
                  <a:gd name="T48" fmla="*/ 936 w 1774"/>
                  <a:gd name="T49" fmla="*/ 1977 h 2173"/>
                  <a:gd name="T50" fmla="*/ 899 w 1774"/>
                  <a:gd name="T51" fmla="*/ 1960 h 2173"/>
                  <a:gd name="T52" fmla="*/ 865 w 1774"/>
                  <a:gd name="T53" fmla="*/ 1939 h 2173"/>
                  <a:gd name="T54" fmla="*/ 835 w 1774"/>
                  <a:gd name="T55" fmla="*/ 1915 h 2173"/>
                  <a:gd name="T56" fmla="*/ 811 w 1774"/>
                  <a:gd name="T57" fmla="*/ 1887 h 2173"/>
                  <a:gd name="T58" fmla="*/ 792 w 1774"/>
                  <a:gd name="T59" fmla="*/ 1855 h 2173"/>
                  <a:gd name="T60" fmla="*/ 779 w 1774"/>
                  <a:gd name="T61" fmla="*/ 1817 h 2173"/>
                  <a:gd name="T62" fmla="*/ 772 w 1774"/>
                  <a:gd name="T63" fmla="*/ 1776 h 2173"/>
                  <a:gd name="T64" fmla="*/ 771 w 1774"/>
                  <a:gd name="T65" fmla="*/ 1332 h 2173"/>
                  <a:gd name="T66" fmla="*/ 968 w 1774"/>
                  <a:gd name="T67" fmla="*/ 1082 h 2173"/>
                  <a:gd name="T68" fmla="*/ 1472 w 1774"/>
                  <a:gd name="T69" fmla="*/ 1332 h 2173"/>
                  <a:gd name="T70" fmla="*/ 1137 w 1774"/>
                  <a:gd name="T71" fmla="*/ 1084 h 2173"/>
                  <a:gd name="T72" fmla="*/ 1160 w 1774"/>
                  <a:gd name="T73" fmla="*/ 1006 h 2173"/>
                  <a:gd name="T74" fmla="*/ 1171 w 1774"/>
                  <a:gd name="T75" fmla="*/ 923 h 2173"/>
                  <a:gd name="T76" fmla="*/ 1172 w 1774"/>
                  <a:gd name="T77" fmla="*/ 837 h 2173"/>
                  <a:gd name="T78" fmla="*/ 1162 w 1774"/>
                  <a:gd name="T79" fmla="*/ 750 h 2173"/>
                  <a:gd name="T80" fmla="*/ 1143 w 1774"/>
                  <a:gd name="T81" fmla="*/ 661 h 2173"/>
                  <a:gd name="T82" fmla="*/ 1117 w 1774"/>
                  <a:gd name="T83" fmla="*/ 573 h 2173"/>
                  <a:gd name="T84" fmla="*/ 1083 w 1774"/>
                  <a:gd name="T85" fmla="*/ 488 h 2173"/>
                  <a:gd name="T86" fmla="*/ 1044 w 1774"/>
                  <a:gd name="T87" fmla="*/ 405 h 2173"/>
                  <a:gd name="T88" fmla="*/ 997 w 1774"/>
                  <a:gd name="T89" fmla="*/ 326 h 2173"/>
                  <a:gd name="T90" fmla="*/ 948 w 1774"/>
                  <a:gd name="T91" fmla="*/ 253 h 2173"/>
                  <a:gd name="T92" fmla="*/ 895 w 1774"/>
                  <a:gd name="T93" fmla="*/ 186 h 2173"/>
                  <a:gd name="T94" fmla="*/ 838 w 1774"/>
                  <a:gd name="T95" fmla="*/ 127 h 2173"/>
                  <a:gd name="T96" fmla="*/ 780 w 1774"/>
                  <a:gd name="T97" fmla="*/ 77 h 2173"/>
                  <a:gd name="T98" fmla="*/ 719 w 1774"/>
                  <a:gd name="T99" fmla="*/ 37 h 2173"/>
                  <a:gd name="T100" fmla="*/ 660 w 1774"/>
                  <a:gd name="T101" fmla="*/ 9 h 2173"/>
                  <a:gd name="T102" fmla="*/ 560 w 1774"/>
                  <a:gd name="T103" fmla="*/ 140 h 2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74" h="2173">
                    <a:moveTo>
                      <a:pt x="560" y="140"/>
                    </a:moveTo>
                    <a:lnTo>
                      <a:pt x="344" y="627"/>
                    </a:lnTo>
                    <a:lnTo>
                      <a:pt x="69" y="631"/>
                    </a:lnTo>
                    <a:lnTo>
                      <a:pt x="31" y="480"/>
                    </a:lnTo>
                    <a:lnTo>
                      <a:pt x="0" y="771"/>
                    </a:lnTo>
                    <a:lnTo>
                      <a:pt x="140" y="982"/>
                    </a:lnTo>
                    <a:lnTo>
                      <a:pt x="164" y="999"/>
                    </a:lnTo>
                    <a:lnTo>
                      <a:pt x="192" y="1019"/>
                    </a:lnTo>
                    <a:lnTo>
                      <a:pt x="222" y="1042"/>
                    </a:lnTo>
                    <a:lnTo>
                      <a:pt x="256" y="1068"/>
                    </a:lnTo>
                    <a:lnTo>
                      <a:pt x="291" y="1096"/>
                    </a:lnTo>
                    <a:lnTo>
                      <a:pt x="327" y="1127"/>
                    </a:lnTo>
                    <a:lnTo>
                      <a:pt x="362" y="1159"/>
                    </a:lnTo>
                    <a:lnTo>
                      <a:pt x="398" y="1193"/>
                    </a:lnTo>
                    <a:lnTo>
                      <a:pt x="415" y="1210"/>
                    </a:lnTo>
                    <a:lnTo>
                      <a:pt x="431" y="1228"/>
                    </a:lnTo>
                    <a:lnTo>
                      <a:pt x="447" y="1245"/>
                    </a:lnTo>
                    <a:lnTo>
                      <a:pt x="462" y="1263"/>
                    </a:lnTo>
                    <a:lnTo>
                      <a:pt x="477" y="1281"/>
                    </a:lnTo>
                    <a:lnTo>
                      <a:pt x="490" y="1299"/>
                    </a:lnTo>
                    <a:lnTo>
                      <a:pt x="504" y="1316"/>
                    </a:lnTo>
                    <a:lnTo>
                      <a:pt x="516" y="1334"/>
                    </a:lnTo>
                    <a:lnTo>
                      <a:pt x="526" y="1353"/>
                    </a:lnTo>
                    <a:lnTo>
                      <a:pt x="536" y="1371"/>
                    </a:lnTo>
                    <a:lnTo>
                      <a:pt x="544" y="1388"/>
                    </a:lnTo>
                    <a:lnTo>
                      <a:pt x="550" y="1405"/>
                    </a:lnTo>
                    <a:lnTo>
                      <a:pt x="555" y="1422"/>
                    </a:lnTo>
                    <a:lnTo>
                      <a:pt x="559" y="1439"/>
                    </a:lnTo>
                    <a:lnTo>
                      <a:pt x="560" y="1456"/>
                    </a:lnTo>
                    <a:lnTo>
                      <a:pt x="560" y="1472"/>
                    </a:lnTo>
                    <a:lnTo>
                      <a:pt x="560" y="1822"/>
                    </a:lnTo>
                    <a:lnTo>
                      <a:pt x="1191" y="2173"/>
                    </a:lnTo>
                    <a:lnTo>
                      <a:pt x="1774" y="2031"/>
                    </a:lnTo>
                    <a:lnTo>
                      <a:pt x="1771" y="1933"/>
                    </a:lnTo>
                    <a:lnTo>
                      <a:pt x="1542" y="1822"/>
                    </a:lnTo>
                    <a:lnTo>
                      <a:pt x="1542" y="1542"/>
                    </a:lnTo>
                    <a:lnTo>
                      <a:pt x="1332" y="2033"/>
                    </a:lnTo>
                    <a:lnTo>
                      <a:pt x="1284" y="2032"/>
                    </a:lnTo>
                    <a:lnTo>
                      <a:pt x="1234" y="2030"/>
                    </a:lnTo>
                    <a:lnTo>
                      <a:pt x="1186" y="2027"/>
                    </a:lnTo>
                    <a:lnTo>
                      <a:pt x="1137" y="2022"/>
                    </a:lnTo>
                    <a:lnTo>
                      <a:pt x="1113" y="2020"/>
                    </a:lnTo>
                    <a:lnTo>
                      <a:pt x="1089" y="2016"/>
                    </a:lnTo>
                    <a:lnTo>
                      <a:pt x="1066" y="2013"/>
                    </a:lnTo>
                    <a:lnTo>
                      <a:pt x="1043" y="2008"/>
                    </a:lnTo>
                    <a:lnTo>
                      <a:pt x="1021" y="2003"/>
                    </a:lnTo>
                    <a:lnTo>
                      <a:pt x="998" y="1998"/>
                    </a:lnTo>
                    <a:lnTo>
                      <a:pt x="977" y="1992"/>
                    </a:lnTo>
                    <a:lnTo>
                      <a:pt x="956" y="1985"/>
                    </a:lnTo>
                    <a:lnTo>
                      <a:pt x="936" y="1977"/>
                    </a:lnTo>
                    <a:lnTo>
                      <a:pt x="917" y="1969"/>
                    </a:lnTo>
                    <a:lnTo>
                      <a:pt x="899" y="1960"/>
                    </a:lnTo>
                    <a:lnTo>
                      <a:pt x="881" y="1950"/>
                    </a:lnTo>
                    <a:lnTo>
                      <a:pt x="865" y="1939"/>
                    </a:lnTo>
                    <a:lnTo>
                      <a:pt x="849" y="1928"/>
                    </a:lnTo>
                    <a:lnTo>
                      <a:pt x="835" y="1915"/>
                    </a:lnTo>
                    <a:lnTo>
                      <a:pt x="823" y="1902"/>
                    </a:lnTo>
                    <a:lnTo>
                      <a:pt x="811" y="1887"/>
                    </a:lnTo>
                    <a:lnTo>
                      <a:pt x="801" y="1871"/>
                    </a:lnTo>
                    <a:lnTo>
                      <a:pt x="792" y="1855"/>
                    </a:lnTo>
                    <a:lnTo>
                      <a:pt x="785" y="1836"/>
                    </a:lnTo>
                    <a:lnTo>
                      <a:pt x="779" y="1817"/>
                    </a:lnTo>
                    <a:lnTo>
                      <a:pt x="774" y="1797"/>
                    </a:lnTo>
                    <a:lnTo>
                      <a:pt x="772" y="1776"/>
                    </a:lnTo>
                    <a:lnTo>
                      <a:pt x="771" y="1753"/>
                    </a:lnTo>
                    <a:lnTo>
                      <a:pt x="771" y="1332"/>
                    </a:lnTo>
                    <a:lnTo>
                      <a:pt x="911" y="1332"/>
                    </a:lnTo>
                    <a:lnTo>
                      <a:pt x="968" y="1082"/>
                    </a:lnTo>
                    <a:lnTo>
                      <a:pt x="1121" y="1405"/>
                    </a:lnTo>
                    <a:lnTo>
                      <a:pt x="1472" y="1332"/>
                    </a:lnTo>
                    <a:lnTo>
                      <a:pt x="1121" y="1122"/>
                    </a:lnTo>
                    <a:lnTo>
                      <a:pt x="1137" y="1084"/>
                    </a:lnTo>
                    <a:lnTo>
                      <a:pt x="1150" y="1046"/>
                    </a:lnTo>
                    <a:lnTo>
                      <a:pt x="1160" y="1006"/>
                    </a:lnTo>
                    <a:lnTo>
                      <a:pt x="1167" y="964"/>
                    </a:lnTo>
                    <a:lnTo>
                      <a:pt x="1171" y="923"/>
                    </a:lnTo>
                    <a:lnTo>
                      <a:pt x="1173" y="881"/>
                    </a:lnTo>
                    <a:lnTo>
                      <a:pt x="1172" y="837"/>
                    </a:lnTo>
                    <a:lnTo>
                      <a:pt x="1168" y="793"/>
                    </a:lnTo>
                    <a:lnTo>
                      <a:pt x="1162" y="750"/>
                    </a:lnTo>
                    <a:lnTo>
                      <a:pt x="1154" y="705"/>
                    </a:lnTo>
                    <a:lnTo>
                      <a:pt x="1143" y="661"/>
                    </a:lnTo>
                    <a:lnTo>
                      <a:pt x="1131" y="618"/>
                    </a:lnTo>
                    <a:lnTo>
                      <a:pt x="1117" y="573"/>
                    </a:lnTo>
                    <a:lnTo>
                      <a:pt x="1101" y="530"/>
                    </a:lnTo>
                    <a:lnTo>
                      <a:pt x="1083" y="488"/>
                    </a:lnTo>
                    <a:lnTo>
                      <a:pt x="1064" y="445"/>
                    </a:lnTo>
                    <a:lnTo>
                      <a:pt x="1044" y="405"/>
                    </a:lnTo>
                    <a:lnTo>
                      <a:pt x="1022" y="365"/>
                    </a:lnTo>
                    <a:lnTo>
                      <a:pt x="997" y="326"/>
                    </a:lnTo>
                    <a:lnTo>
                      <a:pt x="973" y="289"/>
                    </a:lnTo>
                    <a:lnTo>
                      <a:pt x="948" y="253"/>
                    </a:lnTo>
                    <a:lnTo>
                      <a:pt x="922" y="219"/>
                    </a:lnTo>
                    <a:lnTo>
                      <a:pt x="895" y="186"/>
                    </a:lnTo>
                    <a:lnTo>
                      <a:pt x="866" y="155"/>
                    </a:lnTo>
                    <a:lnTo>
                      <a:pt x="838" y="127"/>
                    </a:lnTo>
                    <a:lnTo>
                      <a:pt x="809" y="101"/>
                    </a:lnTo>
                    <a:lnTo>
                      <a:pt x="780" y="77"/>
                    </a:lnTo>
                    <a:lnTo>
                      <a:pt x="749" y="56"/>
                    </a:lnTo>
                    <a:lnTo>
                      <a:pt x="719" y="37"/>
                    </a:lnTo>
                    <a:lnTo>
                      <a:pt x="690" y="22"/>
                    </a:lnTo>
                    <a:lnTo>
                      <a:pt x="660" y="9"/>
                    </a:lnTo>
                    <a:lnTo>
                      <a:pt x="631" y="0"/>
                    </a:lnTo>
                    <a:lnTo>
                      <a:pt x="560" y="140"/>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38" name="Freeform 33"/>
              <p:cNvSpPr>
                <a:spLocks/>
              </p:cNvSpPr>
              <p:nvPr/>
            </p:nvSpPr>
            <p:spPr bwMode="auto">
              <a:xfrm>
                <a:off x="1414463" y="555626"/>
                <a:ext cx="61913" cy="120650"/>
              </a:xfrm>
              <a:custGeom>
                <a:avLst/>
                <a:gdLst>
                  <a:gd name="T0" fmla="*/ 211 w 1402"/>
                  <a:gd name="T1" fmla="*/ 1191 h 2734"/>
                  <a:gd name="T2" fmla="*/ 555 w 1402"/>
                  <a:gd name="T3" fmla="*/ 1218 h 2734"/>
                  <a:gd name="T4" fmla="*/ 548 w 1402"/>
                  <a:gd name="T5" fmla="*/ 1277 h 2734"/>
                  <a:gd name="T6" fmla="*/ 543 w 1402"/>
                  <a:gd name="T7" fmla="*/ 1341 h 2734"/>
                  <a:gd name="T8" fmla="*/ 543 w 1402"/>
                  <a:gd name="T9" fmla="*/ 1411 h 2734"/>
                  <a:gd name="T10" fmla="*/ 546 w 1402"/>
                  <a:gd name="T11" fmla="*/ 1483 h 2734"/>
                  <a:gd name="T12" fmla="*/ 553 w 1402"/>
                  <a:gd name="T13" fmla="*/ 1557 h 2734"/>
                  <a:gd name="T14" fmla="*/ 564 w 1402"/>
                  <a:gd name="T15" fmla="*/ 1632 h 2734"/>
                  <a:gd name="T16" fmla="*/ 580 w 1402"/>
                  <a:gd name="T17" fmla="*/ 1705 h 2734"/>
                  <a:gd name="T18" fmla="*/ 602 w 1402"/>
                  <a:gd name="T19" fmla="*/ 1778 h 2734"/>
                  <a:gd name="T20" fmla="*/ 628 w 1402"/>
                  <a:gd name="T21" fmla="*/ 1847 h 2734"/>
                  <a:gd name="T22" fmla="*/ 659 w 1402"/>
                  <a:gd name="T23" fmla="*/ 1912 h 2734"/>
                  <a:gd name="T24" fmla="*/ 695 w 1402"/>
                  <a:gd name="T25" fmla="*/ 1971 h 2734"/>
                  <a:gd name="T26" fmla="*/ 738 w 1402"/>
                  <a:gd name="T27" fmla="*/ 2024 h 2734"/>
                  <a:gd name="T28" fmla="*/ 786 w 1402"/>
                  <a:gd name="T29" fmla="*/ 2068 h 2734"/>
                  <a:gd name="T30" fmla="*/ 840 w 1402"/>
                  <a:gd name="T31" fmla="*/ 2102 h 2734"/>
                  <a:gd name="T32" fmla="*/ 902 w 1402"/>
                  <a:gd name="T33" fmla="*/ 2127 h 2734"/>
                  <a:gd name="T34" fmla="*/ 1402 w 1402"/>
                  <a:gd name="T35" fmla="*/ 2734 h 2734"/>
                  <a:gd name="T36" fmla="*/ 1392 w 1402"/>
                  <a:gd name="T37" fmla="*/ 2657 h 2734"/>
                  <a:gd name="T38" fmla="*/ 1377 w 1402"/>
                  <a:gd name="T39" fmla="*/ 2586 h 2734"/>
                  <a:gd name="T40" fmla="*/ 1356 w 1402"/>
                  <a:gd name="T41" fmla="*/ 2522 h 2734"/>
                  <a:gd name="T42" fmla="*/ 1332 w 1402"/>
                  <a:gd name="T43" fmla="*/ 2463 h 2734"/>
                  <a:gd name="T44" fmla="*/ 1305 w 1402"/>
                  <a:gd name="T45" fmla="*/ 2410 h 2734"/>
                  <a:gd name="T46" fmla="*/ 1275 w 1402"/>
                  <a:gd name="T47" fmla="*/ 2360 h 2734"/>
                  <a:gd name="T48" fmla="*/ 1244 w 1402"/>
                  <a:gd name="T49" fmla="*/ 2315 h 2734"/>
                  <a:gd name="T50" fmla="*/ 1213 w 1402"/>
                  <a:gd name="T51" fmla="*/ 2273 h 2734"/>
                  <a:gd name="T52" fmla="*/ 1153 w 1402"/>
                  <a:gd name="T53" fmla="*/ 2194 h 2734"/>
                  <a:gd name="T54" fmla="*/ 1126 w 1402"/>
                  <a:gd name="T55" fmla="*/ 2157 h 2734"/>
                  <a:gd name="T56" fmla="*/ 1101 w 1402"/>
                  <a:gd name="T57" fmla="*/ 2120 h 2734"/>
                  <a:gd name="T58" fmla="*/ 1080 w 1402"/>
                  <a:gd name="T59" fmla="*/ 2082 h 2734"/>
                  <a:gd name="T60" fmla="*/ 1065 w 1402"/>
                  <a:gd name="T61" fmla="*/ 2045 h 2734"/>
                  <a:gd name="T62" fmla="*/ 1055 w 1402"/>
                  <a:gd name="T63" fmla="*/ 2005 h 2734"/>
                  <a:gd name="T64" fmla="*/ 1051 w 1402"/>
                  <a:gd name="T65" fmla="*/ 1962 h 2734"/>
                  <a:gd name="T66" fmla="*/ 1053 w 1402"/>
                  <a:gd name="T67" fmla="*/ 1921 h 2734"/>
                  <a:gd name="T68" fmla="*/ 1057 w 1402"/>
                  <a:gd name="T69" fmla="*/ 1888 h 2734"/>
                  <a:gd name="T70" fmla="*/ 1064 w 1402"/>
                  <a:gd name="T71" fmla="*/ 1861 h 2734"/>
                  <a:gd name="T72" fmla="*/ 1073 w 1402"/>
                  <a:gd name="T73" fmla="*/ 1839 h 2734"/>
                  <a:gd name="T74" fmla="*/ 1084 w 1402"/>
                  <a:gd name="T75" fmla="*/ 1822 h 2734"/>
                  <a:gd name="T76" fmla="*/ 1095 w 1402"/>
                  <a:gd name="T77" fmla="*/ 1809 h 2734"/>
                  <a:gd name="T78" fmla="*/ 1122 w 1402"/>
                  <a:gd name="T79" fmla="*/ 1787 h 2734"/>
                  <a:gd name="T80" fmla="*/ 1147 w 1402"/>
                  <a:gd name="T81" fmla="*/ 1766 h 2734"/>
                  <a:gd name="T82" fmla="*/ 1159 w 1402"/>
                  <a:gd name="T83" fmla="*/ 1753 h 2734"/>
                  <a:gd name="T84" fmla="*/ 1170 w 1402"/>
                  <a:gd name="T85" fmla="*/ 1736 h 2734"/>
                  <a:gd name="T86" fmla="*/ 1179 w 1402"/>
                  <a:gd name="T87" fmla="*/ 1714 h 2734"/>
                  <a:gd name="T88" fmla="*/ 1185 w 1402"/>
                  <a:gd name="T89" fmla="*/ 1687 h 2734"/>
                  <a:gd name="T90" fmla="*/ 1190 w 1402"/>
                  <a:gd name="T91" fmla="*/ 1654 h 2734"/>
                  <a:gd name="T92" fmla="*/ 1191 w 1402"/>
                  <a:gd name="T93" fmla="*/ 1613 h 2734"/>
                  <a:gd name="T94" fmla="*/ 844 w 1402"/>
                  <a:gd name="T95" fmla="*/ 1117 h 2734"/>
                  <a:gd name="T96" fmla="*/ 211 w 1402"/>
                  <a:gd name="T97" fmla="*/ 69 h 2734"/>
                  <a:gd name="T98" fmla="*/ 166 w 1402"/>
                  <a:gd name="T99" fmla="*/ 68 h 2734"/>
                  <a:gd name="T100" fmla="*/ 132 w 1402"/>
                  <a:gd name="T101" fmla="*/ 65 h 2734"/>
                  <a:gd name="T102" fmla="*/ 107 w 1402"/>
                  <a:gd name="T103" fmla="*/ 60 h 2734"/>
                  <a:gd name="T104" fmla="*/ 87 w 1402"/>
                  <a:gd name="T105" fmla="*/ 52 h 2734"/>
                  <a:gd name="T106" fmla="*/ 49 w 1402"/>
                  <a:gd name="T107" fmla="*/ 31 h 2734"/>
                  <a:gd name="T108" fmla="*/ 0 w 1402"/>
                  <a:gd name="T109" fmla="*/ 0 h 2734"/>
                  <a:gd name="T110" fmla="*/ 66 w 1402"/>
                  <a:gd name="T111" fmla="*/ 155 h 2734"/>
                  <a:gd name="T112" fmla="*/ 211 w 1402"/>
                  <a:gd name="T113" fmla="*/ 981 h 2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02" h="2734">
                    <a:moveTo>
                      <a:pt x="211" y="981"/>
                    </a:moveTo>
                    <a:lnTo>
                      <a:pt x="211" y="1191"/>
                    </a:lnTo>
                    <a:lnTo>
                      <a:pt x="560" y="1191"/>
                    </a:lnTo>
                    <a:lnTo>
                      <a:pt x="555" y="1218"/>
                    </a:lnTo>
                    <a:lnTo>
                      <a:pt x="551" y="1247"/>
                    </a:lnTo>
                    <a:lnTo>
                      <a:pt x="548" y="1277"/>
                    </a:lnTo>
                    <a:lnTo>
                      <a:pt x="545" y="1309"/>
                    </a:lnTo>
                    <a:lnTo>
                      <a:pt x="543" y="1341"/>
                    </a:lnTo>
                    <a:lnTo>
                      <a:pt x="542" y="1376"/>
                    </a:lnTo>
                    <a:lnTo>
                      <a:pt x="543" y="1411"/>
                    </a:lnTo>
                    <a:lnTo>
                      <a:pt x="544" y="1446"/>
                    </a:lnTo>
                    <a:lnTo>
                      <a:pt x="546" y="1483"/>
                    </a:lnTo>
                    <a:lnTo>
                      <a:pt x="549" y="1520"/>
                    </a:lnTo>
                    <a:lnTo>
                      <a:pt x="553" y="1557"/>
                    </a:lnTo>
                    <a:lnTo>
                      <a:pt x="558" y="1594"/>
                    </a:lnTo>
                    <a:lnTo>
                      <a:pt x="564" y="1632"/>
                    </a:lnTo>
                    <a:lnTo>
                      <a:pt x="572" y="1669"/>
                    </a:lnTo>
                    <a:lnTo>
                      <a:pt x="580" y="1705"/>
                    </a:lnTo>
                    <a:lnTo>
                      <a:pt x="590" y="1743"/>
                    </a:lnTo>
                    <a:lnTo>
                      <a:pt x="602" y="1778"/>
                    </a:lnTo>
                    <a:lnTo>
                      <a:pt x="614" y="1813"/>
                    </a:lnTo>
                    <a:lnTo>
                      <a:pt x="628" y="1847"/>
                    </a:lnTo>
                    <a:lnTo>
                      <a:pt x="643" y="1881"/>
                    </a:lnTo>
                    <a:lnTo>
                      <a:pt x="659" y="1912"/>
                    </a:lnTo>
                    <a:lnTo>
                      <a:pt x="676" y="1942"/>
                    </a:lnTo>
                    <a:lnTo>
                      <a:pt x="695" y="1971"/>
                    </a:lnTo>
                    <a:lnTo>
                      <a:pt x="716" y="1999"/>
                    </a:lnTo>
                    <a:lnTo>
                      <a:pt x="738" y="2024"/>
                    </a:lnTo>
                    <a:lnTo>
                      <a:pt x="762" y="2047"/>
                    </a:lnTo>
                    <a:lnTo>
                      <a:pt x="786" y="2068"/>
                    </a:lnTo>
                    <a:lnTo>
                      <a:pt x="813" y="2086"/>
                    </a:lnTo>
                    <a:lnTo>
                      <a:pt x="840" y="2102"/>
                    </a:lnTo>
                    <a:lnTo>
                      <a:pt x="871" y="2116"/>
                    </a:lnTo>
                    <a:lnTo>
                      <a:pt x="902" y="2127"/>
                    </a:lnTo>
                    <a:lnTo>
                      <a:pt x="935" y="2135"/>
                    </a:lnTo>
                    <a:lnTo>
                      <a:pt x="1402" y="2734"/>
                    </a:lnTo>
                    <a:lnTo>
                      <a:pt x="1398" y="2694"/>
                    </a:lnTo>
                    <a:lnTo>
                      <a:pt x="1392" y="2657"/>
                    </a:lnTo>
                    <a:lnTo>
                      <a:pt x="1385" y="2621"/>
                    </a:lnTo>
                    <a:lnTo>
                      <a:pt x="1377" y="2586"/>
                    </a:lnTo>
                    <a:lnTo>
                      <a:pt x="1366" y="2553"/>
                    </a:lnTo>
                    <a:lnTo>
                      <a:pt x="1356" y="2522"/>
                    </a:lnTo>
                    <a:lnTo>
                      <a:pt x="1344" y="2493"/>
                    </a:lnTo>
                    <a:lnTo>
                      <a:pt x="1332" y="2463"/>
                    </a:lnTo>
                    <a:lnTo>
                      <a:pt x="1319" y="2436"/>
                    </a:lnTo>
                    <a:lnTo>
                      <a:pt x="1305" y="2410"/>
                    </a:lnTo>
                    <a:lnTo>
                      <a:pt x="1290" y="2385"/>
                    </a:lnTo>
                    <a:lnTo>
                      <a:pt x="1275" y="2360"/>
                    </a:lnTo>
                    <a:lnTo>
                      <a:pt x="1260" y="2337"/>
                    </a:lnTo>
                    <a:lnTo>
                      <a:pt x="1244" y="2315"/>
                    </a:lnTo>
                    <a:lnTo>
                      <a:pt x="1228" y="2294"/>
                    </a:lnTo>
                    <a:lnTo>
                      <a:pt x="1213" y="2273"/>
                    </a:lnTo>
                    <a:lnTo>
                      <a:pt x="1182" y="2232"/>
                    </a:lnTo>
                    <a:lnTo>
                      <a:pt x="1153" y="2194"/>
                    </a:lnTo>
                    <a:lnTo>
                      <a:pt x="1139" y="2176"/>
                    </a:lnTo>
                    <a:lnTo>
                      <a:pt x="1126" y="2157"/>
                    </a:lnTo>
                    <a:lnTo>
                      <a:pt x="1112" y="2139"/>
                    </a:lnTo>
                    <a:lnTo>
                      <a:pt x="1101" y="2120"/>
                    </a:lnTo>
                    <a:lnTo>
                      <a:pt x="1090" y="2101"/>
                    </a:lnTo>
                    <a:lnTo>
                      <a:pt x="1080" y="2082"/>
                    </a:lnTo>
                    <a:lnTo>
                      <a:pt x="1072" y="2064"/>
                    </a:lnTo>
                    <a:lnTo>
                      <a:pt x="1065" y="2045"/>
                    </a:lnTo>
                    <a:lnTo>
                      <a:pt x="1059" y="2025"/>
                    </a:lnTo>
                    <a:lnTo>
                      <a:pt x="1055" y="2005"/>
                    </a:lnTo>
                    <a:lnTo>
                      <a:pt x="1052" y="1985"/>
                    </a:lnTo>
                    <a:lnTo>
                      <a:pt x="1051" y="1962"/>
                    </a:lnTo>
                    <a:lnTo>
                      <a:pt x="1052" y="1941"/>
                    </a:lnTo>
                    <a:lnTo>
                      <a:pt x="1053" y="1921"/>
                    </a:lnTo>
                    <a:lnTo>
                      <a:pt x="1055" y="1904"/>
                    </a:lnTo>
                    <a:lnTo>
                      <a:pt x="1057" y="1888"/>
                    </a:lnTo>
                    <a:lnTo>
                      <a:pt x="1060" y="1874"/>
                    </a:lnTo>
                    <a:lnTo>
                      <a:pt x="1064" y="1861"/>
                    </a:lnTo>
                    <a:lnTo>
                      <a:pt x="1068" y="1849"/>
                    </a:lnTo>
                    <a:lnTo>
                      <a:pt x="1073" y="1839"/>
                    </a:lnTo>
                    <a:lnTo>
                      <a:pt x="1078" y="1830"/>
                    </a:lnTo>
                    <a:lnTo>
                      <a:pt x="1084" y="1822"/>
                    </a:lnTo>
                    <a:lnTo>
                      <a:pt x="1089" y="1815"/>
                    </a:lnTo>
                    <a:lnTo>
                      <a:pt x="1095" y="1809"/>
                    </a:lnTo>
                    <a:lnTo>
                      <a:pt x="1108" y="1798"/>
                    </a:lnTo>
                    <a:lnTo>
                      <a:pt x="1122" y="1787"/>
                    </a:lnTo>
                    <a:lnTo>
                      <a:pt x="1135" y="1777"/>
                    </a:lnTo>
                    <a:lnTo>
                      <a:pt x="1147" y="1766"/>
                    </a:lnTo>
                    <a:lnTo>
                      <a:pt x="1153" y="1760"/>
                    </a:lnTo>
                    <a:lnTo>
                      <a:pt x="1159" y="1753"/>
                    </a:lnTo>
                    <a:lnTo>
                      <a:pt x="1165" y="1745"/>
                    </a:lnTo>
                    <a:lnTo>
                      <a:pt x="1170" y="1736"/>
                    </a:lnTo>
                    <a:lnTo>
                      <a:pt x="1174" y="1725"/>
                    </a:lnTo>
                    <a:lnTo>
                      <a:pt x="1179" y="1714"/>
                    </a:lnTo>
                    <a:lnTo>
                      <a:pt x="1182" y="1701"/>
                    </a:lnTo>
                    <a:lnTo>
                      <a:pt x="1185" y="1687"/>
                    </a:lnTo>
                    <a:lnTo>
                      <a:pt x="1188" y="1671"/>
                    </a:lnTo>
                    <a:lnTo>
                      <a:pt x="1190" y="1654"/>
                    </a:lnTo>
                    <a:lnTo>
                      <a:pt x="1191" y="1634"/>
                    </a:lnTo>
                    <a:lnTo>
                      <a:pt x="1191" y="1613"/>
                    </a:lnTo>
                    <a:lnTo>
                      <a:pt x="1191" y="1331"/>
                    </a:lnTo>
                    <a:lnTo>
                      <a:pt x="844" y="1117"/>
                    </a:lnTo>
                    <a:lnTo>
                      <a:pt x="604" y="76"/>
                    </a:lnTo>
                    <a:lnTo>
                      <a:pt x="211" y="69"/>
                    </a:lnTo>
                    <a:lnTo>
                      <a:pt x="186" y="69"/>
                    </a:lnTo>
                    <a:lnTo>
                      <a:pt x="166" y="68"/>
                    </a:lnTo>
                    <a:lnTo>
                      <a:pt x="148" y="67"/>
                    </a:lnTo>
                    <a:lnTo>
                      <a:pt x="132" y="65"/>
                    </a:lnTo>
                    <a:lnTo>
                      <a:pt x="119" y="63"/>
                    </a:lnTo>
                    <a:lnTo>
                      <a:pt x="107" y="60"/>
                    </a:lnTo>
                    <a:lnTo>
                      <a:pt x="96" y="56"/>
                    </a:lnTo>
                    <a:lnTo>
                      <a:pt x="87" y="52"/>
                    </a:lnTo>
                    <a:lnTo>
                      <a:pt x="68" y="43"/>
                    </a:lnTo>
                    <a:lnTo>
                      <a:pt x="49" y="31"/>
                    </a:lnTo>
                    <a:lnTo>
                      <a:pt x="28" y="16"/>
                    </a:lnTo>
                    <a:lnTo>
                      <a:pt x="0" y="0"/>
                    </a:lnTo>
                    <a:lnTo>
                      <a:pt x="0" y="209"/>
                    </a:lnTo>
                    <a:lnTo>
                      <a:pt x="66" y="155"/>
                    </a:lnTo>
                    <a:lnTo>
                      <a:pt x="408" y="570"/>
                    </a:lnTo>
                    <a:lnTo>
                      <a:pt x="211" y="981"/>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39" name="Freeform 34"/>
              <p:cNvSpPr>
                <a:spLocks/>
              </p:cNvSpPr>
              <p:nvPr/>
            </p:nvSpPr>
            <p:spPr bwMode="auto">
              <a:xfrm>
                <a:off x="1025526" y="939801"/>
                <a:ext cx="160338" cy="39688"/>
              </a:xfrm>
              <a:custGeom>
                <a:avLst/>
                <a:gdLst>
                  <a:gd name="T0" fmla="*/ 631 w 3645"/>
                  <a:gd name="T1" fmla="*/ 209 h 911"/>
                  <a:gd name="T2" fmla="*/ 491 w 3645"/>
                  <a:gd name="T3" fmla="*/ 491 h 911"/>
                  <a:gd name="T4" fmla="*/ 280 w 3645"/>
                  <a:gd name="T5" fmla="*/ 631 h 911"/>
                  <a:gd name="T6" fmla="*/ 0 w 3645"/>
                  <a:gd name="T7" fmla="*/ 771 h 911"/>
                  <a:gd name="T8" fmla="*/ 140 w 3645"/>
                  <a:gd name="T9" fmla="*/ 911 h 911"/>
                  <a:gd name="T10" fmla="*/ 911 w 3645"/>
                  <a:gd name="T11" fmla="*/ 840 h 911"/>
                  <a:gd name="T12" fmla="*/ 1822 w 3645"/>
                  <a:gd name="T13" fmla="*/ 700 h 911"/>
                  <a:gd name="T14" fmla="*/ 2033 w 3645"/>
                  <a:gd name="T15" fmla="*/ 560 h 911"/>
                  <a:gd name="T16" fmla="*/ 2734 w 3645"/>
                  <a:gd name="T17" fmla="*/ 420 h 911"/>
                  <a:gd name="T18" fmla="*/ 2944 w 3645"/>
                  <a:gd name="T19" fmla="*/ 350 h 911"/>
                  <a:gd name="T20" fmla="*/ 3365 w 3645"/>
                  <a:gd name="T21" fmla="*/ 420 h 911"/>
                  <a:gd name="T22" fmla="*/ 3645 w 3645"/>
                  <a:gd name="T23" fmla="*/ 280 h 911"/>
                  <a:gd name="T24" fmla="*/ 3466 w 3645"/>
                  <a:gd name="T25" fmla="*/ 278 h 911"/>
                  <a:gd name="T26" fmla="*/ 3322 w 3645"/>
                  <a:gd name="T27" fmla="*/ 275 h 911"/>
                  <a:gd name="T28" fmla="*/ 3202 w 3645"/>
                  <a:gd name="T29" fmla="*/ 271 h 911"/>
                  <a:gd name="T30" fmla="*/ 3095 w 3645"/>
                  <a:gd name="T31" fmla="*/ 267 h 911"/>
                  <a:gd name="T32" fmla="*/ 2992 w 3645"/>
                  <a:gd name="T33" fmla="*/ 265 h 911"/>
                  <a:gd name="T34" fmla="*/ 2881 w 3645"/>
                  <a:gd name="T35" fmla="*/ 265 h 911"/>
                  <a:gd name="T36" fmla="*/ 2752 w 3645"/>
                  <a:gd name="T37" fmla="*/ 270 h 911"/>
                  <a:gd name="T38" fmla="*/ 2594 w 3645"/>
                  <a:gd name="T39" fmla="*/ 279 h 911"/>
                  <a:gd name="T40" fmla="*/ 2426 w 3645"/>
                  <a:gd name="T41" fmla="*/ 288 h 911"/>
                  <a:gd name="T42" fmla="*/ 2272 w 3645"/>
                  <a:gd name="T43" fmla="*/ 295 h 911"/>
                  <a:gd name="T44" fmla="*/ 2202 w 3645"/>
                  <a:gd name="T45" fmla="*/ 300 h 911"/>
                  <a:gd name="T46" fmla="*/ 2135 w 3645"/>
                  <a:gd name="T47" fmla="*/ 309 h 911"/>
                  <a:gd name="T48" fmla="*/ 2074 w 3645"/>
                  <a:gd name="T49" fmla="*/ 322 h 911"/>
                  <a:gd name="T50" fmla="*/ 2017 w 3645"/>
                  <a:gd name="T51" fmla="*/ 340 h 911"/>
                  <a:gd name="T52" fmla="*/ 1958 w 3645"/>
                  <a:gd name="T53" fmla="*/ 366 h 911"/>
                  <a:gd name="T54" fmla="*/ 1910 w 3645"/>
                  <a:gd name="T55" fmla="*/ 390 h 911"/>
                  <a:gd name="T56" fmla="*/ 1871 w 3645"/>
                  <a:gd name="T57" fmla="*/ 412 h 911"/>
                  <a:gd name="T58" fmla="*/ 1842 w 3645"/>
                  <a:gd name="T59" fmla="*/ 433 h 911"/>
                  <a:gd name="T60" fmla="*/ 1819 w 3645"/>
                  <a:gd name="T61" fmla="*/ 451 h 911"/>
                  <a:gd name="T62" fmla="*/ 1803 w 3645"/>
                  <a:gd name="T63" fmla="*/ 467 h 911"/>
                  <a:gd name="T64" fmla="*/ 1786 w 3645"/>
                  <a:gd name="T65" fmla="*/ 488 h 911"/>
                  <a:gd name="T66" fmla="*/ 1782 w 3645"/>
                  <a:gd name="T67" fmla="*/ 491 h 911"/>
                  <a:gd name="T68" fmla="*/ 1781 w 3645"/>
                  <a:gd name="T69" fmla="*/ 490 h 911"/>
                  <a:gd name="T70" fmla="*/ 1780 w 3645"/>
                  <a:gd name="T71" fmla="*/ 471 h 911"/>
                  <a:gd name="T72" fmla="*/ 1773 w 3645"/>
                  <a:gd name="T73" fmla="*/ 425 h 911"/>
                  <a:gd name="T74" fmla="*/ 1765 w 3645"/>
                  <a:gd name="T75" fmla="*/ 392 h 911"/>
                  <a:gd name="T76" fmla="*/ 1752 w 3645"/>
                  <a:gd name="T77" fmla="*/ 350 h 911"/>
                  <a:gd name="T78" fmla="*/ 900 w 3645"/>
                  <a:gd name="T79" fmla="*/ 2 h 911"/>
                  <a:gd name="T80" fmla="*/ 491 w 3645"/>
                  <a:gd name="T81" fmla="*/ 140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45" h="911">
                    <a:moveTo>
                      <a:pt x="491" y="140"/>
                    </a:moveTo>
                    <a:lnTo>
                      <a:pt x="631" y="209"/>
                    </a:lnTo>
                    <a:lnTo>
                      <a:pt x="560" y="350"/>
                    </a:lnTo>
                    <a:lnTo>
                      <a:pt x="491" y="491"/>
                    </a:lnTo>
                    <a:lnTo>
                      <a:pt x="350" y="560"/>
                    </a:lnTo>
                    <a:lnTo>
                      <a:pt x="280" y="631"/>
                    </a:lnTo>
                    <a:lnTo>
                      <a:pt x="0" y="700"/>
                    </a:lnTo>
                    <a:lnTo>
                      <a:pt x="0" y="771"/>
                    </a:lnTo>
                    <a:lnTo>
                      <a:pt x="140" y="771"/>
                    </a:lnTo>
                    <a:lnTo>
                      <a:pt x="140" y="911"/>
                    </a:lnTo>
                    <a:lnTo>
                      <a:pt x="700" y="911"/>
                    </a:lnTo>
                    <a:lnTo>
                      <a:pt x="911" y="840"/>
                    </a:lnTo>
                    <a:lnTo>
                      <a:pt x="1612" y="771"/>
                    </a:lnTo>
                    <a:lnTo>
                      <a:pt x="1822" y="700"/>
                    </a:lnTo>
                    <a:lnTo>
                      <a:pt x="1893" y="631"/>
                    </a:lnTo>
                    <a:lnTo>
                      <a:pt x="2033" y="560"/>
                    </a:lnTo>
                    <a:lnTo>
                      <a:pt x="2173" y="491"/>
                    </a:lnTo>
                    <a:lnTo>
                      <a:pt x="2734" y="420"/>
                    </a:lnTo>
                    <a:lnTo>
                      <a:pt x="2874" y="350"/>
                    </a:lnTo>
                    <a:lnTo>
                      <a:pt x="2944" y="350"/>
                    </a:lnTo>
                    <a:lnTo>
                      <a:pt x="3085" y="420"/>
                    </a:lnTo>
                    <a:lnTo>
                      <a:pt x="3365" y="420"/>
                    </a:lnTo>
                    <a:lnTo>
                      <a:pt x="3645" y="350"/>
                    </a:lnTo>
                    <a:lnTo>
                      <a:pt x="3645" y="280"/>
                    </a:lnTo>
                    <a:lnTo>
                      <a:pt x="3550" y="280"/>
                    </a:lnTo>
                    <a:lnTo>
                      <a:pt x="3466" y="278"/>
                    </a:lnTo>
                    <a:lnTo>
                      <a:pt x="3390" y="277"/>
                    </a:lnTo>
                    <a:lnTo>
                      <a:pt x="3322" y="275"/>
                    </a:lnTo>
                    <a:lnTo>
                      <a:pt x="3259" y="273"/>
                    </a:lnTo>
                    <a:lnTo>
                      <a:pt x="3202" y="271"/>
                    </a:lnTo>
                    <a:lnTo>
                      <a:pt x="3147" y="269"/>
                    </a:lnTo>
                    <a:lnTo>
                      <a:pt x="3095" y="267"/>
                    </a:lnTo>
                    <a:lnTo>
                      <a:pt x="3043" y="265"/>
                    </a:lnTo>
                    <a:lnTo>
                      <a:pt x="2992" y="265"/>
                    </a:lnTo>
                    <a:lnTo>
                      <a:pt x="2939" y="264"/>
                    </a:lnTo>
                    <a:lnTo>
                      <a:pt x="2881" y="265"/>
                    </a:lnTo>
                    <a:lnTo>
                      <a:pt x="2820" y="267"/>
                    </a:lnTo>
                    <a:lnTo>
                      <a:pt x="2752" y="270"/>
                    </a:lnTo>
                    <a:lnTo>
                      <a:pt x="2677" y="274"/>
                    </a:lnTo>
                    <a:lnTo>
                      <a:pt x="2594" y="279"/>
                    </a:lnTo>
                    <a:lnTo>
                      <a:pt x="2508" y="285"/>
                    </a:lnTo>
                    <a:lnTo>
                      <a:pt x="2426" y="288"/>
                    </a:lnTo>
                    <a:lnTo>
                      <a:pt x="2347" y="291"/>
                    </a:lnTo>
                    <a:lnTo>
                      <a:pt x="2272" y="295"/>
                    </a:lnTo>
                    <a:lnTo>
                      <a:pt x="2236" y="297"/>
                    </a:lnTo>
                    <a:lnTo>
                      <a:pt x="2202" y="300"/>
                    </a:lnTo>
                    <a:lnTo>
                      <a:pt x="2168" y="304"/>
                    </a:lnTo>
                    <a:lnTo>
                      <a:pt x="2135" y="309"/>
                    </a:lnTo>
                    <a:lnTo>
                      <a:pt x="2104" y="315"/>
                    </a:lnTo>
                    <a:lnTo>
                      <a:pt x="2074" y="322"/>
                    </a:lnTo>
                    <a:lnTo>
                      <a:pt x="2045" y="330"/>
                    </a:lnTo>
                    <a:lnTo>
                      <a:pt x="2017" y="340"/>
                    </a:lnTo>
                    <a:lnTo>
                      <a:pt x="1986" y="353"/>
                    </a:lnTo>
                    <a:lnTo>
                      <a:pt x="1958" y="366"/>
                    </a:lnTo>
                    <a:lnTo>
                      <a:pt x="1933" y="378"/>
                    </a:lnTo>
                    <a:lnTo>
                      <a:pt x="1910" y="390"/>
                    </a:lnTo>
                    <a:lnTo>
                      <a:pt x="1889" y="401"/>
                    </a:lnTo>
                    <a:lnTo>
                      <a:pt x="1871" y="412"/>
                    </a:lnTo>
                    <a:lnTo>
                      <a:pt x="1855" y="423"/>
                    </a:lnTo>
                    <a:lnTo>
                      <a:pt x="1842" y="433"/>
                    </a:lnTo>
                    <a:lnTo>
                      <a:pt x="1830" y="443"/>
                    </a:lnTo>
                    <a:lnTo>
                      <a:pt x="1819" y="451"/>
                    </a:lnTo>
                    <a:lnTo>
                      <a:pt x="1811" y="459"/>
                    </a:lnTo>
                    <a:lnTo>
                      <a:pt x="1803" y="467"/>
                    </a:lnTo>
                    <a:lnTo>
                      <a:pt x="1793" y="480"/>
                    </a:lnTo>
                    <a:lnTo>
                      <a:pt x="1786" y="488"/>
                    </a:lnTo>
                    <a:lnTo>
                      <a:pt x="1784" y="490"/>
                    </a:lnTo>
                    <a:lnTo>
                      <a:pt x="1782" y="491"/>
                    </a:lnTo>
                    <a:lnTo>
                      <a:pt x="1782" y="491"/>
                    </a:lnTo>
                    <a:lnTo>
                      <a:pt x="1781" y="490"/>
                    </a:lnTo>
                    <a:lnTo>
                      <a:pt x="1780" y="483"/>
                    </a:lnTo>
                    <a:lnTo>
                      <a:pt x="1780" y="471"/>
                    </a:lnTo>
                    <a:lnTo>
                      <a:pt x="1777" y="451"/>
                    </a:lnTo>
                    <a:lnTo>
                      <a:pt x="1773" y="425"/>
                    </a:lnTo>
                    <a:lnTo>
                      <a:pt x="1770" y="409"/>
                    </a:lnTo>
                    <a:lnTo>
                      <a:pt x="1765" y="392"/>
                    </a:lnTo>
                    <a:lnTo>
                      <a:pt x="1759" y="372"/>
                    </a:lnTo>
                    <a:lnTo>
                      <a:pt x="1752" y="350"/>
                    </a:lnTo>
                    <a:lnTo>
                      <a:pt x="983" y="436"/>
                    </a:lnTo>
                    <a:lnTo>
                      <a:pt x="900" y="2"/>
                    </a:lnTo>
                    <a:lnTo>
                      <a:pt x="631" y="0"/>
                    </a:lnTo>
                    <a:lnTo>
                      <a:pt x="491" y="140"/>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40" name="Freeform 35"/>
              <p:cNvSpPr>
                <a:spLocks/>
              </p:cNvSpPr>
              <p:nvPr/>
            </p:nvSpPr>
            <p:spPr bwMode="auto">
              <a:xfrm>
                <a:off x="1404938" y="666751"/>
                <a:ext cx="61913" cy="74613"/>
              </a:xfrm>
              <a:custGeom>
                <a:avLst/>
                <a:gdLst>
                  <a:gd name="T0" fmla="*/ 1087 w 1402"/>
                  <a:gd name="T1" fmla="*/ 1227 h 1682"/>
                  <a:gd name="T2" fmla="*/ 842 w 1402"/>
                  <a:gd name="T3" fmla="*/ 560 h 1682"/>
                  <a:gd name="T4" fmla="*/ 845 w 1402"/>
                  <a:gd name="T5" fmla="*/ 510 h 1682"/>
                  <a:gd name="T6" fmla="*/ 854 w 1402"/>
                  <a:gd name="T7" fmla="*/ 466 h 1682"/>
                  <a:gd name="T8" fmla="*/ 869 w 1402"/>
                  <a:gd name="T9" fmla="*/ 431 h 1682"/>
                  <a:gd name="T10" fmla="*/ 889 w 1402"/>
                  <a:gd name="T11" fmla="*/ 403 h 1682"/>
                  <a:gd name="T12" fmla="*/ 913 w 1402"/>
                  <a:gd name="T13" fmla="*/ 381 h 1682"/>
                  <a:gd name="T14" fmla="*/ 943 w 1402"/>
                  <a:gd name="T15" fmla="*/ 364 h 1682"/>
                  <a:gd name="T16" fmla="*/ 977 w 1402"/>
                  <a:gd name="T17" fmla="*/ 353 h 1682"/>
                  <a:gd name="T18" fmla="*/ 1014 w 1402"/>
                  <a:gd name="T19" fmla="*/ 345 h 1682"/>
                  <a:gd name="T20" fmla="*/ 1054 w 1402"/>
                  <a:gd name="T21" fmla="*/ 340 h 1682"/>
                  <a:gd name="T22" fmla="*/ 1098 w 1402"/>
                  <a:gd name="T23" fmla="*/ 338 h 1682"/>
                  <a:gd name="T24" fmla="*/ 1193 w 1402"/>
                  <a:gd name="T25" fmla="*/ 342 h 1682"/>
                  <a:gd name="T26" fmla="*/ 1295 w 1402"/>
                  <a:gd name="T27" fmla="*/ 348 h 1682"/>
                  <a:gd name="T28" fmla="*/ 1402 w 1402"/>
                  <a:gd name="T29" fmla="*/ 351 h 1682"/>
                  <a:gd name="T30" fmla="*/ 1333 w 1402"/>
                  <a:gd name="T31" fmla="*/ 280 h 1682"/>
                  <a:gd name="T32" fmla="*/ 1246 w 1402"/>
                  <a:gd name="T33" fmla="*/ 275 h 1682"/>
                  <a:gd name="T34" fmla="*/ 1173 w 1402"/>
                  <a:gd name="T35" fmla="*/ 265 h 1682"/>
                  <a:gd name="T36" fmla="*/ 1114 w 1402"/>
                  <a:gd name="T37" fmla="*/ 250 h 1682"/>
                  <a:gd name="T38" fmla="*/ 1064 w 1402"/>
                  <a:gd name="T39" fmla="*/ 232 h 1682"/>
                  <a:gd name="T40" fmla="*/ 1023 w 1402"/>
                  <a:gd name="T41" fmla="*/ 210 h 1682"/>
                  <a:gd name="T42" fmla="*/ 987 w 1402"/>
                  <a:gd name="T43" fmla="*/ 186 h 1682"/>
                  <a:gd name="T44" fmla="*/ 922 w 1402"/>
                  <a:gd name="T45" fmla="*/ 136 h 1682"/>
                  <a:gd name="T46" fmla="*/ 889 w 1402"/>
                  <a:gd name="T47" fmla="*/ 110 h 1682"/>
                  <a:gd name="T48" fmla="*/ 852 w 1402"/>
                  <a:gd name="T49" fmla="*/ 85 h 1682"/>
                  <a:gd name="T50" fmla="*/ 809 w 1402"/>
                  <a:gd name="T51" fmla="*/ 62 h 1682"/>
                  <a:gd name="T52" fmla="*/ 757 w 1402"/>
                  <a:gd name="T53" fmla="*/ 42 h 1682"/>
                  <a:gd name="T54" fmla="*/ 695 w 1402"/>
                  <a:gd name="T55" fmla="*/ 25 h 1682"/>
                  <a:gd name="T56" fmla="*/ 620 w 1402"/>
                  <a:gd name="T57" fmla="*/ 11 h 1682"/>
                  <a:gd name="T58" fmla="*/ 529 w 1402"/>
                  <a:gd name="T59" fmla="*/ 3 h 1682"/>
                  <a:gd name="T60" fmla="*/ 422 w 1402"/>
                  <a:gd name="T61" fmla="*/ 0 h 1682"/>
                  <a:gd name="T62" fmla="*/ 137 w 1402"/>
                  <a:gd name="T63" fmla="*/ 292 h 1682"/>
                  <a:gd name="T64" fmla="*/ 215 w 1402"/>
                  <a:gd name="T65" fmla="*/ 489 h 1682"/>
                  <a:gd name="T66" fmla="*/ 0 w 1402"/>
                  <a:gd name="T67" fmla="*/ 701 h 1682"/>
                  <a:gd name="T68" fmla="*/ 3 w 1402"/>
                  <a:gd name="T69" fmla="*/ 765 h 1682"/>
                  <a:gd name="T70" fmla="*/ 9 w 1402"/>
                  <a:gd name="T71" fmla="*/ 828 h 1682"/>
                  <a:gd name="T72" fmla="*/ 19 w 1402"/>
                  <a:gd name="T73" fmla="*/ 891 h 1682"/>
                  <a:gd name="T74" fmla="*/ 32 w 1402"/>
                  <a:gd name="T75" fmla="*/ 951 h 1682"/>
                  <a:gd name="T76" fmla="*/ 48 w 1402"/>
                  <a:gd name="T77" fmla="*/ 1011 h 1682"/>
                  <a:gd name="T78" fmla="*/ 67 w 1402"/>
                  <a:gd name="T79" fmla="*/ 1067 h 1682"/>
                  <a:gd name="T80" fmla="*/ 90 w 1402"/>
                  <a:gd name="T81" fmla="*/ 1122 h 1682"/>
                  <a:gd name="T82" fmla="*/ 116 w 1402"/>
                  <a:gd name="T83" fmla="*/ 1173 h 1682"/>
                  <a:gd name="T84" fmla="*/ 145 w 1402"/>
                  <a:gd name="T85" fmla="*/ 1221 h 1682"/>
                  <a:gd name="T86" fmla="*/ 178 w 1402"/>
                  <a:gd name="T87" fmla="*/ 1266 h 1682"/>
                  <a:gd name="T88" fmla="*/ 214 w 1402"/>
                  <a:gd name="T89" fmla="*/ 1307 h 1682"/>
                  <a:gd name="T90" fmla="*/ 254 w 1402"/>
                  <a:gd name="T91" fmla="*/ 1343 h 1682"/>
                  <a:gd name="T92" fmla="*/ 298 w 1402"/>
                  <a:gd name="T93" fmla="*/ 1375 h 1682"/>
                  <a:gd name="T94" fmla="*/ 344 w 1402"/>
                  <a:gd name="T95" fmla="*/ 1401 h 1682"/>
                  <a:gd name="T96" fmla="*/ 394 w 1402"/>
                  <a:gd name="T97" fmla="*/ 1422 h 1682"/>
                  <a:gd name="T98" fmla="*/ 449 w 1402"/>
                  <a:gd name="T99" fmla="*/ 1436 h 1682"/>
                  <a:gd name="T100" fmla="*/ 771 w 1402"/>
                  <a:gd name="T101" fmla="*/ 1472 h 1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2" h="1682">
                    <a:moveTo>
                      <a:pt x="771" y="1472"/>
                    </a:moveTo>
                    <a:lnTo>
                      <a:pt x="1087" y="1227"/>
                    </a:lnTo>
                    <a:lnTo>
                      <a:pt x="842" y="1051"/>
                    </a:lnTo>
                    <a:lnTo>
                      <a:pt x="842" y="560"/>
                    </a:lnTo>
                    <a:lnTo>
                      <a:pt x="843" y="534"/>
                    </a:lnTo>
                    <a:lnTo>
                      <a:pt x="845" y="510"/>
                    </a:lnTo>
                    <a:lnTo>
                      <a:pt x="849" y="487"/>
                    </a:lnTo>
                    <a:lnTo>
                      <a:pt x="854" y="466"/>
                    </a:lnTo>
                    <a:lnTo>
                      <a:pt x="861" y="448"/>
                    </a:lnTo>
                    <a:lnTo>
                      <a:pt x="869" y="431"/>
                    </a:lnTo>
                    <a:lnTo>
                      <a:pt x="878" y="416"/>
                    </a:lnTo>
                    <a:lnTo>
                      <a:pt x="889" y="403"/>
                    </a:lnTo>
                    <a:lnTo>
                      <a:pt x="900" y="391"/>
                    </a:lnTo>
                    <a:lnTo>
                      <a:pt x="913" y="381"/>
                    </a:lnTo>
                    <a:lnTo>
                      <a:pt x="927" y="372"/>
                    </a:lnTo>
                    <a:lnTo>
                      <a:pt x="943" y="364"/>
                    </a:lnTo>
                    <a:lnTo>
                      <a:pt x="960" y="358"/>
                    </a:lnTo>
                    <a:lnTo>
                      <a:pt x="977" y="353"/>
                    </a:lnTo>
                    <a:lnTo>
                      <a:pt x="995" y="348"/>
                    </a:lnTo>
                    <a:lnTo>
                      <a:pt x="1014" y="345"/>
                    </a:lnTo>
                    <a:lnTo>
                      <a:pt x="1033" y="342"/>
                    </a:lnTo>
                    <a:lnTo>
                      <a:pt x="1054" y="340"/>
                    </a:lnTo>
                    <a:lnTo>
                      <a:pt x="1076" y="339"/>
                    </a:lnTo>
                    <a:lnTo>
                      <a:pt x="1098" y="338"/>
                    </a:lnTo>
                    <a:lnTo>
                      <a:pt x="1144" y="339"/>
                    </a:lnTo>
                    <a:lnTo>
                      <a:pt x="1193" y="342"/>
                    </a:lnTo>
                    <a:lnTo>
                      <a:pt x="1244" y="345"/>
                    </a:lnTo>
                    <a:lnTo>
                      <a:pt x="1295" y="348"/>
                    </a:lnTo>
                    <a:lnTo>
                      <a:pt x="1349" y="350"/>
                    </a:lnTo>
                    <a:lnTo>
                      <a:pt x="1402" y="351"/>
                    </a:lnTo>
                    <a:lnTo>
                      <a:pt x="1262" y="140"/>
                    </a:lnTo>
                    <a:lnTo>
                      <a:pt x="1333" y="280"/>
                    </a:lnTo>
                    <a:lnTo>
                      <a:pt x="1287" y="278"/>
                    </a:lnTo>
                    <a:lnTo>
                      <a:pt x="1246" y="275"/>
                    </a:lnTo>
                    <a:lnTo>
                      <a:pt x="1208" y="271"/>
                    </a:lnTo>
                    <a:lnTo>
                      <a:pt x="1173" y="265"/>
                    </a:lnTo>
                    <a:lnTo>
                      <a:pt x="1142" y="258"/>
                    </a:lnTo>
                    <a:lnTo>
                      <a:pt x="1114" y="250"/>
                    </a:lnTo>
                    <a:lnTo>
                      <a:pt x="1088" y="242"/>
                    </a:lnTo>
                    <a:lnTo>
                      <a:pt x="1064" y="232"/>
                    </a:lnTo>
                    <a:lnTo>
                      <a:pt x="1043" y="222"/>
                    </a:lnTo>
                    <a:lnTo>
                      <a:pt x="1023" y="210"/>
                    </a:lnTo>
                    <a:lnTo>
                      <a:pt x="1004" y="198"/>
                    </a:lnTo>
                    <a:lnTo>
                      <a:pt x="987" y="186"/>
                    </a:lnTo>
                    <a:lnTo>
                      <a:pt x="954" y="161"/>
                    </a:lnTo>
                    <a:lnTo>
                      <a:pt x="922" y="136"/>
                    </a:lnTo>
                    <a:lnTo>
                      <a:pt x="905" y="123"/>
                    </a:lnTo>
                    <a:lnTo>
                      <a:pt x="889" y="110"/>
                    </a:lnTo>
                    <a:lnTo>
                      <a:pt x="871" y="98"/>
                    </a:lnTo>
                    <a:lnTo>
                      <a:pt x="852" y="85"/>
                    </a:lnTo>
                    <a:lnTo>
                      <a:pt x="831" y="73"/>
                    </a:lnTo>
                    <a:lnTo>
                      <a:pt x="809" y="62"/>
                    </a:lnTo>
                    <a:lnTo>
                      <a:pt x="784" y="52"/>
                    </a:lnTo>
                    <a:lnTo>
                      <a:pt x="757" y="42"/>
                    </a:lnTo>
                    <a:lnTo>
                      <a:pt x="727" y="33"/>
                    </a:lnTo>
                    <a:lnTo>
                      <a:pt x="695" y="25"/>
                    </a:lnTo>
                    <a:lnTo>
                      <a:pt x="659" y="17"/>
                    </a:lnTo>
                    <a:lnTo>
                      <a:pt x="620" y="11"/>
                    </a:lnTo>
                    <a:lnTo>
                      <a:pt x="577" y="6"/>
                    </a:lnTo>
                    <a:lnTo>
                      <a:pt x="529" y="3"/>
                    </a:lnTo>
                    <a:lnTo>
                      <a:pt x="478" y="1"/>
                    </a:lnTo>
                    <a:lnTo>
                      <a:pt x="422" y="0"/>
                    </a:lnTo>
                    <a:lnTo>
                      <a:pt x="219" y="3"/>
                    </a:lnTo>
                    <a:lnTo>
                      <a:pt x="137" y="292"/>
                    </a:lnTo>
                    <a:lnTo>
                      <a:pt x="440" y="380"/>
                    </a:lnTo>
                    <a:lnTo>
                      <a:pt x="215" y="489"/>
                    </a:lnTo>
                    <a:lnTo>
                      <a:pt x="280" y="701"/>
                    </a:lnTo>
                    <a:lnTo>
                      <a:pt x="0" y="701"/>
                    </a:lnTo>
                    <a:lnTo>
                      <a:pt x="1" y="733"/>
                    </a:lnTo>
                    <a:lnTo>
                      <a:pt x="3" y="765"/>
                    </a:lnTo>
                    <a:lnTo>
                      <a:pt x="6" y="796"/>
                    </a:lnTo>
                    <a:lnTo>
                      <a:pt x="9" y="828"/>
                    </a:lnTo>
                    <a:lnTo>
                      <a:pt x="14" y="860"/>
                    </a:lnTo>
                    <a:lnTo>
                      <a:pt x="19" y="891"/>
                    </a:lnTo>
                    <a:lnTo>
                      <a:pt x="25" y="921"/>
                    </a:lnTo>
                    <a:lnTo>
                      <a:pt x="32" y="951"/>
                    </a:lnTo>
                    <a:lnTo>
                      <a:pt x="40" y="982"/>
                    </a:lnTo>
                    <a:lnTo>
                      <a:pt x="48" y="1011"/>
                    </a:lnTo>
                    <a:lnTo>
                      <a:pt x="57" y="1039"/>
                    </a:lnTo>
                    <a:lnTo>
                      <a:pt x="67" y="1067"/>
                    </a:lnTo>
                    <a:lnTo>
                      <a:pt x="78" y="1094"/>
                    </a:lnTo>
                    <a:lnTo>
                      <a:pt x="90" y="1122"/>
                    </a:lnTo>
                    <a:lnTo>
                      <a:pt x="102" y="1148"/>
                    </a:lnTo>
                    <a:lnTo>
                      <a:pt x="116" y="1173"/>
                    </a:lnTo>
                    <a:lnTo>
                      <a:pt x="130" y="1198"/>
                    </a:lnTo>
                    <a:lnTo>
                      <a:pt x="145" y="1221"/>
                    </a:lnTo>
                    <a:lnTo>
                      <a:pt x="162" y="1245"/>
                    </a:lnTo>
                    <a:lnTo>
                      <a:pt x="178" y="1266"/>
                    </a:lnTo>
                    <a:lnTo>
                      <a:pt x="196" y="1287"/>
                    </a:lnTo>
                    <a:lnTo>
                      <a:pt x="214" y="1307"/>
                    </a:lnTo>
                    <a:lnTo>
                      <a:pt x="234" y="1325"/>
                    </a:lnTo>
                    <a:lnTo>
                      <a:pt x="254" y="1343"/>
                    </a:lnTo>
                    <a:lnTo>
                      <a:pt x="275" y="1360"/>
                    </a:lnTo>
                    <a:lnTo>
                      <a:pt x="298" y="1375"/>
                    </a:lnTo>
                    <a:lnTo>
                      <a:pt x="320" y="1389"/>
                    </a:lnTo>
                    <a:lnTo>
                      <a:pt x="344" y="1401"/>
                    </a:lnTo>
                    <a:lnTo>
                      <a:pt x="369" y="1412"/>
                    </a:lnTo>
                    <a:lnTo>
                      <a:pt x="394" y="1422"/>
                    </a:lnTo>
                    <a:lnTo>
                      <a:pt x="421" y="1430"/>
                    </a:lnTo>
                    <a:lnTo>
                      <a:pt x="449" y="1436"/>
                    </a:lnTo>
                    <a:lnTo>
                      <a:pt x="692" y="1682"/>
                    </a:lnTo>
                    <a:lnTo>
                      <a:pt x="771" y="1472"/>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41" name="Freeform 36"/>
              <p:cNvSpPr>
                <a:spLocks/>
              </p:cNvSpPr>
              <p:nvPr/>
            </p:nvSpPr>
            <p:spPr bwMode="auto">
              <a:xfrm>
                <a:off x="1319213" y="719138"/>
                <a:ext cx="74613" cy="63500"/>
              </a:xfrm>
              <a:custGeom>
                <a:avLst/>
                <a:gdLst>
                  <a:gd name="T0" fmla="*/ 0 w 1715"/>
                  <a:gd name="T1" fmla="*/ 1193 h 1423"/>
                  <a:gd name="T2" fmla="*/ 347 w 1715"/>
                  <a:gd name="T3" fmla="*/ 1125 h 1423"/>
                  <a:gd name="T4" fmla="*/ 521 w 1715"/>
                  <a:gd name="T5" fmla="*/ 1423 h 1423"/>
                  <a:gd name="T6" fmla="*/ 630 w 1715"/>
                  <a:gd name="T7" fmla="*/ 1208 h 1423"/>
                  <a:gd name="T8" fmla="*/ 991 w 1715"/>
                  <a:gd name="T9" fmla="*/ 1183 h 1423"/>
                  <a:gd name="T10" fmla="*/ 1192 w 1715"/>
                  <a:gd name="T11" fmla="*/ 1333 h 1423"/>
                  <a:gd name="T12" fmla="*/ 1221 w 1715"/>
                  <a:gd name="T13" fmla="*/ 1317 h 1423"/>
                  <a:gd name="T14" fmla="*/ 1242 w 1715"/>
                  <a:gd name="T15" fmla="*/ 1302 h 1423"/>
                  <a:gd name="T16" fmla="*/ 1261 w 1715"/>
                  <a:gd name="T17" fmla="*/ 1289 h 1423"/>
                  <a:gd name="T18" fmla="*/ 1279 w 1715"/>
                  <a:gd name="T19" fmla="*/ 1280 h 1423"/>
                  <a:gd name="T20" fmla="*/ 1288 w 1715"/>
                  <a:gd name="T21" fmla="*/ 1276 h 1423"/>
                  <a:gd name="T22" fmla="*/ 1299 w 1715"/>
                  <a:gd name="T23" fmla="*/ 1272 h 1423"/>
                  <a:gd name="T24" fmla="*/ 1311 w 1715"/>
                  <a:gd name="T25" fmla="*/ 1269 h 1423"/>
                  <a:gd name="T26" fmla="*/ 1324 w 1715"/>
                  <a:gd name="T27" fmla="*/ 1267 h 1423"/>
                  <a:gd name="T28" fmla="*/ 1341 w 1715"/>
                  <a:gd name="T29" fmla="*/ 1265 h 1423"/>
                  <a:gd name="T30" fmla="*/ 1359 w 1715"/>
                  <a:gd name="T31" fmla="*/ 1264 h 1423"/>
                  <a:gd name="T32" fmla="*/ 1379 w 1715"/>
                  <a:gd name="T33" fmla="*/ 1263 h 1423"/>
                  <a:gd name="T34" fmla="*/ 1403 w 1715"/>
                  <a:gd name="T35" fmla="*/ 1263 h 1423"/>
                  <a:gd name="T36" fmla="*/ 1430 w 1715"/>
                  <a:gd name="T37" fmla="*/ 1263 h 1423"/>
                  <a:gd name="T38" fmla="*/ 1452 w 1715"/>
                  <a:gd name="T39" fmla="*/ 1264 h 1423"/>
                  <a:gd name="T40" fmla="*/ 1472 w 1715"/>
                  <a:gd name="T41" fmla="*/ 1265 h 1423"/>
                  <a:gd name="T42" fmla="*/ 1487 w 1715"/>
                  <a:gd name="T43" fmla="*/ 1267 h 1423"/>
                  <a:gd name="T44" fmla="*/ 1511 w 1715"/>
                  <a:gd name="T45" fmla="*/ 1271 h 1423"/>
                  <a:gd name="T46" fmla="*/ 1532 w 1715"/>
                  <a:gd name="T47" fmla="*/ 1276 h 1423"/>
                  <a:gd name="T48" fmla="*/ 1557 w 1715"/>
                  <a:gd name="T49" fmla="*/ 1283 h 1423"/>
                  <a:gd name="T50" fmla="*/ 1591 w 1715"/>
                  <a:gd name="T51" fmla="*/ 1289 h 1423"/>
                  <a:gd name="T52" fmla="*/ 1615 w 1715"/>
                  <a:gd name="T53" fmla="*/ 1293 h 1423"/>
                  <a:gd name="T54" fmla="*/ 1642 w 1715"/>
                  <a:gd name="T55" fmla="*/ 1296 h 1423"/>
                  <a:gd name="T56" fmla="*/ 1675 w 1715"/>
                  <a:gd name="T57" fmla="*/ 1300 h 1423"/>
                  <a:gd name="T58" fmla="*/ 1715 w 1715"/>
                  <a:gd name="T59" fmla="*/ 1303 h 1423"/>
                  <a:gd name="T60" fmla="*/ 1259 w 1715"/>
                  <a:gd name="T61" fmla="*/ 753 h 1423"/>
                  <a:gd name="T62" fmla="*/ 1613 w 1715"/>
                  <a:gd name="T63" fmla="*/ 702 h 1423"/>
                  <a:gd name="T64" fmla="*/ 1122 w 1715"/>
                  <a:gd name="T65" fmla="*/ 351 h 1423"/>
                  <a:gd name="T66" fmla="*/ 491 w 1715"/>
                  <a:gd name="T67" fmla="*/ 0 h 1423"/>
                  <a:gd name="T68" fmla="*/ 491 w 1715"/>
                  <a:gd name="T69" fmla="*/ 71 h 1423"/>
                  <a:gd name="T70" fmla="*/ 514 w 1715"/>
                  <a:gd name="T71" fmla="*/ 161 h 1423"/>
                  <a:gd name="T72" fmla="*/ 531 w 1715"/>
                  <a:gd name="T73" fmla="*/ 222 h 1423"/>
                  <a:gd name="T74" fmla="*/ 535 w 1715"/>
                  <a:gd name="T75" fmla="*/ 233 h 1423"/>
                  <a:gd name="T76" fmla="*/ 539 w 1715"/>
                  <a:gd name="T77" fmla="*/ 243 h 1423"/>
                  <a:gd name="T78" fmla="*/ 543 w 1715"/>
                  <a:gd name="T79" fmla="*/ 252 h 1423"/>
                  <a:gd name="T80" fmla="*/ 547 w 1715"/>
                  <a:gd name="T81" fmla="*/ 259 h 1423"/>
                  <a:gd name="T82" fmla="*/ 552 w 1715"/>
                  <a:gd name="T83" fmla="*/ 265 h 1423"/>
                  <a:gd name="T84" fmla="*/ 557 w 1715"/>
                  <a:gd name="T85" fmla="*/ 271 h 1423"/>
                  <a:gd name="T86" fmla="*/ 564 w 1715"/>
                  <a:gd name="T87" fmla="*/ 275 h 1423"/>
                  <a:gd name="T88" fmla="*/ 571 w 1715"/>
                  <a:gd name="T89" fmla="*/ 279 h 1423"/>
                  <a:gd name="T90" fmla="*/ 578 w 1715"/>
                  <a:gd name="T91" fmla="*/ 281 h 1423"/>
                  <a:gd name="T92" fmla="*/ 586 w 1715"/>
                  <a:gd name="T93" fmla="*/ 283 h 1423"/>
                  <a:gd name="T94" fmla="*/ 595 w 1715"/>
                  <a:gd name="T95" fmla="*/ 286 h 1423"/>
                  <a:gd name="T96" fmla="*/ 605 w 1715"/>
                  <a:gd name="T97" fmla="*/ 286 h 1423"/>
                  <a:gd name="T98" fmla="*/ 629 w 1715"/>
                  <a:gd name="T99" fmla="*/ 286 h 1423"/>
                  <a:gd name="T100" fmla="*/ 658 w 1715"/>
                  <a:gd name="T101" fmla="*/ 285 h 1423"/>
                  <a:gd name="T102" fmla="*/ 693 w 1715"/>
                  <a:gd name="T103" fmla="*/ 283 h 1423"/>
                  <a:gd name="T104" fmla="*/ 735 w 1715"/>
                  <a:gd name="T105" fmla="*/ 281 h 1423"/>
                  <a:gd name="T106" fmla="*/ 784 w 1715"/>
                  <a:gd name="T107" fmla="*/ 280 h 1423"/>
                  <a:gd name="T108" fmla="*/ 842 w 1715"/>
                  <a:gd name="T109" fmla="*/ 281 h 1423"/>
                  <a:gd name="T110" fmla="*/ 842 w 1715"/>
                  <a:gd name="T111" fmla="*/ 422 h 1423"/>
                  <a:gd name="T112" fmla="*/ 702 w 1715"/>
                  <a:gd name="T113" fmla="*/ 422 h 1423"/>
                  <a:gd name="T114" fmla="*/ 759 w 1715"/>
                  <a:gd name="T115" fmla="*/ 705 h 1423"/>
                  <a:gd name="T116" fmla="*/ 351 w 1715"/>
                  <a:gd name="T117" fmla="*/ 702 h 1423"/>
                  <a:gd name="T118" fmla="*/ 266 w 1715"/>
                  <a:gd name="T119" fmla="*/ 1049 h 1423"/>
                  <a:gd name="T120" fmla="*/ 0 w 1715"/>
                  <a:gd name="T121" fmla="*/ 1193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15" h="1423">
                    <a:moveTo>
                      <a:pt x="0" y="1193"/>
                    </a:moveTo>
                    <a:lnTo>
                      <a:pt x="347" y="1125"/>
                    </a:lnTo>
                    <a:lnTo>
                      <a:pt x="521" y="1423"/>
                    </a:lnTo>
                    <a:lnTo>
                      <a:pt x="630" y="1208"/>
                    </a:lnTo>
                    <a:lnTo>
                      <a:pt x="991" y="1183"/>
                    </a:lnTo>
                    <a:lnTo>
                      <a:pt x="1192" y="1333"/>
                    </a:lnTo>
                    <a:lnTo>
                      <a:pt x="1221" y="1317"/>
                    </a:lnTo>
                    <a:lnTo>
                      <a:pt x="1242" y="1302"/>
                    </a:lnTo>
                    <a:lnTo>
                      <a:pt x="1261" y="1289"/>
                    </a:lnTo>
                    <a:lnTo>
                      <a:pt x="1279" y="1280"/>
                    </a:lnTo>
                    <a:lnTo>
                      <a:pt x="1288" y="1276"/>
                    </a:lnTo>
                    <a:lnTo>
                      <a:pt x="1299" y="1272"/>
                    </a:lnTo>
                    <a:lnTo>
                      <a:pt x="1311" y="1269"/>
                    </a:lnTo>
                    <a:lnTo>
                      <a:pt x="1324" y="1267"/>
                    </a:lnTo>
                    <a:lnTo>
                      <a:pt x="1341" y="1265"/>
                    </a:lnTo>
                    <a:lnTo>
                      <a:pt x="1359" y="1264"/>
                    </a:lnTo>
                    <a:lnTo>
                      <a:pt x="1379" y="1263"/>
                    </a:lnTo>
                    <a:lnTo>
                      <a:pt x="1403" y="1263"/>
                    </a:lnTo>
                    <a:lnTo>
                      <a:pt x="1430" y="1263"/>
                    </a:lnTo>
                    <a:lnTo>
                      <a:pt x="1452" y="1264"/>
                    </a:lnTo>
                    <a:lnTo>
                      <a:pt x="1472" y="1265"/>
                    </a:lnTo>
                    <a:lnTo>
                      <a:pt x="1487" y="1267"/>
                    </a:lnTo>
                    <a:lnTo>
                      <a:pt x="1511" y="1271"/>
                    </a:lnTo>
                    <a:lnTo>
                      <a:pt x="1532" y="1276"/>
                    </a:lnTo>
                    <a:lnTo>
                      <a:pt x="1557" y="1283"/>
                    </a:lnTo>
                    <a:lnTo>
                      <a:pt x="1591" y="1289"/>
                    </a:lnTo>
                    <a:lnTo>
                      <a:pt x="1615" y="1293"/>
                    </a:lnTo>
                    <a:lnTo>
                      <a:pt x="1642" y="1296"/>
                    </a:lnTo>
                    <a:lnTo>
                      <a:pt x="1675" y="1300"/>
                    </a:lnTo>
                    <a:lnTo>
                      <a:pt x="1715" y="1303"/>
                    </a:lnTo>
                    <a:lnTo>
                      <a:pt x="1259" y="753"/>
                    </a:lnTo>
                    <a:lnTo>
                      <a:pt x="1613" y="702"/>
                    </a:lnTo>
                    <a:lnTo>
                      <a:pt x="1122" y="351"/>
                    </a:lnTo>
                    <a:lnTo>
                      <a:pt x="491" y="0"/>
                    </a:lnTo>
                    <a:lnTo>
                      <a:pt x="491" y="71"/>
                    </a:lnTo>
                    <a:lnTo>
                      <a:pt x="514" y="161"/>
                    </a:lnTo>
                    <a:lnTo>
                      <a:pt x="531" y="222"/>
                    </a:lnTo>
                    <a:lnTo>
                      <a:pt x="535" y="233"/>
                    </a:lnTo>
                    <a:lnTo>
                      <a:pt x="539" y="243"/>
                    </a:lnTo>
                    <a:lnTo>
                      <a:pt x="543" y="252"/>
                    </a:lnTo>
                    <a:lnTo>
                      <a:pt x="547" y="259"/>
                    </a:lnTo>
                    <a:lnTo>
                      <a:pt x="552" y="265"/>
                    </a:lnTo>
                    <a:lnTo>
                      <a:pt x="557" y="271"/>
                    </a:lnTo>
                    <a:lnTo>
                      <a:pt x="564" y="275"/>
                    </a:lnTo>
                    <a:lnTo>
                      <a:pt x="571" y="279"/>
                    </a:lnTo>
                    <a:lnTo>
                      <a:pt x="578" y="281"/>
                    </a:lnTo>
                    <a:lnTo>
                      <a:pt x="586" y="283"/>
                    </a:lnTo>
                    <a:lnTo>
                      <a:pt x="595" y="286"/>
                    </a:lnTo>
                    <a:lnTo>
                      <a:pt x="605" y="286"/>
                    </a:lnTo>
                    <a:lnTo>
                      <a:pt x="629" y="286"/>
                    </a:lnTo>
                    <a:lnTo>
                      <a:pt x="658" y="285"/>
                    </a:lnTo>
                    <a:lnTo>
                      <a:pt x="693" y="283"/>
                    </a:lnTo>
                    <a:lnTo>
                      <a:pt x="735" y="281"/>
                    </a:lnTo>
                    <a:lnTo>
                      <a:pt x="784" y="280"/>
                    </a:lnTo>
                    <a:lnTo>
                      <a:pt x="842" y="281"/>
                    </a:lnTo>
                    <a:lnTo>
                      <a:pt x="842" y="422"/>
                    </a:lnTo>
                    <a:lnTo>
                      <a:pt x="702" y="422"/>
                    </a:lnTo>
                    <a:lnTo>
                      <a:pt x="759" y="705"/>
                    </a:lnTo>
                    <a:lnTo>
                      <a:pt x="351" y="702"/>
                    </a:lnTo>
                    <a:lnTo>
                      <a:pt x="266" y="1049"/>
                    </a:lnTo>
                    <a:lnTo>
                      <a:pt x="0" y="1193"/>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42" name="Freeform 37"/>
              <p:cNvSpPr>
                <a:spLocks/>
              </p:cNvSpPr>
              <p:nvPr/>
            </p:nvSpPr>
            <p:spPr bwMode="auto">
              <a:xfrm>
                <a:off x="1439863" y="682626"/>
                <a:ext cx="90488" cy="88900"/>
              </a:xfrm>
              <a:custGeom>
                <a:avLst/>
                <a:gdLst>
                  <a:gd name="T0" fmla="*/ 630 w 2054"/>
                  <a:gd name="T1" fmla="*/ 1218 h 2046"/>
                  <a:gd name="T2" fmla="*/ 1246 w 2054"/>
                  <a:gd name="T3" fmla="*/ 1565 h 2046"/>
                  <a:gd name="T4" fmla="*/ 1273 w 2054"/>
                  <a:gd name="T5" fmla="*/ 1613 h 2046"/>
                  <a:gd name="T6" fmla="*/ 1306 w 2054"/>
                  <a:gd name="T7" fmla="*/ 1659 h 2046"/>
                  <a:gd name="T8" fmla="*/ 1344 w 2054"/>
                  <a:gd name="T9" fmla="*/ 1700 h 2046"/>
                  <a:gd name="T10" fmla="*/ 1385 w 2054"/>
                  <a:gd name="T11" fmla="*/ 1739 h 2046"/>
                  <a:gd name="T12" fmla="*/ 1431 w 2054"/>
                  <a:gd name="T13" fmla="*/ 1775 h 2046"/>
                  <a:gd name="T14" fmla="*/ 1480 w 2054"/>
                  <a:gd name="T15" fmla="*/ 1809 h 2046"/>
                  <a:gd name="T16" fmla="*/ 1532 w 2054"/>
                  <a:gd name="T17" fmla="*/ 1839 h 2046"/>
                  <a:gd name="T18" fmla="*/ 1586 w 2054"/>
                  <a:gd name="T19" fmla="*/ 1868 h 2046"/>
                  <a:gd name="T20" fmla="*/ 1644 w 2054"/>
                  <a:gd name="T21" fmla="*/ 1896 h 2046"/>
                  <a:gd name="T22" fmla="*/ 1732 w 2054"/>
                  <a:gd name="T23" fmla="*/ 1934 h 2046"/>
                  <a:gd name="T24" fmla="*/ 1852 w 2054"/>
                  <a:gd name="T25" fmla="*/ 1980 h 2046"/>
                  <a:gd name="T26" fmla="*/ 1973 w 2054"/>
                  <a:gd name="T27" fmla="*/ 2025 h 2046"/>
                  <a:gd name="T28" fmla="*/ 2045 w 2054"/>
                  <a:gd name="T29" fmla="*/ 2016 h 2046"/>
                  <a:gd name="T30" fmla="*/ 2054 w 2054"/>
                  <a:gd name="T31" fmla="*/ 1968 h 2046"/>
                  <a:gd name="T32" fmla="*/ 2046 w 2054"/>
                  <a:gd name="T33" fmla="*/ 1931 h 2046"/>
                  <a:gd name="T34" fmla="*/ 2024 w 2054"/>
                  <a:gd name="T35" fmla="*/ 1903 h 2046"/>
                  <a:gd name="T36" fmla="*/ 1990 w 2054"/>
                  <a:gd name="T37" fmla="*/ 1881 h 2046"/>
                  <a:gd name="T38" fmla="*/ 1944 w 2054"/>
                  <a:gd name="T39" fmla="*/ 1865 h 2046"/>
                  <a:gd name="T40" fmla="*/ 1861 w 2054"/>
                  <a:gd name="T41" fmla="*/ 1844 h 2046"/>
                  <a:gd name="T42" fmla="*/ 1765 w 2054"/>
                  <a:gd name="T43" fmla="*/ 1821 h 2046"/>
                  <a:gd name="T44" fmla="*/ 1697 w 2054"/>
                  <a:gd name="T45" fmla="*/ 1802 h 2046"/>
                  <a:gd name="T46" fmla="*/ 1629 w 2054"/>
                  <a:gd name="T47" fmla="*/ 1775 h 2046"/>
                  <a:gd name="T48" fmla="*/ 1562 w 2054"/>
                  <a:gd name="T49" fmla="*/ 1740 h 2046"/>
                  <a:gd name="T50" fmla="*/ 1499 w 2054"/>
                  <a:gd name="T51" fmla="*/ 1694 h 2046"/>
                  <a:gd name="T52" fmla="*/ 1440 w 2054"/>
                  <a:gd name="T53" fmla="*/ 1634 h 2046"/>
                  <a:gd name="T54" fmla="*/ 1390 w 2054"/>
                  <a:gd name="T55" fmla="*/ 1560 h 2046"/>
                  <a:gd name="T56" fmla="*/ 1349 w 2054"/>
                  <a:gd name="T57" fmla="*/ 1468 h 2046"/>
                  <a:gd name="T58" fmla="*/ 1122 w 2054"/>
                  <a:gd name="T59" fmla="*/ 1204 h 2046"/>
                  <a:gd name="T60" fmla="*/ 702 w 2054"/>
                  <a:gd name="T61" fmla="*/ 644 h 2046"/>
                  <a:gd name="T62" fmla="*/ 631 w 2054"/>
                  <a:gd name="T63" fmla="*/ 13 h 2046"/>
                  <a:gd name="T64" fmla="*/ 524 w 2054"/>
                  <a:gd name="T65" fmla="*/ 10 h 2046"/>
                  <a:gd name="T66" fmla="*/ 422 w 2054"/>
                  <a:gd name="T67" fmla="*/ 4 h 2046"/>
                  <a:gd name="T68" fmla="*/ 327 w 2054"/>
                  <a:gd name="T69" fmla="*/ 0 h 2046"/>
                  <a:gd name="T70" fmla="*/ 283 w 2054"/>
                  <a:gd name="T71" fmla="*/ 2 h 2046"/>
                  <a:gd name="T72" fmla="*/ 243 w 2054"/>
                  <a:gd name="T73" fmla="*/ 7 h 2046"/>
                  <a:gd name="T74" fmla="*/ 206 w 2054"/>
                  <a:gd name="T75" fmla="*/ 15 h 2046"/>
                  <a:gd name="T76" fmla="*/ 172 w 2054"/>
                  <a:gd name="T77" fmla="*/ 26 h 2046"/>
                  <a:gd name="T78" fmla="*/ 142 w 2054"/>
                  <a:gd name="T79" fmla="*/ 43 h 2046"/>
                  <a:gd name="T80" fmla="*/ 118 w 2054"/>
                  <a:gd name="T81" fmla="*/ 65 h 2046"/>
                  <a:gd name="T82" fmla="*/ 98 w 2054"/>
                  <a:gd name="T83" fmla="*/ 93 h 2046"/>
                  <a:gd name="T84" fmla="*/ 83 w 2054"/>
                  <a:gd name="T85" fmla="*/ 128 h 2046"/>
                  <a:gd name="T86" fmla="*/ 74 w 2054"/>
                  <a:gd name="T87" fmla="*/ 172 h 2046"/>
                  <a:gd name="T88" fmla="*/ 71 w 2054"/>
                  <a:gd name="T89" fmla="*/ 222 h 2046"/>
                  <a:gd name="T90" fmla="*/ 316 w 2054"/>
                  <a:gd name="T91" fmla="*/ 889 h 2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54" h="2046">
                    <a:moveTo>
                      <a:pt x="0" y="1134"/>
                    </a:moveTo>
                    <a:lnTo>
                      <a:pt x="630" y="1218"/>
                    </a:lnTo>
                    <a:lnTo>
                      <a:pt x="1234" y="1540"/>
                    </a:lnTo>
                    <a:lnTo>
                      <a:pt x="1246" y="1565"/>
                    </a:lnTo>
                    <a:lnTo>
                      <a:pt x="1259" y="1590"/>
                    </a:lnTo>
                    <a:lnTo>
                      <a:pt x="1273" y="1613"/>
                    </a:lnTo>
                    <a:lnTo>
                      <a:pt x="1289" y="1636"/>
                    </a:lnTo>
                    <a:lnTo>
                      <a:pt x="1306" y="1659"/>
                    </a:lnTo>
                    <a:lnTo>
                      <a:pt x="1324" y="1680"/>
                    </a:lnTo>
                    <a:lnTo>
                      <a:pt x="1344" y="1700"/>
                    </a:lnTo>
                    <a:lnTo>
                      <a:pt x="1364" y="1720"/>
                    </a:lnTo>
                    <a:lnTo>
                      <a:pt x="1385" y="1739"/>
                    </a:lnTo>
                    <a:lnTo>
                      <a:pt x="1408" y="1757"/>
                    </a:lnTo>
                    <a:lnTo>
                      <a:pt x="1431" y="1775"/>
                    </a:lnTo>
                    <a:lnTo>
                      <a:pt x="1455" y="1792"/>
                    </a:lnTo>
                    <a:lnTo>
                      <a:pt x="1480" y="1809"/>
                    </a:lnTo>
                    <a:lnTo>
                      <a:pt x="1506" y="1824"/>
                    </a:lnTo>
                    <a:lnTo>
                      <a:pt x="1532" y="1839"/>
                    </a:lnTo>
                    <a:lnTo>
                      <a:pt x="1559" y="1854"/>
                    </a:lnTo>
                    <a:lnTo>
                      <a:pt x="1586" y="1868"/>
                    </a:lnTo>
                    <a:lnTo>
                      <a:pt x="1615" y="1882"/>
                    </a:lnTo>
                    <a:lnTo>
                      <a:pt x="1644" y="1896"/>
                    </a:lnTo>
                    <a:lnTo>
                      <a:pt x="1672" y="1909"/>
                    </a:lnTo>
                    <a:lnTo>
                      <a:pt x="1732" y="1934"/>
                    </a:lnTo>
                    <a:lnTo>
                      <a:pt x="1792" y="1958"/>
                    </a:lnTo>
                    <a:lnTo>
                      <a:pt x="1852" y="1980"/>
                    </a:lnTo>
                    <a:lnTo>
                      <a:pt x="1913" y="2002"/>
                    </a:lnTo>
                    <a:lnTo>
                      <a:pt x="1973" y="2025"/>
                    </a:lnTo>
                    <a:lnTo>
                      <a:pt x="2034" y="2046"/>
                    </a:lnTo>
                    <a:lnTo>
                      <a:pt x="2045" y="2016"/>
                    </a:lnTo>
                    <a:lnTo>
                      <a:pt x="2052" y="1990"/>
                    </a:lnTo>
                    <a:lnTo>
                      <a:pt x="2054" y="1968"/>
                    </a:lnTo>
                    <a:lnTo>
                      <a:pt x="2052" y="1948"/>
                    </a:lnTo>
                    <a:lnTo>
                      <a:pt x="2046" y="1931"/>
                    </a:lnTo>
                    <a:lnTo>
                      <a:pt x="2037" y="1916"/>
                    </a:lnTo>
                    <a:lnTo>
                      <a:pt x="2024" y="1903"/>
                    </a:lnTo>
                    <a:lnTo>
                      <a:pt x="2009" y="1891"/>
                    </a:lnTo>
                    <a:lnTo>
                      <a:pt x="1990" y="1881"/>
                    </a:lnTo>
                    <a:lnTo>
                      <a:pt x="1968" y="1872"/>
                    </a:lnTo>
                    <a:lnTo>
                      <a:pt x="1944" y="1865"/>
                    </a:lnTo>
                    <a:lnTo>
                      <a:pt x="1918" y="1857"/>
                    </a:lnTo>
                    <a:lnTo>
                      <a:pt x="1861" y="1844"/>
                    </a:lnTo>
                    <a:lnTo>
                      <a:pt x="1798" y="1830"/>
                    </a:lnTo>
                    <a:lnTo>
                      <a:pt x="1765" y="1821"/>
                    </a:lnTo>
                    <a:lnTo>
                      <a:pt x="1732" y="1812"/>
                    </a:lnTo>
                    <a:lnTo>
                      <a:pt x="1697" y="1802"/>
                    </a:lnTo>
                    <a:lnTo>
                      <a:pt x="1663" y="1789"/>
                    </a:lnTo>
                    <a:lnTo>
                      <a:pt x="1629" y="1775"/>
                    </a:lnTo>
                    <a:lnTo>
                      <a:pt x="1596" y="1758"/>
                    </a:lnTo>
                    <a:lnTo>
                      <a:pt x="1562" y="1740"/>
                    </a:lnTo>
                    <a:lnTo>
                      <a:pt x="1530" y="1718"/>
                    </a:lnTo>
                    <a:lnTo>
                      <a:pt x="1499" y="1694"/>
                    </a:lnTo>
                    <a:lnTo>
                      <a:pt x="1469" y="1666"/>
                    </a:lnTo>
                    <a:lnTo>
                      <a:pt x="1440" y="1634"/>
                    </a:lnTo>
                    <a:lnTo>
                      <a:pt x="1414" y="1599"/>
                    </a:lnTo>
                    <a:lnTo>
                      <a:pt x="1390" y="1560"/>
                    </a:lnTo>
                    <a:lnTo>
                      <a:pt x="1369" y="1517"/>
                    </a:lnTo>
                    <a:lnTo>
                      <a:pt x="1349" y="1468"/>
                    </a:lnTo>
                    <a:lnTo>
                      <a:pt x="1332" y="1415"/>
                    </a:lnTo>
                    <a:lnTo>
                      <a:pt x="1122" y="1204"/>
                    </a:lnTo>
                    <a:lnTo>
                      <a:pt x="730" y="890"/>
                    </a:lnTo>
                    <a:lnTo>
                      <a:pt x="702" y="644"/>
                    </a:lnTo>
                    <a:lnTo>
                      <a:pt x="223" y="128"/>
                    </a:lnTo>
                    <a:lnTo>
                      <a:pt x="631" y="13"/>
                    </a:lnTo>
                    <a:lnTo>
                      <a:pt x="578" y="12"/>
                    </a:lnTo>
                    <a:lnTo>
                      <a:pt x="524" y="10"/>
                    </a:lnTo>
                    <a:lnTo>
                      <a:pt x="473" y="7"/>
                    </a:lnTo>
                    <a:lnTo>
                      <a:pt x="422" y="4"/>
                    </a:lnTo>
                    <a:lnTo>
                      <a:pt x="373" y="1"/>
                    </a:lnTo>
                    <a:lnTo>
                      <a:pt x="327" y="0"/>
                    </a:lnTo>
                    <a:lnTo>
                      <a:pt x="305" y="1"/>
                    </a:lnTo>
                    <a:lnTo>
                      <a:pt x="283" y="2"/>
                    </a:lnTo>
                    <a:lnTo>
                      <a:pt x="262" y="4"/>
                    </a:lnTo>
                    <a:lnTo>
                      <a:pt x="243" y="7"/>
                    </a:lnTo>
                    <a:lnTo>
                      <a:pt x="224" y="10"/>
                    </a:lnTo>
                    <a:lnTo>
                      <a:pt x="206" y="15"/>
                    </a:lnTo>
                    <a:lnTo>
                      <a:pt x="189" y="20"/>
                    </a:lnTo>
                    <a:lnTo>
                      <a:pt x="172" y="26"/>
                    </a:lnTo>
                    <a:lnTo>
                      <a:pt x="156" y="34"/>
                    </a:lnTo>
                    <a:lnTo>
                      <a:pt x="142" y="43"/>
                    </a:lnTo>
                    <a:lnTo>
                      <a:pt x="129" y="53"/>
                    </a:lnTo>
                    <a:lnTo>
                      <a:pt x="118" y="65"/>
                    </a:lnTo>
                    <a:lnTo>
                      <a:pt x="107" y="78"/>
                    </a:lnTo>
                    <a:lnTo>
                      <a:pt x="98" y="93"/>
                    </a:lnTo>
                    <a:lnTo>
                      <a:pt x="90" y="110"/>
                    </a:lnTo>
                    <a:lnTo>
                      <a:pt x="83" y="128"/>
                    </a:lnTo>
                    <a:lnTo>
                      <a:pt x="78" y="149"/>
                    </a:lnTo>
                    <a:lnTo>
                      <a:pt x="74" y="172"/>
                    </a:lnTo>
                    <a:lnTo>
                      <a:pt x="72" y="196"/>
                    </a:lnTo>
                    <a:lnTo>
                      <a:pt x="71" y="222"/>
                    </a:lnTo>
                    <a:lnTo>
                      <a:pt x="71" y="713"/>
                    </a:lnTo>
                    <a:lnTo>
                      <a:pt x="316" y="889"/>
                    </a:lnTo>
                    <a:lnTo>
                      <a:pt x="0" y="1134"/>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43" name="Freeform 38"/>
              <p:cNvSpPr>
                <a:spLocks/>
              </p:cNvSpPr>
              <p:nvPr/>
            </p:nvSpPr>
            <p:spPr bwMode="auto">
              <a:xfrm>
                <a:off x="1274763" y="865188"/>
                <a:ext cx="58738" cy="61913"/>
              </a:xfrm>
              <a:custGeom>
                <a:avLst/>
                <a:gdLst>
                  <a:gd name="T0" fmla="*/ 281 w 1332"/>
                  <a:gd name="T1" fmla="*/ 1403 h 1403"/>
                  <a:gd name="T2" fmla="*/ 340 w 1332"/>
                  <a:gd name="T3" fmla="*/ 1396 h 1403"/>
                  <a:gd name="T4" fmla="*/ 391 w 1332"/>
                  <a:gd name="T5" fmla="*/ 1388 h 1403"/>
                  <a:gd name="T6" fmla="*/ 434 w 1332"/>
                  <a:gd name="T7" fmla="*/ 1379 h 1403"/>
                  <a:gd name="T8" fmla="*/ 470 w 1332"/>
                  <a:gd name="T9" fmla="*/ 1369 h 1403"/>
                  <a:gd name="T10" fmla="*/ 502 w 1332"/>
                  <a:gd name="T11" fmla="*/ 1358 h 1403"/>
                  <a:gd name="T12" fmla="*/ 529 w 1332"/>
                  <a:gd name="T13" fmla="*/ 1346 h 1403"/>
                  <a:gd name="T14" fmla="*/ 576 w 1332"/>
                  <a:gd name="T15" fmla="*/ 1322 h 1403"/>
                  <a:gd name="T16" fmla="*/ 621 w 1332"/>
                  <a:gd name="T17" fmla="*/ 1300 h 1403"/>
                  <a:gd name="T18" fmla="*/ 646 w 1332"/>
                  <a:gd name="T19" fmla="*/ 1290 h 1403"/>
                  <a:gd name="T20" fmla="*/ 674 w 1332"/>
                  <a:gd name="T21" fmla="*/ 1281 h 1403"/>
                  <a:gd name="T22" fmla="*/ 706 w 1332"/>
                  <a:gd name="T23" fmla="*/ 1274 h 1403"/>
                  <a:gd name="T24" fmla="*/ 744 w 1332"/>
                  <a:gd name="T25" fmla="*/ 1267 h 1403"/>
                  <a:gd name="T26" fmla="*/ 789 w 1332"/>
                  <a:gd name="T27" fmla="*/ 1263 h 1403"/>
                  <a:gd name="T28" fmla="*/ 841 w 1332"/>
                  <a:gd name="T29" fmla="*/ 1262 h 1403"/>
                  <a:gd name="T30" fmla="*/ 1192 w 1332"/>
                  <a:gd name="T31" fmla="*/ 1122 h 1403"/>
                  <a:gd name="T32" fmla="*/ 1260 w 1332"/>
                  <a:gd name="T33" fmla="*/ 713 h 1403"/>
                  <a:gd name="T34" fmla="*/ 1332 w 1332"/>
                  <a:gd name="T35" fmla="*/ 562 h 1403"/>
                  <a:gd name="T36" fmla="*/ 1328 w 1332"/>
                  <a:gd name="T37" fmla="*/ 491 h 1403"/>
                  <a:gd name="T38" fmla="*/ 1317 w 1332"/>
                  <a:gd name="T39" fmla="*/ 437 h 1403"/>
                  <a:gd name="T40" fmla="*/ 1298 w 1332"/>
                  <a:gd name="T41" fmla="*/ 396 h 1403"/>
                  <a:gd name="T42" fmla="*/ 1273 w 1332"/>
                  <a:gd name="T43" fmla="*/ 365 h 1403"/>
                  <a:gd name="T44" fmla="*/ 1244 w 1332"/>
                  <a:gd name="T45" fmla="*/ 343 h 1403"/>
                  <a:gd name="T46" fmla="*/ 1211 w 1332"/>
                  <a:gd name="T47" fmla="*/ 327 h 1403"/>
                  <a:gd name="T48" fmla="*/ 1174 w 1332"/>
                  <a:gd name="T49" fmla="*/ 315 h 1403"/>
                  <a:gd name="T50" fmla="*/ 1135 w 1332"/>
                  <a:gd name="T51" fmla="*/ 305 h 1403"/>
                  <a:gd name="T52" fmla="*/ 1094 w 1332"/>
                  <a:gd name="T53" fmla="*/ 294 h 1403"/>
                  <a:gd name="T54" fmla="*/ 1053 w 1332"/>
                  <a:gd name="T55" fmla="*/ 280 h 1403"/>
                  <a:gd name="T56" fmla="*/ 1012 w 1332"/>
                  <a:gd name="T57" fmla="*/ 259 h 1403"/>
                  <a:gd name="T58" fmla="*/ 972 w 1332"/>
                  <a:gd name="T59" fmla="*/ 232 h 1403"/>
                  <a:gd name="T60" fmla="*/ 934 w 1332"/>
                  <a:gd name="T61" fmla="*/ 195 h 1403"/>
                  <a:gd name="T62" fmla="*/ 900 w 1332"/>
                  <a:gd name="T63" fmla="*/ 146 h 1403"/>
                  <a:gd name="T64" fmla="*/ 868 w 1332"/>
                  <a:gd name="T65" fmla="*/ 81 h 1403"/>
                  <a:gd name="T66" fmla="*/ 841 w 1332"/>
                  <a:gd name="T67" fmla="*/ 0 h 1403"/>
                  <a:gd name="T68" fmla="*/ 283 w 1332"/>
                  <a:gd name="T69" fmla="*/ 340 h 1403"/>
                  <a:gd name="T70" fmla="*/ 931 w 1332"/>
                  <a:gd name="T71" fmla="*/ 952 h 1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32" h="1403">
                    <a:moveTo>
                      <a:pt x="281" y="1193"/>
                    </a:moveTo>
                    <a:lnTo>
                      <a:pt x="281" y="1403"/>
                    </a:lnTo>
                    <a:lnTo>
                      <a:pt x="312" y="1400"/>
                    </a:lnTo>
                    <a:lnTo>
                      <a:pt x="340" y="1396"/>
                    </a:lnTo>
                    <a:lnTo>
                      <a:pt x="366" y="1392"/>
                    </a:lnTo>
                    <a:lnTo>
                      <a:pt x="391" y="1388"/>
                    </a:lnTo>
                    <a:lnTo>
                      <a:pt x="414" y="1384"/>
                    </a:lnTo>
                    <a:lnTo>
                      <a:pt x="434" y="1379"/>
                    </a:lnTo>
                    <a:lnTo>
                      <a:pt x="453" y="1374"/>
                    </a:lnTo>
                    <a:lnTo>
                      <a:pt x="470" y="1369"/>
                    </a:lnTo>
                    <a:lnTo>
                      <a:pt x="487" y="1363"/>
                    </a:lnTo>
                    <a:lnTo>
                      <a:pt x="502" y="1358"/>
                    </a:lnTo>
                    <a:lnTo>
                      <a:pt x="516" y="1352"/>
                    </a:lnTo>
                    <a:lnTo>
                      <a:pt x="529" y="1346"/>
                    </a:lnTo>
                    <a:lnTo>
                      <a:pt x="554" y="1334"/>
                    </a:lnTo>
                    <a:lnTo>
                      <a:pt x="576" y="1322"/>
                    </a:lnTo>
                    <a:lnTo>
                      <a:pt x="598" y="1311"/>
                    </a:lnTo>
                    <a:lnTo>
                      <a:pt x="621" y="1300"/>
                    </a:lnTo>
                    <a:lnTo>
                      <a:pt x="634" y="1295"/>
                    </a:lnTo>
                    <a:lnTo>
                      <a:pt x="646" y="1290"/>
                    </a:lnTo>
                    <a:lnTo>
                      <a:pt x="660" y="1285"/>
                    </a:lnTo>
                    <a:lnTo>
                      <a:pt x="674" y="1281"/>
                    </a:lnTo>
                    <a:lnTo>
                      <a:pt x="689" y="1277"/>
                    </a:lnTo>
                    <a:lnTo>
                      <a:pt x="706" y="1274"/>
                    </a:lnTo>
                    <a:lnTo>
                      <a:pt x="724" y="1270"/>
                    </a:lnTo>
                    <a:lnTo>
                      <a:pt x="744" y="1267"/>
                    </a:lnTo>
                    <a:lnTo>
                      <a:pt x="766" y="1265"/>
                    </a:lnTo>
                    <a:lnTo>
                      <a:pt x="789" y="1263"/>
                    </a:lnTo>
                    <a:lnTo>
                      <a:pt x="814" y="1263"/>
                    </a:lnTo>
                    <a:lnTo>
                      <a:pt x="841" y="1262"/>
                    </a:lnTo>
                    <a:lnTo>
                      <a:pt x="1192" y="1262"/>
                    </a:lnTo>
                    <a:lnTo>
                      <a:pt x="1192" y="1122"/>
                    </a:lnTo>
                    <a:lnTo>
                      <a:pt x="949" y="1096"/>
                    </a:lnTo>
                    <a:lnTo>
                      <a:pt x="1260" y="713"/>
                    </a:lnTo>
                    <a:lnTo>
                      <a:pt x="1332" y="772"/>
                    </a:lnTo>
                    <a:lnTo>
                      <a:pt x="1332" y="562"/>
                    </a:lnTo>
                    <a:lnTo>
                      <a:pt x="1331" y="525"/>
                    </a:lnTo>
                    <a:lnTo>
                      <a:pt x="1328" y="491"/>
                    </a:lnTo>
                    <a:lnTo>
                      <a:pt x="1323" y="463"/>
                    </a:lnTo>
                    <a:lnTo>
                      <a:pt x="1317" y="437"/>
                    </a:lnTo>
                    <a:lnTo>
                      <a:pt x="1308" y="415"/>
                    </a:lnTo>
                    <a:lnTo>
                      <a:pt x="1298" y="396"/>
                    </a:lnTo>
                    <a:lnTo>
                      <a:pt x="1287" y="379"/>
                    </a:lnTo>
                    <a:lnTo>
                      <a:pt x="1273" y="365"/>
                    </a:lnTo>
                    <a:lnTo>
                      <a:pt x="1259" y="353"/>
                    </a:lnTo>
                    <a:lnTo>
                      <a:pt x="1244" y="343"/>
                    </a:lnTo>
                    <a:lnTo>
                      <a:pt x="1228" y="335"/>
                    </a:lnTo>
                    <a:lnTo>
                      <a:pt x="1211" y="327"/>
                    </a:lnTo>
                    <a:lnTo>
                      <a:pt x="1193" y="321"/>
                    </a:lnTo>
                    <a:lnTo>
                      <a:pt x="1174" y="315"/>
                    </a:lnTo>
                    <a:lnTo>
                      <a:pt x="1155" y="310"/>
                    </a:lnTo>
                    <a:lnTo>
                      <a:pt x="1135" y="305"/>
                    </a:lnTo>
                    <a:lnTo>
                      <a:pt x="1114" y="300"/>
                    </a:lnTo>
                    <a:lnTo>
                      <a:pt x="1094" y="294"/>
                    </a:lnTo>
                    <a:lnTo>
                      <a:pt x="1074" y="287"/>
                    </a:lnTo>
                    <a:lnTo>
                      <a:pt x="1053" y="280"/>
                    </a:lnTo>
                    <a:lnTo>
                      <a:pt x="1033" y="271"/>
                    </a:lnTo>
                    <a:lnTo>
                      <a:pt x="1012" y="259"/>
                    </a:lnTo>
                    <a:lnTo>
                      <a:pt x="992" y="247"/>
                    </a:lnTo>
                    <a:lnTo>
                      <a:pt x="972" y="232"/>
                    </a:lnTo>
                    <a:lnTo>
                      <a:pt x="953" y="215"/>
                    </a:lnTo>
                    <a:lnTo>
                      <a:pt x="934" y="195"/>
                    </a:lnTo>
                    <a:lnTo>
                      <a:pt x="917" y="172"/>
                    </a:lnTo>
                    <a:lnTo>
                      <a:pt x="900" y="146"/>
                    </a:lnTo>
                    <a:lnTo>
                      <a:pt x="883" y="115"/>
                    </a:lnTo>
                    <a:lnTo>
                      <a:pt x="868" y="81"/>
                    </a:lnTo>
                    <a:lnTo>
                      <a:pt x="854" y="44"/>
                    </a:lnTo>
                    <a:lnTo>
                      <a:pt x="841" y="0"/>
                    </a:lnTo>
                    <a:lnTo>
                      <a:pt x="0" y="0"/>
                    </a:lnTo>
                    <a:lnTo>
                      <a:pt x="283" y="340"/>
                    </a:lnTo>
                    <a:lnTo>
                      <a:pt x="659" y="446"/>
                    </a:lnTo>
                    <a:lnTo>
                      <a:pt x="931" y="952"/>
                    </a:lnTo>
                    <a:lnTo>
                      <a:pt x="281" y="1193"/>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44" name="Freeform 39"/>
              <p:cNvSpPr>
                <a:spLocks/>
              </p:cNvSpPr>
              <p:nvPr/>
            </p:nvSpPr>
            <p:spPr bwMode="auto">
              <a:xfrm>
                <a:off x="1254126" y="587376"/>
                <a:ext cx="82550" cy="39688"/>
              </a:xfrm>
              <a:custGeom>
                <a:avLst/>
                <a:gdLst>
                  <a:gd name="T0" fmla="*/ 0 w 1893"/>
                  <a:gd name="T1" fmla="*/ 71 h 913"/>
                  <a:gd name="T2" fmla="*/ 0 w 1893"/>
                  <a:gd name="T3" fmla="*/ 140 h 913"/>
                  <a:gd name="T4" fmla="*/ 0 w 1893"/>
                  <a:gd name="T5" fmla="*/ 281 h 913"/>
                  <a:gd name="T6" fmla="*/ 281 w 1893"/>
                  <a:gd name="T7" fmla="*/ 211 h 913"/>
                  <a:gd name="T8" fmla="*/ 561 w 1893"/>
                  <a:gd name="T9" fmla="*/ 211 h 913"/>
                  <a:gd name="T10" fmla="*/ 491 w 1893"/>
                  <a:gd name="T11" fmla="*/ 351 h 913"/>
                  <a:gd name="T12" fmla="*/ 202 w 1893"/>
                  <a:gd name="T13" fmla="*/ 456 h 913"/>
                  <a:gd name="T14" fmla="*/ 701 w 1893"/>
                  <a:gd name="T15" fmla="*/ 491 h 913"/>
                  <a:gd name="T16" fmla="*/ 701 w 1893"/>
                  <a:gd name="T17" fmla="*/ 631 h 913"/>
                  <a:gd name="T18" fmla="*/ 981 w 1893"/>
                  <a:gd name="T19" fmla="*/ 631 h 913"/>
                  <a:gd name="T20" fmla="*/ 981 w 1893"/>
                  <a:gd name="T21" fmla="*/ 842 h 913"/>
                  <a:gd name="T22" fmla="*/ 1010 w 1893"/>
                  <a:gd name="T23" fmla="*/ 849 h 913"/>
                  <a:gd name="T24" fmla="*/ 1034 w 1893"/>
                  <a:gd name="T25" fmla="*/ 855 h 913"/>
                  <a:gd name="T26" fmla="*/ 1056 w 1893"/>
                  <a:gd name="T27" fmla="*/ 862 h 913"/>
                  <a:gd name="T28" fmla="*/ 1076 w 1893"/>
                  <a:gd name="T29" fmla="*/ 868 h 913"/>
                  <a:gd name="T30" fmla="*/ 1111 w 1893"/>
                  <a:gd name="T31" fmla="*/ 880 h 913"/>
                  <a:gd name="T32" fmla="*/ 1145 w 1893"/>
                  <a:gd name="T33" fmla="*/ 890 h 913"/>
                  <a:gd name="T34" fmla="*/ 1162 w 1893"/>
                  <a:gd name="T35" fmla="*/ 895 h 913"/>
                  <a:gd name="T36" fmla="*/ 1180 w 1893"/>
                  <a:gd name="T37" fmla="*/ 899 h 913"/>
                  <a:gd name="T38" fmla="*/ 1199 w 1893"/>
                  <a:gd name="T39" fmla="*/ 903 h 913"/>
                  <a:gd name="T40" fmla="*/ 1220 w 1893"/>
                  <a:gd name="T41" fmla="*/ 907 h 913"/>
                  <a:gd name="T42" fmla="*/ 1243 w 1893"/>
                  <a:gd name="T43" fmla="*/ 909 h 913"/>
                  <a:gd name="T44" fmla="*/ 1270 w 1893"/>
                  <a:gd name="T45" fmla="*/ 911 h 913"/>
                  <a:gd name="T46" fmla="*/ 1299 w 1893"/>
                  <a:gd name="T47" fmla="*/ 912 h 913"/>
                  <a:gd name="T48" fmla="*/ 1332 w 1893"/>
                  <a:gd name="T49" fmla="*/ 913 h 913"/>
                  <a:gd name="T50" fmla="*/ 1893 w 1893"/>
                  <a:gd name="T51" fmla="*/ 913 h 913"/>
                  <a:gd name="T52" fmla="*/ 1753 w 1893"/>
                  <a:gd name="T53" fmla="*/ 702 h 913"/>
                  <a:gd name="T54" fmla="*/ 1753 w 1893"/>
                  <a:gd name="T55" fmla="*/ 631 h 913"/>
                  <a:gd name="T56" fmla="*/ 1543 w 1893"/>
                  <a:gd name="T57" fmla="*/ 562 h 913"/>
                  <a:gd name="T58" fmla="*/ 1403 w 1893"/>
                  <a:gd name="T59" fmla="*/ 491 h 913"/>
                  <a:gd name="T60" fmla="*/ 1332 w 1893"/>
                  <a:gd name="T61" fmla="*/ 422 h 913"/>
                  <a:gd name="T62" fmla="*/ 1263 w 1893"/>
                  <a:gd name="T63" fmla="*/ 351 h 913"/>
                  <a:gd name="T64" fmla="*/ 1121 w 1893"/>
                  <a:gd name="T65" fmla="*/ 281 h 913"/>
                  <a:gd name="T66" fmla="*/ 1052 w 1893"/>
                  <a:gd name="T67" fmla="*/ 211 h 913"/>
                  <a:gd name="T68" fmla="*/ 912 w 1893"/>
                  <a:gd name="T69" fmla="*/ 140 h 913"/>
                  <a:gd name="T70" fmla="*/ 772 w 1893"/>
                  <a:gd name="T71" fmla="*/ 71 h 913"/>
                  <a:gd name="T72" fmla="*/ 632 w 1893"/>
                  <a:gd name="T73" fmla="*/ 0 h 913"/>
                  <a:gd name="T74" fmla="*/ 141 w 1893"/>
                  <a:gd name="T75" fmla="*/ 0 h 913"/>
                  <a:gd name="T76" fmla="*/ 0 w 1893"/>
                  <a:gd name="T77" fmla="*/ 71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93" h="913">
                    <a:moveTo>
                      <a:pt x="0" y="71"/>
                    </a:moveTo>
                    <a:lnTo>
                      <a:pt x="0" y="140"/>
                    </a:lnTo>
                    <a:lnTo>
                      <a:pt x="0" y="281"/>
                    </a:lnTo>
                    <a:lnTo>
                      <a:pt x="281" y="211"/>
                    </a:lnTo>
                    <a:lnTo>
                      <a:pt x="561" y="211"/>
                    </a:lnTo>
                    <a:lnTo>
                      <a:pt x="491" y="351"/>
                    </a:lnTo>
                    <a:lnTo>
                      <a:pt x="202" y="456"/>
                    </a:lnTo>
                    <a:lnTo>
                      <a:pt x="701" y="491"/>
                    </a:lnTo>
                    <a:lnTo>
                      <a:pt x="701" y="631"/>
                    </a:lnTo>
                    <a:lnTo>
                      <a:pt x="981" y="631"/>
                    </a:lnTo>
                    <a:lnTo>
                      <a:pt x="981" y="842"/>
                    </a:lnTo>
                    <a:lnTo>
                      <a:pt x="1010" y="849"/>
                    </a:lnTo>
                    <a:lnTo>
                      <a:pt x="1034" y="855"/>
                    </a:lnTo>
                    <a:lnTo>
                      <a:pt x="1056" y="862"/>
                    </a:lnTo>
                    <a:lnTo>
                      <a:pt x="1076" y="868"/>
                    </a:lnTo>
                    <a:lnTo>
                      <a:pt x="1111" y="880"/>
                    </a:lnTo>
                    <a:lnTo>
                      <a:pt x="1145" y="890"/>
                    </a:lnTo>
                    <a:lnTo>
                      <a:pt x="1162" y="895"/>
                    </a:lnTo>
                    <a:lnTo>
                      <a:pt x="1180" y="899"/>
                    </a:lnTo>
                    <a:lnTo>
                      <a:pt x="1199" y="903"/>
                    </a:lnTo>
                    <a:lnTo>
                      <a:pt x="1220" y="907"/>
                    </a:lnTo>
                    <a:lnTo>
                      <a:pt x="1243" y="909"/>
                    </a:lnTo>
                    <a:lnTo>
                      <a:pt x="1270" y="911"/>
                    </a:lnTo>
                    <a:lnTo>
                      <a:pt x="1299" y="912"/>
                    </a:lnTo>
                    <a:lnTo>
                      <a:pt x="1332" y="913"/>
                    </a:lnTo>
                    <a:lnTo>
                      <a:pt x="1893" y="913"/>
                    </a:lnTo>
                    <a:lnTo>
                      <a:pt x="1753" y="702"/>
                    </a:lnTo>
                    <a:lnTo>
                      <a:pt x="1753" y="631"/>
                    </a:lnTo>
                    <a:lnTo>
                      <a:pt x="1543" y="562"/>
                    </a:lnTo>
                    <a:lnTo>
                      <a:pt x="1403" y="491"/>
                    </a:lnTo>
                    <a:lnTo>
                      <a:pt x="1332" y="422"/>
                    </a:lnTo>
                    <a:lnTo>
                      <a:pt x="1263" y="351"/>
                    </a:lnTo>
                    <a:lnTo>
                      <a:pt x="1121" y="281"/>
                    </a:lnTo>
                    <a:lnTo>
                      <a:pt x="1052" y="211"/>
                    </a:lnTo>
                    <a:lnTo>
                      <a:pt x="912" y="140"/>
                    </a:lnTo>
                    <a:lnTo>
                      <a:pt x="772" y="71"/>
                    </a:lnTo>
                    <a:lnTo>
                      <a:pt x="632" y="0"/>
                    </a:lnTo>
                    <a:lnTo>
                      <a:pt x="141" y="0"/>
                    </a:lnTo>
                    <a:lnTo>
                      <a:pt x="0" y="71"/>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45" name="Freeform 40"/>
              <p:cNvSpPr>
                <a:spLocks/>
              </p:cNvSpPr>
              <p:nvPr/>
            </p:nvSpPr>
            <p:spPr bwMode="auto">
              <a:xfrm>
                <a:off x="1216026" y="608013"/>
                <a:ext cx="106363" cy="74613"/>
              </a:xfrm>
              <a:custGeom>
                <a:avLst/>
                <a:gdLst>
                  <a:gd name="T0" fmla="*/ 0 w 2384"/>
                  <a:gd name="T1" fmla="*/ 280 h 1684"/>
                  <a:gd name="T2" fmla="*/ 140 w 2384"/>
                  <a:gd name="T3" fmla="*/ 351 h 1684"/>
                  <a:gd name="T4" fmla="*/ 491 w 2384"/>
                  <a:gd name="T5" fmla="*/ 422 h 1684"/>
                  <a:gd name="T6" fmla="*/ 631 w 2384"/>
                  <a:gd name="T7" fmla="*/ 491 h 1684"/>
                  <a:gd name="T8" fmla="*/ 771 w 2384"/>
                  <a:gd name="T9" fmla="*/ 562 h 1684"/>
                  <a:gd name="T10" fmla="*/ 841 w 2384"/>
                  <a:gd name="T11" fmla="*/ 631 h 1684"/>
                  <a:gd name="T12" fmla="*/ 911 w 2384"/>
                  <a:gd name="T13" fmla="*/ 631 h 1684"/>
                  <a:gd name="T14" fmla="*/ 1097 w 2384"/>
                  <a:gd name="T15" fmla="*/ 526 h 1684"/>
                  <a:gd name="T16" fmla="*/ 2033 w 2384"/>
                  <a:gd name="T17" fmla="*/ 1684 h 1684"/>
                  <a:gd name="T18" fmla="*/ 2384 w 2384"/>
                  <a:gd name="T19" fmla="*/ 1684 h 1684"/>
                  <a:gd name="T20" fmla="*/ 2244 w 2384"/>
                  <a:gd name="T21" fmla="*/ 1473 h 1684"/>
                  <a:gd name="T22" fmla="*/ 1994 w 2384"/>
                  <a:gd name="T23" fmla="*/ 1449 h 1684"/>
                  <a:gd name="T24" fmla="*/ 1771 w 2384"/>
                  <a:gd name="T25" fmla="*/ 1190 h 1684"/>
                  <a:gd name="T26" fmla="*/ 1690 w 2384"/>
                  <a:gd name="T27" fmla="*/ 683 h 1684"/>
                  <a:gd name="T28" fmla="*/ 2384 w 2384"/>
                  <a:gd name="T29" fmla="*/ 912 h 1684"/>
                  <a:gd name="T30" fmla="*/ 1514 w 2384"/>
                  <a:gd name="T31" fmla="*/ 407 h 1684"/>
                  <a:gd name="T32" fmla="*/ 1473 w 2384"/>
                  <a:gd name="T33" fmla="*/ 491 h 1684"/>
                  <a:gd name="T34" fmla="*/ 1473 w 2384"/>
                  <a:gd name="T35" fmla="*/ 351 h 1684"/>
                  <a:gd name="T36" fmla="*/ 1051 w 2384"/>
                  <a:gd name="T37" fmla="*/ 351 h 1684"/>
                  <a:gd name="T38" fmla="*/ 1051 w 2384"/>
                  <a:gd name="T39" fmla="*/ 491 h 1684"/>
                  <a:gd name="T40" fmla="*/ 1008 w 2384"/>
                  <a:gd name="T41" fmla="*/ 479 h 1684"/>
                  <a:gd name="T42" fmla="*/ 966 w 2384"/>
                  <a:gd name="T43" fmla="*/ 466 h 1684"/>
                  <a:gd name="T44" fmla="*/ 925 w 2384"/>
                  <a:gd name="T45" fmla="*/ 452 h 1684"/>
                  <a:gd name="T46" fmla="*/ 883 w 2384"/>
                  <a:gd name="T47" fmla="*/ 436 h 1684"/>
                  <a:gd name="T48" fmla="*/ 844 w 2384"/>
                  <a:gd name="T49" fmla="*/ 419 h 1684"/>
                  <a:gd name="T50" fmla="*/ 805 w 2384"/>
                  <a:gd name="T51" fmla="*/ 400 h 1684"/>
                  <a:gd name="T52" fmla="*/ 766 w 2384"/>
                  <a:gd name="T53" fmla="*/ 381 h 1684"/>
                  <a:gd name="T54" fmla="*/ 730 w 2384"/>
                  <a:gd name="T55" fmla="*/ 360 h 1684"/>
                  <a:gd name="T56" fmla="*/ 694 w 2384"/>
                  <a:gd name="T57" fmla="*/ 338 h 1684"/>
                  <a:gd name="T58" fmla="*/ 660 w 2384"/>
                  <a:gd name="T59" fmla="*/ 314 h 1684"/>
                  <a:gd name="T60" fmla="*/ 643 w 2384"/>
                  <a:gd name="T61" fmla="*/ 302 h 1684"/>
                  <a:gd name="T62" fmla="*/ 627 w 2384"/>
                  <a:gd name="T63" fmla="*/ 289 h 1684"/>
                  <a:gd name="T64" fmla="*/ 612 w 2384"/>
                  <a:gd name="T65" fmla="*/ 275 h 1684"/>
                  <a:gd name="T66" fmla="*/ 596 w 2384"/>
                  <a:gd name="T67" fmla="*/ 262 h 1684"/>
                  <a:gd name="T68" fmla="*/ 582 w 2384"/>
                  <a:gd name="T69" fmla="*/ 248 h 1684"/>
                  <a:gd name="T70" fmla="*/ 567 w 2384"/>
                  <a:gd name="T71" fmla="*/ 234 h 1684"/>
                  <a:gd name="T72" fmla="*/ 554 w 2384"/>
                  <a:gd name="T73" fmla="*/ 220 h 1684"/>
                  <a:gd name="T74" fmla="*/ 540 w 2384"/>
                  <a:gd name="T75" fmla="*/ 205 h 1684"/>
                  <a:gd name="T76" fmla="*/ 526 w 2384"/>
                  <a:gd name="T77" fmla="*/ 189 h 1684"/>
                  <a:gd name="T78" fmla="*/ 514 w 2384"/>
                  <a:gd name="T79" fmla="*/ 174 h 1684"/>
                  <a:gd name="T80" fmla="*/ 502 w 2384"/>
                  <a:gd name="T81" fmla="*/ 157 h 1684"/>
                  <a:gd name="T82" fmla="*/ 491 w 2384"/>
                  <a:gd name="T83" fmla="*/ 140 h 1684"/>
                  <a:gd name="T84" fmla="*/ 421 w 2384"/>
                  <a:gd name="T85" fmla="*/ 140 h 1684"/>
                  <a:gd name="T86" fmla="*/ 73 w 2384"/>
                  <a:gd name="T87" fmla="*/ 227 h 1684"/>
                  <a:gd name="T88" fmla="*/ 70 w 2384"/>
                  <a:gd name="T89" fmla="*/ 0 h 1684"/>
                  <a:gd name="T90" fmla="*/ 0 w 2384"/>
                  <a:gd name="T91" fmla="*/ 0 h 1684"/>
                  <a:gd name="T92" fmla="*/ 0 w 2384"/>
                  <a:gd name="T93" fmla="*/ 280 h 1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4" h="1684">
                    <a:moveTo>
                      <a:pt x="0" y="280"/>
                    </a:moveTo>
                    <a:lnTo>
                      <a:pt x="140" y="351"/>
                    </a:lnTo>
                    <a:lnTo>
                      <a:pt x="491" y="422"/>
                    </a:lnTo>
                    <a:lnTo>
                      <a:pt x="631" y="491"/>
                    </a:lnTo>
                    <a:lnTo>
                      <a:pt x="771" y="562"/>
                    </a:lnTo>
                    <a:lnTo>
                      <a:pt x="841" y="631"/>
                    </a:lnTo>
                    <a:lnTo>
                      <a:pt x="911" y="631"/>
                    </a:lnTo>
                    <a:lnTo>
                      <a:pt x="1097" y="526"/>
                    </a:lnTo>
                    <a:lnTo>
                      <a:pt x="2033" y="1684"/>
                    </a:lnTo>
                    <a:lnTo>
                      <a:pt x="2384" y="1684"/>
                    </a:lnTo>
                    <a:lnTo>
                      <a:pt x="2244" y="1473"/>
                    </a:lnTo>
                    <a:lnTo>
                      <a:pt x="1994" y="1449"/>
                    </a:lnTo>
                    <a:lnTo>
                      <a:pt x="1771" y="1190"/>
                    </a:lnTo>
                    <a:lnTo>
                      <a:pt x="1690" y="683"/>
                    </a:lnTo>
                    <a:lnTo>
                      <a:pt x="2384" y="912"/>
                    </a:lnTo>
                    <a:lnTo>
                      <a:pt x="1514" y="407"/>
                    </a:lnTo>
                    <a:lnTo>
                      <a:pt x="1473" y="491"/>
                    </a:lnTo>
                    <a:lnTo>
                      <a:pt x="1473" y="351"/>
                    </a:lnTo>
                    <a:lnTo>
                      <a:pt x="1051" y="351"/>
                    </a:lnTo>
                    <a:lnTo>
                      <a:pt x="1051" y="491"/>
                    </a:lnTo>
                    <a:lnTo>
                      <a:pt x="1008" y="479"/>
                    </a:lnTo>
                    <a:lnTo>
                      <a:pt x="966" y="466"/>
                    </a:lnTo>
                    <a:lnTo>
                      <a:pt x="925" y="452"/>
                    </a:lnTo>
                    <a:lnTo>
                      <a:pt x="883" y="436"/>
                    </a:lnTo>
                    <a:lnTo>
                      <a:pt x="844" y="419"/>
                    </a:lnTo>
                    <a:lnTo>
                      <a:pt x="805" y="400"/>
                    </a:lnTo>
                    <a:lnTo>
                      <a:pt x="766" y="381"/>
                    </a:lnTo>
                    <a:lnTo>
                      <a:pt x="730" y="360"/>
                    </a:lnTo>
                    <a:lnTo>
                      <a:pt x="694" y="338"/>
                    </a:lnTo>
                    <a:lnTo>
                      <a:pt x="660" y="314"/>
                    </a:lnTo>
                    <a:lnTo>
                      <a:pt x="643" y="302"/>
                    </a:lnTo>
                    <a:lnTo>
                      <a:pt x="627" y="289"/>
                    </a:lnTo>
                    <a:lnTo>
                      <a:pt x="612" y="275"/>
                    </a:lnTo>
                    <a:lnTo>
                      <a:pt x="596" y="262"/>
                    </a:lnTo>
                    <a:lnTo>
                      <a:pt x="582" y="248"/>
                    </a:lnTo>
                    <a:lnTo>
                      <a:pt x="567" y="234"/>
                    </a:lnTo>
                    <a:lnTo>
                      <a:pt x="554" y="220"/>
                    </a:lnTo>
                    <a:lnTo>
                      <a:pt x="540" y="205"/>
                    </a:lnTo>
                    <a:lnTo>
                      <a:pt x="526" y="189"/>
                    </a:lnTo>
                    <a:lnTo>
                      <a:pt x="514" y="174"/>
                    </a:lnTo>
                    <a:lnTo>
                      <a:pt x="502" y="157"/>
                    </a:lnTo>
                    <a:lnTo>
                      <a:pt x="491" y="140"/>
                    </a:lnTo>
                    <a:lnTo>
                      <a:pt x="421" y="140"/>
                    </a:lnTo>
                    <a:lnTo>
                      <a:pt x="73" y="227"/>
                    </a:lnTo>
                    <a:lnTo>
                      <a:pt x="70" y="0"/>
                    </a:lnTo>
                    <a:lnTo>
                      <a:pt x="0" y="0"/>
                    </a:lnTo>
                    <a:lnTo>
                      <a:pt x="0" y="280"/>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46" name="Freeform 41"/>
              <p:cNvSpPr>
                <a:spLocks/>
              </p:cNvSpPr>
              <p:nvPr/>
            </p:nvSpPr>
            <p:spPr bwMode="auto">
              <a:xfrm>
                <a:off x="1368426" y="287338"/>
                <a:ext cx="46038" cy="36513"/>
              </a:xfrm>
              <a:custGeom>
                <a:avLst/>
                <a:gdLst>
                  <a:gd name="T0" fmla="*/ 210 w 1047"/>
                  <a:gd name="T1" fmla="*/ 71 h 842"/>
                  <a:gd name="T2" fmla="*/ 141 w 1047"/>
                  <a:gd name="T3" fmla="*/ 211 h 842"/>
                  <a:gd name="T4" fmla="*/ 0 w 1047"/>
                  <a:gd name="T5" fmla="*/ 282 h 842"/>
                  <a:gd name="T6" fmla="*/ 0 w 1047"/>
                  <a:gd name="T7" fmla="*/ 351 h 842"/>
                  <a:gd name="T8" fmla="*/ 70 w 1047"/>
                  <a:gd name="T9" fmla="*/ 842 h 842"/>
                  <a:gd name="T10" fmla="*/ 86 w 1047"/>
                  <a:gd name="T11" fmla="*/ 839 h 842"/>
                  <a:gd name="T12" fmla="*/ 107 w 1047"/>
                  <a:gd name="T13" fmla="*/ 837 h 842"/>
                  <a:gd name="T14" fmla="*/ 130 w 1047"/>
                  <a:gd name="T15" fmla="*/ 835 h 842"/>
                  <a:gd name="T16" fmla="*/ 157 w 1047"/>
                  <a:gd name="T17" fmla="*/ 833 h 842"/>
                  <a:gd name="T18" fmla="*/ 219 w 1047"/>
                  <a:gd name="T19" fmla="*/ 831 h 842"/>
                  <a:gd name="T20" fmla="*/ 289 w 1047"/>
                  <a:gd name="T21" fmla="*/ 828 h 842"/>
                  <a:gd name="T22" fmla="*/ 367 w 1047"/>
                  <a:gd name="T23" fmla="*/ 825 h 842"/>
                  <a:gd name="T24" fmla="*/ 449 w 1047"/>
                  <a:gd name="T25" fmla="*/ 820 h 842"/>
                  <a:gd name="T26" fmla="*/ 492 w 1047"/>
                  <a:gd name="T27" fmla="*/ 818 h 842"/>
                  <a:gd name="T28" fmla="*/ 535 w 1047"/>
                  <a:gd name="T29" fmla="*/ 814 h 842"/>
                  <a:gd name="T30" fmla="*/ 577 w 1047"/>
                  <a:gd name="T31" fmla="*/ 810 h 842"/>
                  <a:gd name="T32" fmla="*/ 620 w 1047"/>
                  <a:gd name="T33" fmla="*/ 805 h 842"/>
                  <a:gd name="T34" fmla="*/ 662 w 1047"/>
                  <a:gd name="T35" fmla="*/ 800 h 842"/>
                  <a:gd name="T36" fmla="*/ 703 w 1047"/>
                  <a:gd name="T37" fmla="*/ 793 h 842"/>
                  <a:gd name="T38" fmla="*/ 744 w 1047"/>
                  <a:gd name="T39" fmla="*/ 786 h 842"/>
                  <a:gd name="T40" fmla="*/ 782 w 1047"/>
                  <a:gd name="T41" fmla="*/ 776 h 842"/>
                  <a:gd name="T42" fmla="*/ 819 w 1047"/>
                  <a:gd name="T43" fmla="*/ 767 h 842"/>
                  <a:gd name="T44" fmla="*/ 854 w 1047"/>
                  <a:gd name="T45" fmla="*/ 756 h 842"/>
                  <a:gd name="T46" fmla="*/ 888 w 1047"/>
                  <a:gd name="T47" fmla="*/ 744 h 842"/>
                  <a:gd name="T48" fmla="*/ 918 w 1047"/>
                  <a:gd name="T49" fmla="*/ 731 h 842"/>
                  <a:gd name="T50" fmla="*/ 945 w 1047"/>
                  <a:gd name="T51" fmla="*/ 716 h 842"/>
                  <a:gd name="T52" fmla="*/ 970 w 1047"/>
                  <a:gd name="T53" fmla="*/ 699 h 842"/>
                  <a:gd name="T54" fmla="*/ 991 w 1047"/>
                  <a:gd name="T55" fmla="*/ 681 h 842"/>
                  <a:gd name="T56" fmla="*/ 1009 w 1047"/>
                  <a:gd name="T57" fmla="*/ 661 h 842"/>
                  <a:gd name="T58" fmla="*/ 1023 w 1047"/>
                  <a:gd name="T59" fmla="*/ 639 h 842"/>
                  <a:gd name="T60" fmla="*/ 1033 w 1047"/>
                  <a:gd name="T61" fmla="*/ 615 h 842"/>
                  <a:gd name="T62" fmla="*/ 1038 w 1047"/>
                  <a:gd name="T63" fmla="*/ 590 h 842"/>
                  <a:gd name="T64" fmla="*/ 1038 w 1047"/>
                  <a:gd name="T65" fmla="*/ 562 h 842"/>
                  <a:gd name="T66" fmla="*/ 1047 w 1047"/>
                  <a:gd name="T67" fmla="*/ 55 h 842"/>
                  <a:gd name="T68" fmla="*/ 561 w 1047"/>
                  <a:gd name="T69" fmla="*/ 211 h 842"/>
                  <a:gd name="T70" fmla="*/ 561 w 1047"/>
                  <a:gd name="T71" fmla="*/ 0 h 842"/>
                  <a:gd name="T72" fmla="*/ 351 w 1047"/>
                  <a:gd name="T73" fmla="*/ 0 h 842"/>
                  <a:gd name="T74" fmla="*/ 210 w 1047"/>
                  <a:gd name="T75" fmla="*/ 71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47" h="842">
                    <a:moveTo>
                      <a:pt x="210" y="71"/>
                    </a:moveTo>
                    <a:lnTo>
                      <a:pt x="141" y="211"/>
                    </a:lnTo>
                    <a:lnTo>
                      <a:pt x="0" y="282"/>
                    </a:lnTo>
                    <a:lnTo>
                      <a:pt x="0" y="351"/>
                    </a:lnTo>
                    <a:lnTo>
                      <a:pt x="70" y="842"/>
                    </a:lnTo>
                    <a:lnTo>
                      <a:pt x="86" y="839"/>
                    </a:lnTo>
                    <a:lnTo>
                      <a:pt x="107" y="837"/>
                    </a:lnTo>
                    <a:lnTo>
                      <a:pt x="130" y="835"/>
                    </a:lnTo>
                    <a:lnTo>
                      <a:pt x="157" y="833"/>
                    </a:lnTo>
                    <a:lnTo>
                      <a:pt x="219" y="831"/>
                    </a:lnTo>
                    <a:lnTo>
                      <a:pt x="289" y="828"/>
                    </a:lnTo>
                    <a:lnTo>
                      <a:pt x="367" y="825"/>
                    </a:lnTo>
                    <a:lnTo>
                      <a:pt x="449" y="820"/>
                    </a:lnTo>
                    <a:lnTo>
                      <a:pt x="492" y="818"/>
                    </a:lnTo>
                    <a:lnTo>
                      <a:pt x="535" y="814"/>
                    </a:lnTo>
                    <a:lnTo>
                      <a:pt x="577" y="810"/>
                    </a:lnTo>
                    <a:lnTo>
                      <a:pt x="620" y="805"/>
                    </a:lnTo>
                    <a:lnTo>
                      <a:pt x="662" y="800"/>
                    </a:lnTo>
                    <a:lnTo>
                      <a:pt x="703" y="793"/>
                    </a:lnTo>
                    <a:lnTo>
                      <a:pt x="744" y="786"/>
                    </a:lnTo>
                    <a:lnTo>
                      <a:pt x="782" y="776"/>
                    </a:lnTo>
                    <a:lnTo>
                      <a:pt x="819" y="767"/>
                    </a:lnTo>
                    <a:lnTo>
                      <a:pt x="854" y="756"/>
                    </a:lnTo>
                    <a:lnTo>
                      <a:pt x="888" y="744"/>
                    </a:lnTo>
                    <a:lnTo>
                      <a:pt x="918" y="731"/>
                    </a:lnTo>
                    <a:lnTo>
                      <a:pt x="945" y="716"/>
                    </a:lnTo>
                    <a:lnTo>
                      <a:pt x="970" y="699"/>
                    </a:lnTo>
                    <a:lnTo>
                      <a:pt x="991" y="681"/>
                    </a:lnTo>
                    <a:lnTo>
                      <a:pt x="1009" y="661"/>
                    </a:lnTo>
                    <a:lnTo>
                      <a:pt x="1023" y="639"/>
                    </a:lnTo>
                    <a:lnTo>
                      <a:pt x="1033" y="615"/>
                    </a:lnTo>
                    <a:lnTo>
                      <a:pt x="1038" y="590"/>
                    </a:lnTo>
                    <a:lnTo>
                      <a:pt x="1038" y="562"/>
                    </a:lnTo>
                    <a:lnTo>
                      <a:pt x="1047" y="55"/>
                    </a:lnTo>
                    <a:lnTo>
                      <a:pt x="561" y="211"/>
                    </a:lnTo>
                    <a:lnTo>
                      <a:pt x="561" y="0"/>
                    </a:lnTo>
                    <a:lnTo>
                      <a:pt x="351" y="0"/>
                    </a:lnTo>
                    <a:lnTo>
                      <a:pt x="210" y="71"/>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47" name="Freeform 42"/>
              <p:cNvSpPr>
                <a:spLocks/>
              </p:cNvSpPr>
              <p:nvPr/>
            </p:nvSpPr>
            <p:spPr bwMode="auto">
              <a:xfrm>
                <a:off x="1504951" y="850901"/>
                <a:ext cx="49213" cy="63500"/>
              </a:xfrm>
              <a:custGeom>
                <a:avLst/>
                <a:gdLst>
                  <a:gd name="T0" fmla="*/ 0 w 1121"/>
                  <a:gd name="T1" fmla="*/ 882 h 1442"/>
                  <a:gd name="T2" fmla="*/ 243 w 1121"/>
                  <a:gd name="T3" fmla="*/ 1428 h 1442"/>
                  <a:gd name="T4" fmla="*/ 350 w 1121"/>
                  <a:gd name="T5" fmla="*/ 1442 h 1442"/>
                  <a:gd name="T6" fmla="*/ 266 w 1121"/>
                  <a:gd name="T7" fmla="*/ 954 h 1442"/>
                  <a:gd name="T8" fmla="*/ 421 w 1121"/>
                  <a:gd name="T9" fmla="*/ 951 h 1442"/>
                  <a:gd name="T10" fmla="*/ 603 w 1121"/>
                  <a:gd name="T11" fmla="*/ 1253 h 1442"/>
                  <a:gd name="T12" fmla="*/ 772 w 1121"/>
                  <a:gd name="T13" fmla="*/ 952 h 1442"/>
                  <a:gd name="T14" fmla="*/ 685 w 1121"/>
                  <a:gd name="T15" fmla="*/ 322 h 1442"/>
                  <a:gd name="T16" fmla="*/ 1121 w 1121"/>
                  <a:gd name="T17" fmla="*/ 320 h 1442"/>
                  <a:gd name="T18" fmla="*/ 438 w 1121"/>
                  <a:gd name="T19" fmla="*/ 0 h 1442"/>
                  <a:gd name="T20" fmla="*/ 421 w 1121"/>
                  <a:gd name="T21" fmla="*/ 251 h 1442"/>
                  <a:gd name="T22" fmla="*/ 143 w 1121"/>
                  <a:gd name="T23" fmla="*/ 171 h 1442"/>
                  <a:gd name="T24" fmla="*/ 212 w 1121"/>
                  <a:gd name="T25" fmla="*/ 530 h 1442"/>
                  <a:gd name="T26" fmla="*/ 0 w 1121"/>
                  <a:gd name="T27" fmla="*/ 531 h 1442"/>
                  <a:gd name="T28" fmla="*/ 0 w 1121"/>
                  <a:gd name="T29" fmla="*/ 882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1" h="1442">
                    <a:moveTo>
                      <a:pt x="0" y="882"/>
                    </a:moveTo>
                    <a:lnTo>
                      <a:pt x="243" y="1428"/>
                    </a:lnTo>
                    <a:lnTo>
                      <a:pt x="350" y="1442"/>
                    </a:lnTo>
                    <a:lnTo>
                      <a:pt x="266" y="954"/>
                    </a:lnTo>
                    <a:lnTo>
                      <a:pt x="421" y="951"/>
                    </a:lnTo>
                    <a:lnTo>
                      <a:pt x="603" y="1253"/>
                    </a:lnTo>
                    <a:lnTo>
                      <a:pt x="772" y="952"/>
                    </a:lnTo>
                    <a:lnTo>
                      <a:pt x="685" y="322"/>
                    </a:lnTo>
                    <a:lnTo>
                      <a:pt x="1121" y="320"/>
                    </a:lnTo>
                    <a:lnTo>
                      <a:pt x="438" y="0"/>
                    </a:lnTo>
                    <a:lnTo>
                      <a:pt x="421" y="251"/>
                    </a:lnTo>
                    <a:lnTo>
                      <a:pt x="143" y="171"/>
                    </a:lnTo>
                    <a:lnTo>
                      <a:pt x="212" y="530"/>
                    </a:lnTo>
                    <a:lnTo>
                      <a:pt x="0" y="531"/>
                    </a:lnTo>
                    <a:lnTo>
                      <a:pt x="0" y="882"/>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48" name="Freeform 43"/>
              <p:cNvSpPr>
                <a:spLocks/>
              </p:cNvSpPr>
              <p:nvPr/>
            </p:nvSpPr>
            <p:spPr bwMode="auto">
              <a:xfrm>
                <a:off x="1277938" y="711201"/>
                <a:ext cx="31750" cy="63500"/>
              </a:xfrm>
              <a:custGeom>
                <a:avLst/>
                <a:gdLst>
                  <a:gd name="T0" fmla="*/ 211 w 702"/>
                  <a:gd name="T1" fmla="*/ 69 h 1472"/>
                  <a:gd name="T2" fmla="*/ 140 w 702"/>
                  <a:gd name="T3" fmla="*/ 140 h 1472"/>
                  <a:gd name="T4" fmla="*/ 140 w 702"/>
                  <a:gd name="T5" fmla="*/ 209 h 1472"/>
                  <a:gd name="T6" fmla="*/ 364 w 702"/>
                  <a:gd name="T7" fmla="*/ 211 h 1472"/>
                  <a:gd name="T8" fmla="*/ 275 w 702"/>
                  <a:gd name="T9" fmla="*/ 924 h 1472"/>
                  <a:gd name="T10" fmla="*/ 79 w 702"/>
                  <a:gd name="T11" fmla="*/ 842 h 1472"/>
                  <a:gd name="T12" fmla="*/ 0 w 702"/>
                  <a:gd name="T13" fmla="*/ 1472 h 1472"/>
                  <a:gd name="T14" fmla="*/ 631 w 702"/>
                  <a:gd name="T15" fmla="*/ 1402 h 1472"/>
                  <a:gd name="T16" fmla="*/ 560 w 702"/>
                  <a:gd name="T17" fmla="*/ 1121 h 1472"/>
                  <a:gd name="T18" fmla="*/ 481 w 702"/>
                  <a:gd name="T19" fmla="*/ 984 h 1472"/>
                  <a:gd name="T20" fmla="*/ 702 w 702"/>
                  <a:gd name="T21" fmla="*/ 981 h 1472"/>
                  <a:gd name="T22" fmla="*/ 702 w 702"/>
                  <a:gd name="T23" fmla="*/ 0 h 1472"/>
                  <a:gd name="T24" fmla="*/ 351 w 702"/>
                  <a:gd name="T25" fmla="*/ 0 h 1472"/>
                  <a:gd name="T26" fmla="*/ 280 w 702"/>
                  <a:gd name="T27" fmla="*/ 0 h 1472"/>
                  <a:gd name="T28" fmla="*/ 211 w 702"/>
                  <a:gd name="T29" fmla="*/ 69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2" h="1472">
                    <a:moveTo>
                      <a:pt x="211" y="69"/>
                    </a:moveTo>
                    <a:lnTo>
                      <a:pt x="140" y="140"/>
                    </a:lnTo>
                    <a:lnTo>
                      <a:pt x="140" y="209"/>
                    </a:lnTo>
                    <a:lnTo>
                      <a:pt x="364" y="211"/>
                    </a:lnTo>
                    <a:lnTo>
                      <a:pt x="275" y="924"/>
                    </a:lnTo>
                    <a:lnTo>
                      <a:pt x="79" y="842"/>
                    </a:lnTo>
                    <a:lnTo>
                      <a:pt x="0" y="1472"/>
                    </a:lnTo>
                    <a:lnTo>
                      <a:pt x="631" y="1402"/>
                    </a:lnTo>
                    <a:lnTo>
                      <a:pt x="560" y="1121"/>
                    </a:lnTo>
                    <a:lnTo>
                      <a:pt x="481" y="984"/>
                    </a:lnTo>
                    <a:lnTo>
                      <a:pt x="702" y="981"/>
                    </a:lnTo>
                    <a:lnTo>
                      <a:pt x="702" y="0"/>
                    </a:lnTo>
                    <a:lnTo>
                      <a:pt x="351" y="0"/>
                    </a:lnTo>
                    <a:lnTo>
                      <a:pt x="280" y="0"/>
                    </a:lnTo>
                    <a:lnTo>
                      <a:pt x="211" y="69"/>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49" name="Freeform 44"/>
              <p:cNvSpPr>
                <a:spLocks/>
              </p:cNvSpPr>
              <p:nvPr/>
            </p:nvSpPr>
            <p:spPr bwMode="auto">
              <a:xfrm>
                <a:off x="1584326" y="823913"/>
                <a:ext cx="41275" cy="66675"/>
              </a:xfrm>
              <a:custGeom>
                <a:avLst/>
                <a:gdLst>
                  <a:gd name="T0" fmla="*/ 0 w 920"/>
                  <a:gd name="T1" fmla="*/ 500 h 1482"/>
                  <a:gd name="T2" fmla="*/ 247 w 920"/>
                  <a:gd name="T3" fmla="*/ 883 h 1482"/>
                  <a:gd name="T4" fmla="*/ 630 w 920"/>
                  <a:gd name="T5" fmla="*/ 1342 h 1482"/>
                  <a:gd name="T6" fmla="*/ 630 w 920"/>
                  <a:gd name="T7" fmla="*/ 1482 h 1482"/>
                  <a:gd name="T8" fmla="*/ 776 w 920"/>
                  <a:gd name="T9" fmla="*/ 1482 h 1482"/>
                  <a:gd name="T10" fmla="*/ 920 w 920"/>
                  <a:gd name="T11" fmla="*/ 704 h 1482"/>
                  <a:gd name="T12" fmla="*/ 420 w 920"/>
                  <a:gd name="T13" fmla="*/ 79 h 1482"/>
                  <a:gd name="T14" fmla="*/ 143 w 920"/>
                  <a:gd name="T15" fmla="*/ 0 h 1482"/>
                  <a:gd name="T16" fmla="*/ 381 w 920"/>
                  <a:gd name="T17" fmla="*/ 337 h 1482"/>
                  <a:gd name="T18" fmla="*/ 0 w 920"/>
                  <a:gd name="T19" fmla="*/ 360 h 1482"/>
                  <a:gd name="T20" fmla="*/ 0 w 920"/>
                  <a:gd name="T21" fmla="*/ 500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0" h="1482">
                    <a:moveTo>
                      <a:pt x="0" y="500"/>
                    </a:moveTo>
                    <a:lnTo>
                      <a:pt x="247" y="883"/>
                    </a:lnTo>
                    <a:lnTo>
                      <a:pt x="630" y="1342"/>
                    </a:lnTo>
                    <a:lnTo>
                      <a:pt x="630" y="1482"/>
                    </a:lnTo>
                    <a:lnTo>
                      <a:pt x="776" y="1482"/>
                    </a:lnTo>
                    <a:lnTo>
                      <a:pt x="920" y="704"/>
                    </a:lnTo>
                    <a:lnTo>
                      <a:pt x="420" y="79"/>
                    </a:lnTo>
                    <a:lnTo>
                      <a:pt x="143" y="0"/>
                    </a:lnTo>
                    <a:lnTo>
                      <a:pt x="381" y="337"/>
                    </a:lnTo>
                    <a:lnTo>
                      <a:pt x="0" y="360"/>
                    </a:lnTo>
                    <a:lnTo>
                      <a:pt x="0" y="500"/>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50" name="Freeform 45"/>
              <p:cNvSpPr>
                <a:spLocks/>
              </p:cNvSpPr>
              <p:nvPr/>
            </p:nvSpPr>
            <p:spPr bwMode="auto">
              <a:xfrm>
                <a:off x="1560513" y="836613"/>
                <a:ext cx="52388" cy="65088"/>
              </a:xfrm>
              <a:custGeom>
                <a:avLst/>
                <a:gdLst>
                  <a:gd name="T0" fmla="*/ 479 w 1193"/>
                  <a:gd name="T1" fmla="*/ 928 h 1475"/>
                  <a:gd name="T2" fmla="*/ 492 w 1193"/>
                  <a:gd name="T3" fmla="*/ 963 h 1475"/>
                  <a:gd name="T4" fmla="*/ 510 w 1193"/>
                  <a:gd name="T5" fmla="*/ 1002 h 1475"/>
                  <a:gd name="T6" fmla="*/ 534 w 1193"/>
                  <a:gd name="T7" fmla="*/ 1046 h 1475"/>
                  <a:gd name="T8" fmla="*/ 560 w 1193"/>
                  <a:gd name="T9" fmla="*/ 1090 h 1475"/>
                  <a:gd name="T10" fmla="*/ 589 w 1193"/>
                  <a:gd name="T11" fmla="*/ 1136 h 1475"/>
                  <a:gd name="T12" fmla="*/ 621 w 1193"/>
                  <a:gd name="T13" fmla="*/ 1184 h 1475"/>
                  <a:gd name="T14" fmla="*/ 655 w 1193"/>
                  <a:gd name="T15" fmla="*/ 1230 h 1475"/>
                  <a:gd name="T16" fmla="*/ 692 w 1193"/>
                  <a:gd name="T17" fmla="*/ 1276 h 1475"/>
                  <a:gd name="T18" fmla="*/ 729 w 1193"/>
                  <a:gd name="T19" fmla="*/ 1318 h 1475"/>
                  <a:gd name="T20" fmla="*/ 767 w 1193"/>
                  <a:gd name="T21" fmla="*/ 1357 h 1475"/>
                  <a:gd name="T22" fmla="*/ 806 w 1193"/>
                  <a:gd name="T23" fmla="*/ 1392 h 1475"/>
                  <a:gd name="T24" fmla="*/ 844 w 1193"/>
                  <a:gd name="T25" fmla="*/ 1423 h 1475"/>
                  <a:gd name="T26" fmla="*/ 880 w 1193"/>
                  <a:gd name="T27" fmla="*/ 1446 h 1475"/>
                  <a:gd name="T28" fmla="*/ 915 w 1193"/>
                  <a:gd name="T29" fmla="*/ 1463 h 1475"/>
                  <a:gd name="T30" fmla="*/ 950 w 1193"/>
                  <a:gd name="T31" fmla="*/ 1472 h 1475"/>
                  <a:gd name="T32" fmla="*/ 1010 w 1193"/>
                  <a:gd name="T33" fmla="*/ 1473 h 1475"/>
                  <a:gd name="T34" fmla="*/ 1069 w 1193"/>
                  <a:gd name="T35" fmla="*/ 1474 h 1475"/>
                  <a:gd name="T36" fmla="*/ 1096 w 1193"/>
                  <a:gd name="T37" fmla="*/ 1475 h 1475"/>
                  <a:gd name="T38" fmla="*/ 1103 w 1193"/>
                  <a:gd name="T39" fmla="*/ 1474 h 1475"/>
                  <a:gd name="T40" fmla="*/ 1104 w 1193"/>
                  <a:gd name="T41" fmla="*/ 1472 h 1475"/>
                  <a:gd name="T42" fmla="*/ 1103 w 1193"/>
                  <a:gd name="T43" fmla="*/ 1468 h 1475"/>
                  <a:gd name="T44" fmla="*/ 1103 w 1193"/>
                  <a:gd name="T45" fmla="*/ 1460 h 1475"/>
                  <a:gd name="T46" fmla="*/ 1107 w 1193"/>
                  <a:gd name="T47" fmla="*/ 1453 h 1475"/>
                  <a:gd name="T48" fmla="*/ 1114 w 1193"/>
                  <a:gd name="T49" fmla="*/ 1444 h 1475"/>
                  <a:gd name="T50" fmla="*/ 1127 w 1193"/>
                  <a:gd name="T51" fmla="*/ 1433 h 1475"/>
                  <a:gd name="T52" fmla="*/ 1146 w 1193"/>
                  <a:gd name="T53" fmla="*/ 1419 h 1475"/>
                  <a:gd name="T54" fmla="*/ 1174 w 1193"/>
                  <a:gd name="T55" fmla="*/ 1403 h 1475"/>
                  <a:gd name="T56" fmla="*/ 974 w 1193"/>
                  <a:gd name="T57" fmla="*/ 902 h 1475"/>
                  <a:gd name="T58" fmla="*/ 792 w 1193"/>
                  <a:gd name="T59" fmla="*/ 594 h 1475"/>
                  <a:gd name="T60" fmla="*/ 334 w 1193"/>
                  <a:gd name="T61" fmla="*/ 0 h 1475"/>
                  <a:gd name="T62" fmla="*/ 452 w 1193"/>
                  <a:gd name="T63" fmla="*/ 723 h 1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93" h="1475">
                    <a:moveTo>
                      <a:pt x="474" y="912"/>
                    </a:moveTo>
                    <a:lnTo>
                      <a:pt x="479" y="928"/>
                    </a:lnTo>
                    <a:lnTo>
                      <a:pt x="485" y="945"/>
                    </a:lnTo>
                    <a:lnTo>
                      <a:pt x="492" y="963"/>
                    </a:lnTo>
                    <a:lnTo>
                      <a:pt x="501" y="982"/>
                    </a:lnTo>
                    <a:lnTo>
                      <a:pt x="510" y="1002"/>
                    </a:lnTo>
                    <a:lnTo>
                      <a:pt x="521" y="1024"/>
                    </a:lnTo>
                    <a:lnTo>
                      <a:pt x="534" y="1046"/>
                    </a:lnTo>
                    <a:lnTo>
                      <a:pt x="546" y="1068"/>
                    </a:lnTo>
                    <a:lnTo>
                      <a:pt x="560" y="1090"/>
                    </a:lnTo>
                    <a:lnTo>
                      <a:pt x="574" y="1113"/>
                    </a:lnTo>
                    <a:lnTo>
                      <a:pt x="589" y="1136"/>
                    </a:lnTo>
                    <a:lnTo>
                      <a:pt x="605" y="1161"/>
                    </a:lnTo>
                    <a:lnTo>
                      <a:pt x="621" y="1184"/>
                    </a:lnTo>
                    <a:lnTo>
                      <a:pt x="638" y="1207"/>
                    </a:lnTo>
                    <a:lnTo>
                      <a:pt x="655" y="1230"/>
                    </a:lnTo>
                    <a:lnTo>
                      <a:pt x="674" y="1252"/>
                    </a:lnTo>
                    <a:lnTo>
                      <a:pt x="692" y="1276"/>
                    </a:lnTo>
                    <a:lnTo>
                      <a:pt x="711" y="1297"/>
                    </a:lnTo>
                    <a:lnTo>
                      <a:pt x="729" y="1318"/>
                    </a:lnTo>
                    <a:lnTo>
                      <a:pt x="748" y="1338"/>
                    </a:lnTo>
                    <a:lnTo>
                      <a:pt x="767" y="1357"/>
                    </a:lnTo>
                    <a:lnTo>
                      <a:pt x="786" y="1375"/>
                    </a:lnTo>
                    <a:lnTo>
                      <a:pt x="806" y="1392"/>
                    </a:lnTo>
                    <a:lnTo>
                      <a:pt x="825" y="1408"/>
                    </a:lnTo>
                    <a:lnTo>
                      <a:pt x="844" y="1423"/>
                    </a:lnTo>
                    <a:lnTo>
                      <a:pt x="862" y="1435"/>
                    </a:lnTo>
                    <a:lnTo>
                      <a:pt x="880" y="1446"/>
                    </a:lnTo>
                    <a:lnTo>
                      <a:pt x="898" y="1456"/>
                    </a:lnTo>
                    <a:lnTo>
                      <a:pt x="915" y="1463"/>
                    </a:lnTo>
                    <a:lnTo>
                      <a:pt x="933" y="1468"/>
                    </a:lnTo>
                    <a:lnTo>
                      <a:pt x="950" y="1472"/>
                    </a:lnTo>
                    <a:lnTo>
                      <a:pt x="965" y="1473"/>
                    </a:lnTo>
                    <a:lnTo>
                      <a:pt x="1010" y="1473"/>
                    </a:lnTo>
                    <a:lnTo>
                      <a:pt x="1043" y="1474"/>
                    </a:lnTo>
                    <a:lnTo>
                      <a:pt x="1069" y="1474"/>
                    </a:lnTo>
                    <a:lnTo>
                      <a:pt x="1086" y="1475"/>
                    </a:lnTo>
                    <a:lnTo>
                      <a:pt x="1096" y="1475"/>
                    </a:lnTo>
                    <a:lnTo>
                      <a:pt x="1102" y="1474"/>
                    </a:lnTo>
                    <a:lnTo>
                      <a:pt x="1103" y="1474"/>
                    </a:lnTo>
                    <a:lnTo>
                      <a:pt x="1104" y="1473"/>
                    </a:lnTo>
                    <a:lnTo>
                      <a:pt x="1104" y="1472"/>
                    </a:lnTo>
                    <a:lnTo>
                      <a:pt x="1104" y="1471"/>
                    </a:lnTo>
                    <a:lnTo>
                      <a:pt x="1103" y="1468"/>
                    </a:lnTo>
                    <a:lnTo>
                      <a:pt x="1103" y="1463"/>
                    </a:lnTo>
                    <a:lnTo>
                      <a:pt x="1103" y="1460"/>
                    </a:lnTo>
                    <a:lnTo>
                      <a:pt x="1104" y="1457"/>
                    </a:lnTo>
                    <a:lnTo>
                      <a:pt x="1107" y="1453"/>
                    </a:lnTo>
                    <a:lnTo>
                      <a:pt x="1110" y="1449"/>
                    </a:lnTo>
                    <a:lnTo>
                      <a:pt x="1114" y="1444"/>
                    </a:lnTo>
                    <a:lnTo>
                      <a:pt x="1120" y="1439"/>
                    </a:lnTo>
                    <a:lnTo>
                      <a:pt x="1127" y="1433"/>
                    </a:lnTo>
                    <a:lnTo>
                      <a:pt x="1136" y="1426"/>
                    </a:lnTo>
                    <a:lnTo>
                      <a:pt x="1146" y="1419"/>
                    </a:lnTo>
                    <a:lnTo>
                      <a:pt x="1159" y="1411"/>
                    </a:lnTo>
                    <a:lnTo>
                      <a:pt x="1174" y="1403"/>
                    </a:lnTo>
                    <a:lnTo>
                      <a:pt x="1193" y="1393"/>
                    </a:lnTo>
                    <a:lnTo>
                      <a:pt x="974" y="902"/>
                    </a:lnTo>
                    <a:lnTo>
                      <a:pt x="1175" y="1053"/>
                    </a:lnTo>
                    <a:lnTo>
                      <a:pt x="792" y="594"/>
                    </a:lnTo>
                    <a:lnTo>
                      <a:pt x="545" y="211"/>
                    </a:lnTo>
                    <a:lnTo>
                      <a:pt x="334" y="0"/>
                    </a:lnTo>
                    <a:lnTo>
                      <a:pt x="0" y="171"/>
                    </a:lnTo>
                    <a:lnTo>
                      <a:pt x="452" y="723"/>
                    </a:lnTo>
                    <a:lnTo>
                      <a:pt x="474" y="912"/>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51" name="Freeform 46"/>
              <p:cNvSpPr>
                <a:spLocks/>
              </p:cNvSpPr>
              <p:nvPr/>
            </p:nvSpPr>
            <p:spPr bwMode="auto">
              <a:xfrm>
                <a:off x="1530351" y="884238"/>
                <a:ext cx="57150" cy="61913"/>
              </a:xfrm>
              <a:custGeom>
                <a:avLst/>
                <a:gdLst>
                  <a:gd name="T0" fmla="*/ 603 w 1303"/>
                  <a:gd name="T1" fmla="*/ 1380 h 1380"/>
                  <a:gd name="T2" fmla="*/ 743 w 1303"/>
                  <a:gd name="T3" fmla="*/ 1380 h 1380"/>
                  <a:gd name="T4" fmla="*/ 883 w 1303"/>
                  <a:gd name="T5" fmla="*/ 1309 h 1380"/>
                  <a:gd name="T6" fmla="*/ 883 w 1303"/>
                  <a:gd name="T7" fmla="*/ 1240 h 1380"/>
                  <a:gd name="T8" fmla="*/ 1303 w 1303"/>
                  <a:gd name="T9" fmla="*/ 749 h 1380"/>
                  <a:gd name="T10" fmla="*/ 511 w 1303"/>
                  <a:gd name="T11" fmla="*/ 0 h 1380"/>
                  <a:gd name="T12" fmla="*/ 692 w 1303"/>
                  <a:gd name="T13" fmla="*/ 1165 h 1380"/>
                  <a:gd name="T14" fmla="*/ 622 w 1303"/>
                  <a:gd name="T15" fmla="*/ 1231 h 1380"/>
                  <a:gd name="T16" fmla="*/ 0 w 1303"/>
                  <a:gd name="T17" fmla="*/ 714 h 1380"/>
                  <a:gd name="T18" fmla="*/ 306 w 1303"/>
                  <a:gd name="T19" fmla="*/ 1352 h 1380"/>
                  <a:gd name="T20" fmla="*/ 603 w 1303"/>
                  <a:gd name="T21" fmla="*/ 1380 h 1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03" h="1380">
                    <a:moveTo>
                      <a:pt x="603" y="1380"/>
                    </a:moveTo>
                    <a:lnTo>
                      <a:pt x="743" y="1380"/>
                    </a:lnTo>
                    <a:lnTo>
                      <a:pt x="883" y="1309"/>
                    </a:lnTo>
                    <a:lnTo>
                      <a:pt x="883" y="1240"/>
                    </a:lnTo>
                    <a:lnTo>
                      <a:pt x="1303" y="749"/>
                    </a:lnTo>
                    <a:lnTo>
                      <a:pt x="511" y="0"/>
                    </a:lnTo>
                    <a:lnTo>
                      <a:pt x="692" y="1165"/>
                    </a:lnTo>
                    <a:lnTo>
                      <a:pt x="622" y="1231"/>
                    </a:lnTo>
                    <a:lnTo>
                      <a:pt x="0" y="714"/>
                    </a:lnTo>
                    <a:lnTo>
                      <a:pt x="306" y="1352"/>
                    </a:lnTo>
                    <a:lnTo>
                      <a:pt x="603" y="1380"/>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52" name="Freeform 47"/>
              <p:cNvSpPr>
                <a:spLocks/>
              </p:cNvSpPr>
              <p:nvPr/>
            </p:nvSpPr>
            <p:spPr bwMode="auto">
              <a:xfrm>
                <a:off x="1479551" y="655638"/>
                <a:ext cx="41275" cy="63500"/>
              </a:xfrm>
              <a:custGeom>
                <a:avLst/>
                <a:gdLst>
                  <a:gd name="T0" fmla="*/ 0 w 947"/>
                  <a:gd name="T1" fmla="*/ 888 h 1448"/>
                  <a:gd name="T2" fmla="*/ 351 w 947"/>
                  <a:gd name="T3" fmla="*/ 1379 h 1448"/>
                  <a:gd name="T4" fmla="*/ 771 w 947"/>
                  <a:gd name="T5" fmla="*/ 1448 h 1448"/>
                  <a:gd name="T6" fmla="*/ 771 w 947"/>
                  <a:gd name="T7" fmla="*/ 1379 h 1448"/>
                  <a:gd name="T8" fmla="*/ 631 w 947"/>
                  <a:gd name="T9" fmla="*/ 1308 h 1448"/>
                  <a:gd name="T10" fmla="*/ 491 w 947"/>
                  <a:gd name="T11" fmla="*/ 1308 h 1448"/>
                  <a:gd name="T12" fmla="*/ 411 w 947"/>
                  <a:gd name="T13" fmla="*/ 889 h 1448"/>
                  <a:gd name="T14" fmla="*/ 911 w 947"/>
                  <a:gd name="T15" fmla="*/ 677 h 1448"/>
                  <a:gd name="T16" fmla="*/ 911 w 947"/>
                  <a:gd name="T17" fmla="*/ 467 h 1448"/>
                  <a:gd name="T18" fmla="*/ 947 w 947"/>
                  <a:gd name="T19" fmla="*/ 406 h 1448"/>
                  <a:gd name="T20" fmla="*/ 237 w 947"/>
                  <a:gd name="T21" fmla="*/ 0 h 1448"/>
                  <a:gd name="T22" fmla="*/ 381 w 947"/>
                  <a:gd name="T23" fmla="*/ 810 h 1448"/>
                  <a:gd name="T24" fmla="*/ 0 w 947"/>
                  <a:gd name="T25" fmla="*/ 888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7" h="1448">
                    <a:moveTo>
                      <a:pt x="0" y="888"/>
                    </a:moveTo>
                    <a:lnTo>
                      <a:pt x="351" y="1379"/>
                    </a:lnTo>
                    <a:lnTo>
                      <a:pt x="771" y="1448"/>
                    </a:lnTo>
                    <a:lnTo>
                      <a:pt x="771" y="1379"/>
                    </a:lnTo>
                    <a:lnTo>
                      <a:pt x="631" y="1308"/>
                    </a:lnTo>
                    <a:lnTo>
                      <a:pt x="491" y="1308"/>
                    </a:lnTo>
                    <a:lnTo>
                      <a:pt x="411" y="889"/>
                    </a:lnTo>
                    <a:lnTo>
                      <a:pt x="911" y="677"/>
                    </a:lnTo>
                    <a:lnTo>
                      <a:pt x="911" y="467"/>
                    </a:lnTo>
                    <a:lnTo>
                      <a:pt x="947" y="406"/>
                    </a:lnTo>
                    <a:lnTo>
                      <a:pt x="237" y="0"/>
                    </a:lnTo>
                    <a:lnTo>
                      <a:pt x="381" y="810"/>
                    </a:lnTo>
                    <a:lnTo>
                      <a:pt x="0" y="888"/>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53" name="Freeform 48"/>
              <p:cNvSpPr>
                <a:spLocks/>
              </p:cNvSpPr>
              <p:nvPr/>
            </p:nvSpPr>
            <p:spPr bwMode="auto">
              <a:xfrm>
                <a:off x="1290638" y="638176"/>
                <a:ext cx="49213" cy="34925"/>
              </a:xfrm>
              <a:custGeom>
                <a:avLst/>
                <a:gdLst>
                  <a:gd name="T0" fmla="*/ 554 w 1114"/>
                  <a:gd name="T1" fmla="*/ 790 h 790"/>
                  <a:gd name="T2" fmla="*/ 585 w 1114"/>
                  <a:gd name="T3" fmla="*/ 499 h 790"/>
                  <a:gd name="T4" fmla="*/ 623 w 1114"/>
                  <a:gd name="T5" fmla="*/ 650 h 790"/>
                  <a:gd name="T6" fmla="*/ 898 w 1114"/>
                  <a:gd name="T7" fmla="*/ 646 h 790"/>
                  <a:gd name="T8" fmla="*/ 1114 w 1114"/>
                  <a:gd name="T9" fmla="*/ 159 h 790"/>
                  <a:gd name="T10" fmla="*/ 912 w 1114"/>
                  <a:gd name="T11" fmla="*/ 309 h 790"/>
                  <a:gd name="T12" fmla="*/ 694 w 1114"/>
                  <a:gd name="T13" fmla="*/ 229 h 790"/>
                  <a:gd name="T14" fmla="*/ 0 w 1114"/>
                  <a:gd name="T15" fmla="*/ 0 h 790"/>
                  <a:gd name="T16" fmla="*/ 81 w 1114"/>
                  <a:gd name="T17" fmla="*/ 507 h 790"/>
                  <a:gd name="T18" fmla="*/ 304 w 1114"/>
                  <a:gd name="T19" fmla="*/ 766 h 790"/>
                  <a:gd name="T20" fmla="*/ 554 w 1114"/>
                  <a:gd name="T21" fmla="*/ 79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4" h="790">
                    <a:moveTo>
                      <a:pt x="554" y="790"/>
                    </a:moveTo>
                    <a:lnTo>
                      <a:pt x="585" y="499"/>
                    </a:lnTo>
                    <a:lnTo>
                      <a:pt x="623" y="650"/>
                    </a:lnTo>
                    <a:lnTo>
                      <a:pt x="898" y="646"/>
                    </a:lnTo>
                    <a:lnTo>
                      <a:pt x="1114" y="159"/>
                    </a:lnTo>
                    <a:lnTo>
                      <a:pt x="912" y="309"/>
                    </a:lnTo>
                    <a:lnTo>
                      <a:pt x="694" y="229"/>
                    </a:lnTo>
                    <a:lnTo>
                      <a:pt x="0" y="0"/>
                    </a:lnTo>
                    <a:lnTo>
                      <a:pt x="81" y="507"/>
                    </a:lnTo>
                    <a:lnTo>
                      <a:pt x="304" y="766"/>
                    </a:lnTo>
                    <a:lnTo>
                      <a:pt x="554" y="790"/>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54" name="Freeform 49"/>
              <p:cNvSpPr>
                <a:spLocks/>
              </p:cNvSpPr>
              <p:nvPr/>
            </p:nvSpPr>
            <p:spPr bwMode="auto">
              <a:xfrm>
                <a:off x="1349376" y="687388"/>
                <a:ext cx="34925" cy="41275"/>
              </a:xfrm>
              <a:custGeom>
                <a:avLst/>
                <a:gdLst>
                  <a:gd name="T0" fmla="*/ 771 w 771"/>
                  <a:gd name="T1" fmla="*/ 460 h 951"/>
                  <a:gd name="T2" fmla="*/ 701 w 771"/>
                  <a:gd name="T3" fmla="*/ 250 h 951"/>
                  <a:gd name="T4" fmla="*/ 350 w 771"/>
                  <a:gd name="T5" fmla="*/ 323 h 951"/>
                  <a:gd name="T6" fmla="*/ 197 w 771"/>
                  <a:gd name="T7" fmla="*/ 0 h 951"/>
                  <a:gd name="T8" fmla="*/ 140 w 771"/>
                  <a:gd name="T9" fmla="*/ 250 h 951"/>
                  <a:gd name="T10" fmla="*/ 0 w 771"/>
                  <a:gd name="T11" fmla="*/ 250 h 951"/>
                  <a:gd name="T12" fmla="*/ 0 w 771"/>
                  <a:gd name="T13" fmla="*/ 671 h 951"/>
                  <a:gd name="T14" fmla="*/ 1 w 771"/>
                  <a:gd name="T15" fmla="*/ 694 h 951"/>
                  <a:gd name="T16" fmla="*/ 3 w 771"/>
                  <a:gd name="T17" fmla="*/ 715 h 951"/>
                  <a:gd name="T18" fmla="*/ 8 w 771"/>
                  <a:gd name="T19" fmla="*/ 735 h 951"/>
                  <a:gd name="T20" fmla="*/ 14 w 771"/>
                  <a:gd name="T21" fmla="*/ 754 h 951"/>
                  <a:gd name="T22" fmla="*/ 21 w 771"/>
                  <a:gd name="T23" fmla="*/ 773 h 951"/>
                  <a:gd name="T24" fmla="*/ 30 w 771"/>
                  <a:gd name="T25" fmla="*/ 789 h 951"/>
                  <a:gd name="T26" fmla="*/ 40 w 771"/>
                  <a:gd name="T27" fmla="*/ 805 h 951"/>
                  <a:gd name="T28" fmla="*/ 52 w 771"/>
                  <a:gd name="T29" fmla="*/ 820 h 951"/>
                  <a:gd name="T30" fmla="*/ 64 w 771"/>
                  <a:gd name="T31" fmla="*/ 833 h 951"/>
                  <a:gd name="T32" fmla="*/ 78 w 771"/>
                  <a:gd name="T33" fmla="*/ 846 h 951"/>
                  <a:gd name="T34" fmla="*/ 94 w 771"/>
                  <a:gd name="T35" fmla="*/ 857 h 951"/>
                  <a:gd name="T36" fmla="*/ 110 w 771"/>
                  <a:gd name="T37" fmla="*/ 868 h 951"/>
                  <a:gd name="T38" fmla="*/ 128 w 771"/>
                  <a:gd name="T39" fmla="*/ 878 h 951"/>
                  <a:gd name="T40" fmla="*/ 146 w 771"/>
                  <a:gd name="T41" fmla="*/ 887 h 951"/>
                  <a:gd name="T42" fmla="*/ 165 w 771"/>
                  <a:gd name="T43" fmla="*/ 895 h 951"/>
                  <a:gd name="T44" fmla="*/ 185 w 771"/>
                  <a:gd name="T45" fmla="*/ 903 h 951"/>
                  <a:gd name="T46" fmla="*/ 206 w 771"/>
                  <a:gd name="T47" fmla="*/ 910 h 951"/>
                  <a:gd name="T48" fmla="*/ 227 w 771"/>
                  <a:gd name="T49" fmla="*/ 916 h 951"/>
                  <a:gd name="T50" fmla="*/ 250 w 771"/>
                  <a:gd name="T51" fmla="*/ 921 h 951"/>
                  <a:gd name="T52" fmla="*/ 272 w 771"/>
                  <a:gd name="T53" fmla="*/ 926 h 951"/>
                  <a:gd name="T54" fmla="*/ 295 w 771"/>
                  <a:gd name="T55" fmla="*/ 931 h 951"/>
                  <a:gd name="T56" fmla="*/ 318 w 771"/>
                  <a:gd name="T57" fmla="*/ 934 h 951"/>
                  <a:gd name="T58" fmla="*/ 342 w 771"/>
                  <a:gd name="T59" fmla="*/ 938 h 951"/>
                  <a:gd name="T60" fmla="*/ 366 w 771"/>
                  <a:gd name="T61" fmla="*/ 940 h 951"/>
                  <a:gd name="T62" fmla="*/ 415 w 771"/>
                  <a:gd name="T63" fmla="*/ 945 h 951"/>
                  <a:gd name="T64" fmla="*/ 463 w 771"/>
                  <a:gd name="T65" fmla="*/ 948 h 951"/>
                  <a:gd name="T66" fmla="*/ 513 w 771"/>
                  <a:gd name="T67" fmla="*/ 950 h 951"/>
                  <a:gd name="T68" fmla="*/ 561 w 771"/>
                  <a:gd name="T69" fmla="*/ 951 h 951"/>
                  <a:gd name="T70" fmla="*/ 771 w 771"/>
                  <a:gd name="T71" fmla="*/ 460 h 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1" h="951">
                    <a:moveTo>
                      <a:pt x="771" y="460"/>
                    </a:moveTo>
                    <a:lnTo>
                      <a:pt x="701" y="250"/>
                    </a:lnTo>
                    <a:lnTo>
                      <a:pt x="350" y="323"/>
                    </a:lnTo>
                    <a:lnTo>
                      <a:pt x="197" y="0"/>
                    </a:lnTo>
                    <a:lnTo>
                      <a:pt x="140" y="250"/>
                    </a:lnTo>
                    <a:lnTo>
                      <a:pt x="0" y="250"/>
                    </a:lnTo>
                    <a:lnTo>
                      <a:pt x="0" y="671"/>
                    </a:lnTo>
                    <a:lnTo>
                      <a:pt x="1" y="694"/>
                    </a:lnTo>
                    <a:lnTo>
                      <a:pt x="3" y="715"/>
                    </a:lnTo>
                    <a:lnTo>
                      <a:pt x="8" y="735"/>
                    </a:lnTo>
                    <a:lnTo>
                      <a:pt x="14" y="754"/>
                    </a:lnTo>
                    <a:lnTo>
                      <a:pt x="21" y="773"/>
                    </a:lnTo>
                    <a:lnTo>
                      <a:pt x="30" y="789"/>
                    </a:lnTo>
                    <a:lnTo>
                      <a:pt x="40" y="805"/>
                    </a:lnTo>
                    <a:lnTo>
                      <a:pt x="52" y="820"/>
                    </a:lnTo>
                    <a:lnTo>
                      <a:pt x="64" y="833"/>
                    </a:lnTo>
                    <a:lnTo>
                      <a:pt x="78" y="846"/>
                    </a:lnTo>
                    <a:lnTo>
                      <a:pt x="94" y="857"/>
                    </a:lnTo>
                    <a:lnTo>
                      <a:pt x="110" y="868"/>
                    </a:lnTo>
                    <a:lnTo>
                      <a:pt x="128" y="878"/>
                    </a:lnTo>
                    <a:lnTo>
                      <a:pt x="146" y="887"/>
                    </a:lnTo>
                    <a:lnTo>
                      <a:pt x="165" y="895"/>
                    </a:lnTo>
                    <a:lnTo>
                      <a:pt x="185" y="903"/>
                    </a:lnTo>
                    <a:lnTo>
                      <a:pt x="206" y="910"/>
                    </a:lnTo>
                    <a:lnTo>
                      <a:pt x="227" y="916"/>
                    </a:lnTo>
                    <a:lnTo>
                      <a:pt x="250" y="921"/>
                    </a:lnTo>
                    <a:lnTo>
                      <a:pt x="272" y="926"/>
                    </a:lnTo>
                    <a:lnTo>
                      <a:pt x="295" y="931"/>
                    </a:lnTo>
                    <a:lnTo>
                      <a:pt x="318" y="934"/>
                    </a:lnTo>
                    <a:lnTo>
                      <a:pt x="342" y="938"/>
                    </a:lnTo>
                    <a:lnTo>
                      <a:pt x="366" y="940"/>
                    </a:lnTo>
                    <a:lnTo>
                      <a:pt x="415" y="945"/>
                    </a:lnTo>
                    <a:lnTo>
                      <a:pt x="463" y="948"/>
                    </a:lnTo>
                    <a:lnTo>
                      <a:pt x="513" y="950"/>
                    </a:lnTo>
                    <a:lnTo>
                      <a:pt x="561" y="951"/>
                    </a:lnTo>
                    <a:lnTo>
                      <a:pt x="771" y="460"/>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55" name="Freeform 50"/>
              <p:cNvSpPr>
                <a:spLocks/>
              </p:cNvSpPr>
              <p:nvPr/>
            </p:nvSpPr>
            <p:spPr bwMode="auto">
              <a:xfrm>
                <a:off x="1303338" y="722313"/>
                <a:ext cx="52388" cy="49213"/>
              </a:xfrm>
              <a:custGeom>
                <a:avLst/>
                <a:gdLst>
                  <a:gd name="T0" fmla="*/ 0 w 1193"/>
                  <a:gd name="T1" fmla="*/ 841 h 1122"/>
                  <a:gd name="T2" fmla="*/ 71 w 1193"/>
                  <a:gd name="T3" fmla="*/ 1122 h 1122"/>
                  <a:gd name="T4" fmla="*/ 351 w 1193"/>
                  <a:gd name="T5" fmla="*/ 1122 h 1122"/>
                  <a:gd name="T6" fmla="*/ 617 w 1193"/>
                  <a:gd name="T7" fmla="*/ 978 h 1122"/>
                  <a:gd name="T8" fmla="*/ 702 w 1193"/>
                  <a:gd name="T9" fmla="*/ 631 h 1122"/>
                  <a:gd name="T10" fmla="*/ 1110 w 1193"/>
                  <a:gd name="T11" fmla="*/ 634 h 1122"/>
                  <a:gd name="T12" fmla="*/ 1053 w 1193"/>
                  <a:gd name="T13" fmla="*/ 351 h 1122"/>
                  <a:gd name="T14" fmla="*/ 1193 w 1193"/>
                  <a:gd name="T15" fmla="*/ 351 h 1122"/>
                  <a:gd name="T16" fmla="*/ 1193 w 1193"/>
                  <a:gd name="T17" fmla="*/ 210 h 1122"/>
                  <a:gd name="T18" fmla="*/ 1135 w 1193"/>
                  <a:gd name="T19" fmla="*/ 209 h 1122"/>
                  <a:gd name="T20" fmla="*/ 1086 w 1193"/>
                  <a:gd name="T21" fmla="*/ 210 h 1122"/>
                  <a:gd name="T22" fmla="*/ 1044 w 1193"/>
                  <a:gd name="T23" fmla="*/ 212 h 1122"/>
                  <a:gd name="T24" fmla="*/ 1009 w 1193"/>
                  <a:gd name="T25" fmla="*/ 214 h 1122"/>
                  <a:gd name="T26" fmla="*/ 980 w 1193"/>
                  <a:gd name="T27" fmla="*/ 215 h 1122"/>
                  <a:gd name="T28" fmla="*/ 956 w 1193"/>
                  <a:gd name="T29" fmla="*/ 215 h 1122"/>
                  <a:gd name="T30" fmla="*/ 946 w 1193"/>
                  <a:gd name="T31" fmla="*/ 215 h 1122"/>
                  <a:gd name="T32" fmla="*/ 937 w 1193"/>
                  <a:gd name="T33" fmla="*/ 212 h 1122"/>
                  <a:gd name="T34" fmla="*/ 929 w 1193"/>
                  <a:gd name="T35" fmla="*/ 210 h 1122"/>
                  <a:gd name="T36" fmla="*/ 922 w 1193"/>
                  <a:gd name="T37" fmla="*/ 208 h 1122"/>
                  <a:gd name="T38" fmla="*/ 915 w 1193"/>
                  <a:gd name="T39" fmla="*/ 204 h 1122"/>
                  <a:gd name="T40" fmla="*/ 908 w 1193"/>
                  <a:gd name="T41" fmla="*/ 200 h 1122"/>
                  <a:gd name="T42" fmla="*/ 903 w 1193"/>
                  <a:gd name="T43" fmla="*/ 194 h 1122"/>
                  <a:gd name="T44" fmla="*/ 898 w 1193"/>
                  <a:gd name="T45" fmla="*/ 188 h 1122"/>
                  <a:gd name="T46" fmla="*/ 894 w 1193"/>
                  <a:gd name="T47" fmla="*/ 181 h 1122"/>
                  <a:gd name="T48" fmla="*/ 890 w 1193"/>
                  <a:gd name="T49" fmla="*/ 172 h 1122"/>
                  <a:gd name="T50" fmla="*/ 886 w 1193"/>
                  <a:gd name="T51" fmla="*/ 162 h 1122"/>
                  <a:gd name="T52" fmla="*/ 882 w 1193"/>
                  <a:gd name="T53" fmla="*/ 151 h 1122"/>
                  <a:gd name="T54" fmla="*/ 865 w 1193"/>
                  <a:gd name="T55" fmla="*/ 90 h 1122"/>
                  <a:gd name="T56" fmla="*/ 842 w 1193"/>
                  <a:gd name="T57" fmla="*/ 0 h 1122"/>
                  <a:gd name="T58" fmla="*/ 706 w 1193"/>
                  <a:gd name="T59" fmla="*/ 76 h 1122"/>
                  <a:gd name="T60" fmla="*/ 702 w 1193"/>
                  <a:gd name="T61" fmla="*/ 351 h 1122"/>
                  <a:gd name="T62" fmla="*/ 562 w 1193"/>
                  <a:gd name="T63" fmla="*/ 351 h 1122"/>
                  <a:gd name="T64" fmla="*/ 562 w 1193"/>
                  <a:gd name="T65" fmla="*/ 631 h 1122"/>
                  <a:gd name="T66" fmla="*/ 321 w 1193"/>
                  <a:gd name="T67" fmla="*/ 805 h 1122"/>
                  <a:gd name="T68" fmla="*/ 0 w 1193"/>
                  <a:gd name="T69" fmla="*/ 841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93" h="1122">
                    <a:moveTo>
                      <a:pt x="0" y="841"/>
                    </a:moveTo>
                    <a:lnTo>
                      <a:pt x="71" y="1122"/>
                    </a:lnTo>
                    <a:lnTo>
                      <a:pt x="351" y="1122"/>
                    </a:lnTo>
                    <a:lnTo>
                      <a:pt x="617" y="978"/>
                    </a:lnTo>
                    <a:lnTo>
                      <a:pt x="702" y="631"/>
                    </a:lnTo>
                    <a:lnTo>
                      <a:pt x="1110" y="634"/>
                    </a:lnTo>
                    <a:lnTo>
                      <a:pt x="1053" y="351"/>
                    </a:lnTo>
                    <a:lnTo>
                      <a:pt x="1193" y="351"/>
                    </a:lnTo>
                    <a:lnTo>
                      <a:pt x="1193" y="210"/>
                    </a:lnTo>
                    <a:lnTo>
                      <a:pt x="1135" y="209"/>
                    </a:lnTo>
                    <a:lnTo>
                      <a:pt x="1086" y="210"/>
                    </a:lnTo>
                    <a:lnTo>
                      <a:pt x="1044" y="212"/>
                    </a:lnTo>
                    <a:lnTo>
                      <a:pt x="1009" y="214"/>
                    </a:lnTo>
                    <a:lnTo>
                      <a:pt x="980" y="215"/>
                    </a:lnTo>
                    <a:lnTo>
                      <a:pt x="956" y="215"/>
                    </a:lnTo>
                    <a:lnTo>
                      <a:pt x="946" y="215"/>
                    </a:lnTo>
                    <a:lnTo>
                      <a:pt x="937" y="212"/>
                    </a:lnTo>
                    <a:lnTo>
                      <a:pt x="929" y="210"/>
                    </a:lnTo>
                    <a:lnTo>
                      <a:pt x="922" y="208"/>
                    </a:lnTo>
                    <a:lnTo>
                      <a:pt x="915" y="204"/>
                    </a:lnTo>
                    <a:lnTo>
                      <a:pt x="908" y="200"/>
                    </a:lnTo>
                    <a:lnTo>
                      <a:pt x="903" y="194"/>
                    </a:lnTo>
                    <a:lnTo>
                      <a:pt x="898" y="188"/>
                    </a:lnTo>
                    <a:lnTo>
                      <a:pt x="894" y="181"/>
                    </a:lnTo>
                    <a:lnTo>
                      <a:pt x="890" y="172"/>
                    </a:lnTo>
                    <a:lnTo>
                      <a:pt x="886" y="162"/>
                    </a:lnTo>
                    <a:lnTo>
                      <a:pt x="882" y="151"/>
                    </a:lnTo>
                    <a:lnTo>
                      <a:pt x="865" y="90"/>
                    </a:lnTo>
                    <a:lnTo>
                      <a:pt x="842" y="0"/>
                    </a:lnTo>
                    <a:lnTo>
                      <a:pt x="706" y="76"/>
                    </a:lnTo>
                    <a:lnTo>
                      <a:pt x="702" y="351"/>
                    </a:lnTo>
                    <a:lnTo>
                      <a:pt x="562" y="351"/>
                    </a:lnTo>
                    <a:lnTo>
                      <a:pt x="562" y="631"/>
                    </a:lnTo>
                    <a:lnTo>
                      <a:pt x="321" y="805"/>
                    </a:lnTo>
                    <a:lnTo>
                      <a:pt x="0" y="841"/>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56" name="Freeform 51"/>
              <p:cNvSpPr>
                <a:spLocks/>
              </p:cNvSpPr>
              <p:nvPr/>
            </p:nvSpPr>
            <p:spPr bwMode="auto">
              <a:xfrm>
                <a:off x="1487488" y="771526"/>
                <a:ext cx="38100" cy="47625"/>
              </a:xfrm>
              <a:custGeom>
                <a:avLst/>
                <a:gdLst>
                  <a:gd name="T0" fmla="*/ 241 w 872"/>
                  <a:gd name="T1" fmla="*/ 280 h 1052"/>
                  <a:gd name="T2" fmla="*/ 382 w 872"/>
                  <a:gd name="T3" fmla="*/ 280 h 1052"/>
                  <a:gd name="T4" fmla="*/ 382 w 872"/>
                  <a:gd name="T5" fmla="*/ 561 h 1052"/>
                  <a:gd name="T6" fmla="*/ 327 w 872"/>
                  <a:gd name="T7" fmla="*/ 581 h 1052"/>
                  <a:gd name="T8" fmla="*/ 287 w 872"/>
                  <a:gd name="T9" fmla="*/ 596 h 1052"/>
                  <a:gd name="T10" fmla="*/ 260 w 872"/>
                  <a:gd name="T11" fmla="*/ 609 h 1052"/>
                  <a:gd name="T12" fmla="*/ 244 w 872"/>
                  <a:gd name="T13" fmla="*/ 617 h 1052"/>
                  <a:gd name="T14" fmla="*/ 238 w 872"/>
                  <a:gd name="T15" fmla="*/ 621 h 1052"/>
                  <a:gd name="T16" fmla="*/ 235 w 872"/>
                  <a:gd name="T17" fmla="*/ 623 h 1052"/>
                  <a:gd name="T18" fmla="*/ 233 w 872"/>
                  <a:gd name="T19" fmla="*/ 625 h 1052"/>
                  <a:gd name="T20" fmla="*/ 233 w 872"/>
                  <a:gd name="T21" fmla="*/ 627 h 1052"/>
                  <a:gd name="T22" fmla="*/ 236 w 872"/>
                  <a:gd name="T23" fmla="*/ 629 h 1052"/>
                  <a:gd name="T24" fmla="*/ 241 w 872"/>
                  <a:gd name="T25" fmla="*/ 631 h 1052"/>
                  <a:gd name="T26" fmla="*/ 247 w 872"/>
                  <a:gd name="T27" fmla="*/ 633 h 1052"/>
                  <a:gd name="T28" fmla="*/ 250 w 872"/>
                  <a:gd name="T29" fmla="*/ 635 h 1052"/>
                  <a:gd name="T30" fmla="*/ 250 w 872"/>
                  <a:gd name="T31" fmla="*/ 637 h 1052"/>
                  <a:gd name="T32" fmla="*/ 248 w 872"/>
                  <a:gd name="T33" fmla="*/ 639 h 1052"/>
                  <a:gd name="T34" fmla="*/ 245 w 872"/>
                  <a:gd name="T35" fmla="*/ 642 h 1052"/>
                  <a:gd name="T36" fmla="*/ 239 w 872"/>
                  <a:gd name="T37" fmla="*/ 645 h 1052"/>
                  <a:gd name="T38" fmla="*/ 223 w 872"/>
                  <a:gd name="T39" fmla="*/ 653 h 1052"/>
                  <a:gd name="T40" fmla="*/ 196 w 872"/>
                  <a:gd name="T41" fmla="*/ 665 h 1052"/>
                  <a:gd name="T42" fmla="*/ 157 w 872"/>
                  <a:gd name="T43" fmla="*/ 681 h 1052"/>
                  <a:gd name="T44" fmla="*/ 101 w 872"/>
                  <a:gd name="T45" fmla="*/ 701 h 1052"/>
                  <a:gd name="T46" fmla="*/ 101 w 872"/>
                  <a:gd name="T47" fmla="*/ 350 h 1052"/>
                  <a:gd name="T48" fmla="*/ 75 w 872"/>
                  <a:gd name="T49" fmla="*/ 394 h 1052"/>
                  <a:gd name="T50" fmla="*/ 53 w 872"/>
                  <a:gd name="T51" fmla="*/ 435 h 1052"/>
                  <a:gd name="T52" fmla="*/ 35 w 872"/>
                  <a:gd name="T53" fmla="*/ 472 h 1052"/>
                  <a:gd name="T54" fmla="*/ 21 w 872"/>
                  <a:gd name="T55" fmla="*/ 508 h 1052"/>
                  <a:gd name="T56" fmla="*/ 10 w 872"/>
                  <a:gd name="T57" fmla="*/ 540 h 1052"/>
                  <a:gd name="T58" fmla="*/ 4 w 872"/>
                  <a:gd name="T59" fmla="*/ 570 h 1052"/>
                  <a:gd name="T60" fmla="*/ 0 w 872"/>
                  <a:gd name="T61" fmla="*/ 597 h 1052"/>
                  <a:gd name="T62" fmla="*/ 0 w 872"/>
                  <a:gd name="T63" fmla="*/ 624 h 1052"/>
                  <a:gd name="T64" fmla="*/ 3 w 872"/>
                  <a:gd name="T65" fmla="*/ 647 h 1052"/>
                  <a:gd name="T66" fmla="*/ 8 w 872"/>
                  <a:gd name="T67" fmla="*/ 669 h 1052"/>
                  <a:gd name="T68" fmla="*/ 16 w 872"/>
                  <a:gd name="T69" fmla="*/ 689 h 1052"/>
                  <a:gd name="T70" fmla="*/ 27 w 872"/>
                  <a:gd name="T71" fmla="*/ 708 h 1052"/>
                  <a:gd name="T72" fmla="*/ 40 w 872"/>
                  <a:gd name="T73" fmla="*/ 726 h 1052"/>
                  <a:gd name="T74" fmla="*/ 54 w 872"/>
                  <a:gd name="T75" fmla="*/ 744 h 1052"/>
                  <a:gd name="T76" fmla="*/ 71 w 872"/>
                  <a:gd name="T77" fmla="*/ 759 h 1052"/>
                  <a:gd name="T78" fmla="*/ 89 w 872"/>
                  <a:gd name="T79" fmla="*/ 774 h 1052"/>
                  <a:gd name="T80" fmla="*/ 109 w 872"/>
                  <a:gd name="T81" fmla="*/ 789 h 1052"/>
                  <a:gd name="T82" fmla="*/ 130 w 872"/>
                  <a:gd name="T83" fmla="*/ 803 h 1052"/>
                  <a:gd name="T84" fmla="*/ 152 w 872"/>
                  <a:gd name="T85" fmla="*/ 816 h 1052"/>
                  <a:gd name="T86" fmla="*/ 175 w 872"/>
                  <a:gd name="T87" fmla="*/ 830 h 1052"/>
                  <a:gd name="T88" fmla="*/ 223 w 872"/>
                  <a:gd name="T89" fmla="*/ 859 h 1052"/>
                  <a:gd name="T90" fmla="*/ 273 w 872"/>
                  <a:gd name="T91" fmla="*/ 889 h 1052"/>
                  <a:gd name="T92" fmla="*/ 297 w 872"/>
                  <a:gd name="T93" fmla="*/ 904 h 1052"/>
                  <a:gd name="T94" fmla="*/ 321 w 872"/>
                  <a:gd name="T95" fmla="*/ 921 h 1052"/>
                  <a:gd name="T96" fmla="*/ 345 w 872"/>
                  <a:gd name="T97" fmla="*/ 939 h 1052"/>
                  <a:gd name="T98" fmla="*/ 368 w 872"/>
                  <a:gd name="T99" fmla="*/ 958 h 1052"/>
                  <a:gd name="T100" fmla="*/ 392 w 872"/>
                  <a:gd name="T101" fmla="*/ 979 h 1052"/>
                  <a:gd name="T102" fmla="*/ 413 w 872"/>
                  <a:gd name="T103" fmla="*/ 1002 h 1052"/>
                  <a:gd name="T104" fmla="*/ 433 w 872"/>
                  <a:gd name="T105" fmla="*/ 1026 h 1052"/>
                  <a:gd name="T106" fmla="*/ 452 w 872"/>
                  <a:gd name="T107" fmla="*/ 1052 h 1052"/>
                  <a:gd name="T108" fmla="*/ 663 w 872"/>
                  <a:gd name="T109" fmla="*/ 1052 h 1052"/>
                  <a:gd name="T110" fmla="*/ 870 w 872"/>
                  <a:gd name="T111" fmla="*/ 971 h 1052"/>
                  <a:gd name="T112" fmla="*/ 872 w 872"/>
                  <a:gd name="T113" fmla="*/ 701 h 1052"/>
                  <a:gd name="T114" fmla="*/ 456 w 872"/>
                  <a:gd name="T115" fmla="*/ 551 h 1052"/>
                  <a:gd name="T116" fmla="*/ 705 w 872"/>
                  <a:gd name="T117" fmla="*/ 21 h 1052"/>
                  <a:gd name="T118" fmla="*/ 382 w 872"/>
                  <a:gd name="T119" fmla="*/ 0 h 1052"/>
                  <a:gd name="T120" fmla="*/ 241 w 872"/>
                  <a:gd name="T121" fmla="*/ 280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2" h="1052">
                    <a:moveTo>
                      <a:pt x="241" y="280"/>
                    </a:moveTo>
                    <a:lnTo>
                      <a:pt x="382" y="280"/>
                    </a:lnTo>
                    <a:lnTo>
                      <a:pt x="382" y="561"/>
                    </a:lnTo>
                    <a:lnTo>
                      <a:pt x="327" y="581"/>
                    </a:lnTo>
                    <a:lnTo>
                      <a:pt x="287" y="596"/>
                    </a:lnTo>
                    <a:lnTo>
                      <a:pt x="260" y="609"/>
                    </a:lnTo>
                    <a:lnTo>
                      <a:pt x="244" y="617"/>
                    </a:lnTo>
                    <a:lnTo>
                      <a:pt x="238" y="621"/>
                    </a:lnTo>
                    <a:lnTo>
                      <a:pt x="235" y="623"/>
                    </a:lnTo>
                    <a:lnTo>
                      <a:pt x="233" y="625"/>
                    </a:lnTo>
                    <a:lnTo>
                      <a:pt x="233" y="627"/>
                    </a:lnTo>
                    <a:lnTo>
                      <a:pt x="236" y="629"/>
                    </a:lnTo>
                    <a:lnTo>
                      <a:pt x="241" y="631"/>
                    </a:lnTo>
                    <a:lnTo>
                      <a:pt x="247" y="633"/>
                    </a:lnTo>
                    <a:lnTo>
                      <a:pt x="250" y="635"/>
                    </a:lnTo>
                    <a:lnTo>
                      <a:pt x="250" y="637"/>
                    </a:lnTo>
                    <a:lnTo>
                      <a:pt x="248" y="639"/>
                    </a:lnTo>
                    <a:lnTo>
                      <a:pt x="245" y="642"/>
                    </a:lnTo>
                    <a:lnTo>
                      <a:pt x="239" y="645"/>
                    </a:lnTo>
                    <a:lnTo>
                      <a:pt x="223" y="653"/>
                    </a:lnTo>
                    <a:lnTo>
                      <a:pt x="196" y="665"/>
                    </a:lnTo>
                    <a:lnTo>
                      <a:pt x="157" y="681"/>
                    </a:lnTo>
                    <a:lnTo>
                      <a:pt x="101" y="701"/>
                    </a:lnTo>
                    <a:lnTo>
                      <a:pt x="101" y="350"/>
                    </a:lnTo>
                    <a:lnTo>
                      <a:pt x="75" y="394"/>
                    </a:lnTo>
                    <a:lnTo>
                      <a:pt x="53" y="435"/>
                    </a:lnTo>
                    <a:lnTo>
                      <a:pt x="35" y="472"/>
                    </a:lnTo>
                    <a:lnTo>
                      <a:pt x="21" y="508"/>
                    </a:lnTo>
                    <a:lnTo>
                      <a:pt x="10" y="540"/>
                    </a:lnTo>
                    <a:lnTo>
                      <a:pt x="4" y="570"/>
                    </a:lnTo>
                    <a:lnTo>
                      <a:pt x="0" y="597"/>
                    </a:lnTo>
                    <a:lnTo>
                      <a:pt x="0" y="624"/>
                    </a:lnTo>
                    <a:lnTo>
                      <a:pt x="3" y="647"/>
                    </a:lnTo>
                    <a:lnTo>
                      <a:pt x="8" y="669"/>
                    </a:lnTo>
                    <a:lnTo>
                      <a:pt x="16" y="689"/>
                    </a:lnTo>
                    <a:lnTo>
                      <a:pt x="27" y="708"/>
                    </a:lnTo>
                    <a:lnTo>
                      <a:pt x="40" y="726"/>
                    </a:lnTo>
                    <a:lnTo>
                      <a:pt x="54" y="744"/>
                    </a:lnTo>
                    <a:lnTo>
                      <a:pt x="71" y="759"/>
                    </a:lnTo>
                    <a:lnTo>
                      <a:pt x="89" y="774"/>
                    </a:lnTo>
                    <a:lnTo>
                      <a:pt x="109" y="789"/>
                    </a:lnTo>
                    <a:lnTo>
                      <a:pt x="130" y="803"/>
                    </a:lnTo>
                    <a:lnTo>
                      <a:pt x="152" y="816"/>
                    </a:lnTo>
                    <a:lnTo>
                      <a:pt x="175" y="830"/>
                    </a:lnTo>
                    <a:lnTo>
                      <a:pt x="223" y="859"/>
                    </a:lnTo>
                    <a:lnTo>
                      <a:pt x="273" y="889"/>
                    </a:lnTo>
                    <a:lnTo>
                      <a:pt x="297" y="904"/>
                    </a:lnTo>
                    <a:lnTo>
                      <a:pt x="321" y="921"/>
                    </a:lnTo>
                    <a:lnTo>
                      <a:pt x="345" y="939"/>
                    </a:lnTo>
                    <a:lnTo>
                      <a:pt x="368" y="958"/>
                    </a:lnTo>
                    <a:lnTo>
                      <a:pt x="392" y="979"/>
                    </a:lnTo>
                    <a:lnTo>
                      <a:pt x="413" y="1002"/>
                    </a:lnTo>
                    <a:lnTo>
                      <a:pt x="433" y="1026"/>
                    </a:lnTo>
                    <a:lnTo>
                      <a:pt x="452" y="1052"/>
                    </a:lnTo>
                    <a:lnTo>
                      <a:pt x="663" y="1052"/>
                    </a:lnTo>
                    <a:lnTo>
                      <a:pt x="870" y="971"/>
                    </a:lnTo>
                    <a:lnTo>
                      <a:pt x="872" y="701"/>
                    </a:lnTo>
                    <a:lnTo>
                      <a:pt x="456" y="551"/>
                    </a:lnTo>
                    <a:lnTo>
                      <a:pt x="705" y="21"/>
                    </a:lnTo>
                    <a:lnTo>
                      <a:pt x="382" y="0"/>
                    </a:lnTo>
                    <a:lnTo>
                      <a:pt x="241" y="280"/>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57" name="Freeform 52"/>
              <p:cNvSpPr>
                <a:spLocks/>
              </p:cNvSpPr>
              <p:nvPr/>
            </p:nvSpPr>
            <p:spPr bwMode="auto">
              <a:xfrm>
                <a:off x="1492251" y="715963"/>
                <a:ext cx="39688" cy="28575"/>
              </a:xfrm>
              <a:custGeom>
                <a:avLst/>
                <a:gdLst>
                  <a:gd name="T0" fmla="*/ 911 w 911"/>
                  <a:gd name="T1" fmla="*/ 420 h 631"/>
                  <a:gd name="T2" fmla="*/ 842 w 911"/>
                  <a:gd name="T3" fmla="*/ 350 h 631"/>
                  <a:gd name="T4" fmla="*/ 771 w 911"/>
                  <a:gd name="T5" fmla="*/ 280 h 631"/>
                  <a:gd name="T6" fmla="*/ 702 w 911"/>
                  <a:gd name="T7" fmla="*/ 210 h 631"/>
                  <a:gd name="T8" fmla="*/ 631 w 911"/>
                  <a:gd name="T9" fmla="*/ 140 h 631"/>
                  <a:gd name="T10" fmla="*/ 562 w 911"/>
                  <a:gd name="T11" fmla="*/ 69 h 631"/>
                  <a:gd name="T12" fmla="*/ 491 w 911"/>
                  <a:gd name="T13" fmla="*/ 69 h 631"/>
                  <a:gd name="T14" fmla="*/ 71 w 911"/>
                  <a:gd name="T15" fmla="*/ 0 h 631"/>
                  <a:gd name="T16" fmla="*/ 0 w 911"/>
                  <a:gd name="T17" fmla="*/ 280 h 631"/>
                  <a:gd name="T18" fmla="*/ 18 w 911"/>
                  <a:gd name="T19" fmla="*/ 303 h 631"/>
                  <a:gd name="T20" fmla="*/ 37 w 911"/>
                  <a:gd name="T21" fmla="*/ 329 h 631"/>
                  <a:gd name="T22" fmla="*/ 60 w 911"/>
                  <a:gd name="T23" fmla="*/ 357 h 631"/>
                  <a:gd name="T24" fmla="*/ 86 w 911"/>
                  <a:gd name="T25" fmla="*/ 385 h 631"/>
                  <a:gd name="T26" fmla="*/ 114 w 911"/>
                  <a:gd name="T27" fmla="*/ 414 h 631"/>
                  <a:gd name="T28" fmla="*/ 145 w 911"/>
                  <a:gd name="T29" fmla="*/ 443 h 631"/>
                  <a:gd name="T30" fmla="*/ 177 w 911"/>
                  <a:gd name="T31" fmla="*/ 471 h 631"/>
                  <a:gd name="T32" fmla="*/ 211 w 911"/>
                  <a:gd name="T33" fmla="*/ 500 h 631"/>
                  <a:gd name="T34" fmla="*/ 228 w 911"/>
                  <a:gd name="T35" fmla="*/ 513 h 631"/>
                  <a:gd name="T36" fmla="*/ 245 w 911"/>
                  <a:gd name="T37" fmla="*/ 526 h 631"/>
                  <a:gd name="T38" fmla="*/ 263 w 911"/>
                  <a:gd name="T39" fmla="*/ 539 h 631"/>
                  <a:gd name="T40" fmla="*/ 281 w 911"/>
                  <a:gd name="T41" fmla="*/ 551 h 631"/>
                  <a:gd name="T42" fmla="*/ 299 w 911"/>
                  <a:gd name="T43" fmla="*/ 562 h 631"/>
                  <a:gd name="T44" fmla="*/ 317 w 911"/>
                  <a:gd name="T45" fmla="*/ 573 h 631"/>
                  <a:gd name="T46" fmla="*/ 335 w 911"/>
                  <a:gd name="T47" fmla="*/ 583 h 631"/>
                  <a:gd name="T48" fmla="*/ 353 w 911"/>
                  <a:gd name="T49" fmla="*/ 592 h 631"/>
                  <a:gd name="T50" fmla="*/ 371 w 911"/>
                  <a:gd name="T51" fmla="*/ 601 h 631"/>
                  <a:gd name="T52" fmla="*/ 388 w 911"/>
                  <a:gd name="T53" fmla="*/ 609 h 631"/>
                  <a:gd name="T54" fmla="*/ 407 w 911"/>
                  <a:gd name="T55" fmla="*/ 615 h 631"/>
                  <a:gd name="T56" fmla="*/ 424 w 911"/>
                  <a:gd name="T57" fmla="*/ 621 h 631"/>
                  <a:gd name="T58" fmla="*/ 441 w 911"/>
                  <a:gd name="T59" fmla="*/ 625 h 631"/>
                  <a:gd name="T60" fmla="*/ 458 w 911"/>
                  <a:gd name="T61" fmla="*/ 628 h 631"/>
                  <a:gd name="T62" fmla="*/ 475 w 911"/>
                  <a:gd name="T63" fmla="*/ 630 h 631"/>
                  <a:gd name="T64" fmla="*/ 491 w 911"/>
                  <a:gd name="T65" fmla="*/ 631 h 631"/>
                  <a:gd name="T66" fmla="*/ 911 w 911"/>
                  <a:gd name="T67" fmla="*/ 631 h 631"/>
                  <a:gd name="T68" fmla="*/ 911 w 911"/>
                  <a:gd name="T69" fmla="*/ 42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1" h="631">
                    <a:moveTo>
                      <a:pt x="911" y="420"/>
                    </a:moveTo>
                    <a:lnTo>
                      <a:pt x="842" y="350"/>
                    </a:lnTo>
                    <a:lnTo>
                      <a:pt x="771" y="280"/>
                    </a:lnTo>
                    <a:lnTo>
                      <a:pt x="702" y="210"/>
                    </a:lnTo>
                    <a:lnTo>
                      <a:pt x="631" y="140"/>
                    </a:lnTo>
                    <a:lnTo>
                      <a:pt x="562" y="69"/>
                    </a:lnTo>
                    <a:lnTo>
                      <a:pt x="491" y="69"/>
                    </a:lnTo>
                    <a:lnTo>
                      <a:pt x="71" y="0"/>
                    </a:lnTo>
                    <a:lnTo>
                      <a:pt x="0" y="280"/>
                    </a:lnTo>
                    <a:lnTo>
                      <a:pt x="18" y="303"/>
                    </a:lnTo>
                    <a:lnTo>
                      <a:pt x="37" y="329"/>
                    </a:lnTo>
                    <a:lnTo>
                      <a:pt x="60" y="357"/>
                    </a:lnTo>
                    <a:lnTo>
                      <a:pt x="86" y="385"/>
                    </a:lnTo>
                    <a:lnTo>
                      <a:pt x="114" y="414"/>
                    </a:lnTo>
                    <a:lnTo>
                      <a:pt x="145" y="443"/>
                    </a:lnTo>
                    <a:lnTo>
                      <a:pt x="177" y="471"/>
                    </a:lnTo>
                    <a:lnTo>
                      <a:pt x="211" y="500"/>
                    </a:lnTo>
                    <a:lnTo>
                      <a:pt x="228" y="513"/>
                    </a:lnTo>
                    <a:lnTo>
                      <a:pt x="245" y="526"/>
                    </a:lnTo>
                    <a:lnTo>
                      <a:pt x="263" y="539"/>
                    </a:lnTo>
                    <a:lnTo>
                      <a:pt x="281" y="551"/>
                    </a:lnTo>
                    <a:lnTo>
                      <a:pt x="299" y="562"/>
                    </a:lnTo>
                    <a:lnTo>
                      <a:pt x="317" y="573"/>
                    </a:lnTo>
                    <a:lnTo>
                      <a:pt x="335" y="583"/>
                    </a:lnTo>
                    <a:lnTo>
                      <a:pt x="353" y="592"/>
                    </a:lnTo>
                    <a:lnTo>
                      <a:pt x="371" y="601"/>
                    </a:lnTo>
                    <a:lnTo>
                      <a:pt x="388" y="609"/>
                    </a:lnTo>
                    <a:lnTo>
                      <a:pt x="407" y="615"/>
                    </a:lnTo>
                    <a:lnTo>
                      <a:pt x="424" y="621"/>
                    </a:lnTo>
                    <a:lnTo>
                      <a:pt x="441" y="625"/>
                    </a:lnTo>
                    <a:lnTo>
                      <a:pt x="458" y="628"/>
                    </a:lnTo>
                    <a:lnTo>
                      <a:pt x="475" y="630"/>
                    </a:lnTo>
                    <a:lnTo>
                      <a:pt x="491" y="631"/>
                    </a:lnTo>
                    <a:lnTo>
                      <a:pt x="911" y="631"/>
                    </a:lnTo>
                    <a:lnTo>
                      <a:pt x="911" y="420"/>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58" name="Freeform 53"/>
              <p:cNvSpPr>
                <a:spLocks/>
              </p:cNvSpPr>
              <p:nvPr/>
            </p:nvSpPr>
            <p:spPr bwMode="auto">
              <a:xfrm>
                <a:off x="1501776" y="652463"/>
                <a:ext cx="52388" cy="60325"/>
              </a:xfrm>
              <a:custGeom>
                <a:avLst/>
                <a:gdLst>
                  <a:gd name="T0" fmla="*/ 0 w 1191"/>
                  <a:gd name="T1" fmla="*/ 1402 h 1402"/>
                  <a:gd name="T2" fmla="*/ 140 w 1191"/>
                  <a:gd name="T3" fmla="*/ 1402 h 1402"/>
                  <a:gd name="T4" fmla="*/ 210 w 1191"/>
                  <a:gd name="T5" fmla="*/ 1402 h 1402"/>
                  <a:gd name="T6" fmla="*/ 210 w 1191"/>
                  <a:gd name="T7" fmla="*/ 1192 h 1402"/>
                  <a:gd name="T8" fmla="*/ 420 w 1191"/>
                  <a:gd name="T9" fmla="*/ 1192 h 1402"/>
                  <a:gd name="T10" fmla="*/ 491 w 1191"/>
                  <a:gd name="T11" fmla="*/ 1122 h 1402"/>
                  <a:gd name="T12" fmla="*/ 491 w 1191"/>
                  <a:gd name="T13" fmla="*/ 982 h 1402"/>
                  <a:gd name="T14" fmla="*/ 700 w 1191"/>
                  <a:gd name="T15" fmla="*/ 982 h 1402"/>
                  <a:gd name="T16" fmla="*/ 771 w 1191"/>
                  <a:gd name="T17" fmla="*/ 911 h 1402"/>
                  <a:gd name="T18" fmla="*/ 911 w 1191"/>
                  <a:gd name="T19" fmla="*/ 842 h 1402"/>
                  <a:gd name="T20" fmla="*/ 982 w 1191"/>
                  <a:gd name="T21" fmla="*/ 771 h 1402"/>
                  <a:gd name="T22" fmla="*/ 982 w 1191"/>
                  <a:gd name="T23" fmla="*/ 561 h 1402"/>
                  <a:gd name="T24" fmla="*/ 1191 w 1191"/>
                  <a:gd name="T25" fmla="*/ 561 h 1402"/>
                  <a:gd name="T26" fmla="*/ 1191 w 1191"/>
                  <a:gd name="T27" fmla="*/ 211 h 1402"/>
                  <a:gd name="T28" fmla="*/ 1122 w 1191"/>
                  <a:gd name="T29" fmla="*/ 0 h 1402"/>
                  <a:gd name="T30" fmla="*/ 982 w 1191"/>
                  <a:gd name="T31" fmla="*/ 0 h 1402"/>
                  <a:gd name="T32" fmla="*/ 982 w 1191"/>
                  <a:gd name="T33" fmla="*/ 211 h 1402"/>
                  <a:gd name="T34" fmla="*/ 982 w 1191"/>
                  <a:gd name="T35" fmla="*/ 234 h 1402"/>
                  <a:gd name="T36" fmla="*/ 983 w 1191"/>
                  <a:gd name="T37" fmla="*/ 255 h 1402"/>
                  <a:gd name="T38" fmla="*/ 984 w 1191"/>
                  <a:gd name="T39" fmla="*/ 273 h 1402"/>
                  <a:gd name="T40" fmla="*/ 986 w 1191"/>
                  <a:gd name="T41" fmla="*/ 288 h 1402"/>
                  <a:gd name="T42" fmla="*/ 988 w 1191"/>
                  <a:gd name="T43" fmla="*/ 302 h 1402"/>
                  <a:gd name="T44" fmla="*/ 991 w 1191"/>
                  <a:gd name="T45" fmla="*/ 313 h 1402"/>
                  <a:gd name="T46" fmla="*/ 995 w 1191"/>
                  <a:gd name="T47" fmla="*/ 325 h 1402"/>
                  <a:gd name="T48" fmla="*/ 998 w 1191"/>
                  <a:gd name="T49" fmla="*/ 335 h 1402"/>
                  <a:gd name="T50" fmla="*/ 1008 w 1191"/>
                  <a:gd name="T51" fmla="*/ 353 h 1402"/>
                  <a:gd name="T52" fmla="*/ 1020 w 1191"/>
                  <a:gd name="T53" fmla="*/ 371 h 1402"/>
                  <a:gd name="T54" fmla="*/ 1035 w 1191"/>
                  <a:gd name="T55" fmla="*/ 393 h 1402"/>
                  <a:gd name="T56" fmla="*/ 1051 w 1191"/>
                  <a:gd name="T57" fmla="*/ 420 h 1402"/>
                  <a:gd name="T58" fmla="*/ 1025 w 1191"/>
                  <a:gd name="T59" fmla="*/ 431 h 1402"/>
                  <a:gd name="T60" fmla="*/ 1000 w 1191"/>
                  <a:gd name="T61" fmla="*/ 443 h 1402"/>
                  <a:gd name="T62" fmla="*/ 978 w 1191"/>
                  <a:gd name="T63" fmla="*/ 456 h 1402"/>
                  <a:gd name="T64" fmla="*/ 957 w 1191"/>
                  <a:gd name="T65" fmla="*/ 469 h 1402"/>
                  <a:gd name="T66" fmla="*/ 938 w 1191"/>
                  <a:gd name="T67" fmla="*/ 482 h 1402"/>
                  <a:gd name="T68" fmla="*/ 921 w 1191"/>
                  <a:gd name="T69" fmla="*/ 497 h 1402"/>
                  <a:gd name="T70" fmla="*/ 906 w 1191"/>
                  <a:gd name="T71" fmla="*/ 511 h 1402"/>
                  <a:gd name="T72" fmla="*/ 891 w 1191"/>
                  <a:gd name="T73" fmla="*/ 527 h 1402"/>
                  <a:gd name="T74" fmla="*/ 878 w 1191"/>
                  <a:gd name="T75" fmla="*/ 542 h 1402"/>
                  <a:gd name="T76" fmla="*/ 865 w 1191"/>
                  <a:gd name="T77" fmla="*/ 558 h 1402"/>
                  <a:gd name="T78" fmla="*/ 853 w 1191"/>
                  <a:gd name="T79" fmla="*/ 575 h 1402"/>
                  <a:gd name="T80" fmla="*/ 842 w 1191"/>
                  <a:gd name="T81" fmla="*/ 592 h 1402"/>
                  <a:gd name="T82" fmla="*/ 819 w 1191"/>
                  <a:gd name="T83" fmla="*/ 625 h 1402"/>
                  <a:gd name="T84" fmla="*/ 796 w 1191"/>
                  <a:gd name="T85" fmla="*/ 657 h 1402"/>
                  <a:gd name="T86" fmla="*/ 784 w 1191"/>
                  <a:gd name="T87" fmla="*/ 673 h 1402"/>
                  <a:gd name="T88" fmla="*/ 772 w 1191"/>
                  <a:gd name="T89" fmla="*/ 689 h 1402"/>
                  <a:gd name="T90" fmla="*/ 758 w 1191"/>
                  <a:gd name="T91" fmla="*/ 705 h 1402"/>
                  <a:gd name="T92" fmla="*/ 744 w 1191"/>
                  <a:gd name="T93" fmla="*/ 720 h 1402"/>
                  <a:gd name="T94" fmla="*/ 728 w 1191"/>
                  <a:gd name="T95" fmla="*/ 735 h 1402"/>
                  <a:gd name="T96" fmla="*/ 710 w 1191"/>
                  <a:gd name="T97" fmla="*/ 749 h 1402"/>
                  <a:gd name="T98" fmla="*/ 691 w 1191"/>
                  <a:gd name="T99" fmla="*/ 762 h 1402"/>
                  <a:gd name="T100" fmla="*/ 671 w 1191"/>
                  <a:gd name="T101" fmla="*/ 775 h 1402"/>
                  <a:gd name="T102" fmla="*/ 649 w 1191"/>
                  <a:gd name="T103" fmla="*/ 787 h 1402"/>
                  <a:gd name="T104" fmla="*/ 624 w 1191"/>
                  <a:gd name="T105" fmla="*/ 797 h 1402"/>
                  <a:gd name="T106" fmla="*/ 597 w 1191"/>
                  <a:gd name="T107" fmla="*/ 807 h 1402"/>
                  <a:gd name="T108" fmla="*/ 567 w 1191"/>
                  <a:gd name="T109" fmla="*/ 816 h 1402"/>
                  <a:gd name="T110" fmla="*/ 535 w 1191"/>
                  <a:gd name="T111" fmla="*/ 825 h 1402"/>
                  <a:gd name="T112" fmla="*/ 500 w 1191"/>
                  <a:gd name="T113" fmla="*/ 832 h 1402"/>
                  <a:gd name="T114" fmla="*/ 462 w 1191"/>
                  <a:gd name="T115" fmla="*/ 838 h 1402"/>
                  <a:gd name="T116" fmla="*/ 420 w 1191"/>
                  <a:gd name="T117" fmla="*/ 842 h 1402"/>
                  <a:gd name="T118" fmla="*/ 354 w 1191"/>
                  <a:gd name="T119" fmla="*/ 1053 h 1402"/>
                  <a:gd name="T120" fmla="*/ 70 w 1191"/>
                  <a:gd name="T121" fmla="*/ 1052 h 1402"/>
                  <a:gd name="T122" fmla="*/ 0 w 1191"/>
                  <a:gd name="T123" fmla="*/ 1402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1" h="1402">
                    <a:moveTo>
                      <a:pt x="0" y="1402"/>
                    </a:moveTo>
                    <a:lnTo>
                      <a:pt x="140" y="1402"/>
                    </a:lnTo>
                    <a:lnTo>
                      <a:pt x="210" y="1402"/>
                    </a:lnTo>
                    <a:lnTo>
                      <a:pt x="210" y="1192"/>
                    </a:lnTo>
                    <a:lnTo>
                      <a:pt x="420" y="1192"/>
                    </a:lnTo>
                    <a:lnTo>
                      <a:pt x="491" y="1122"/>
                    </a:lnTo>
                    <a:lnTo>
                      <a:pt x="491" y="982"/>
                    </a:lnTo>
                    <a:lnTo>
                      <a:pt x="700" y="982"/>
                    </a:lnTo>
                    <a:lnTo>
                      <a:pt x="771" y="911"/>
                    </a:lnTo>
                    <a:lnTo>
                      <a:pt x="911" y="842"/>
                    </a:lnTo>
                    <a:lnTo>
                      <a:pt x="982" y="771"/>
                    </a:lnTo>
                    <a:lnTo>
                      <a:pt x="982" y="561"/>
                    </a:lnTo>
                    <a:lnTo>
                      <a:pt x="1191" y="561"/>
                    </a:lnTo>
                    <a:lnTo>
                      <a:pt x="1191" y="211"/>
                    </a:lnTo>
                    <a:lnTo>
                      <a:pt x="1122" y="0"/>
                    </a:lnTo>
                    <a:lnTo>
                      <a:pt x="982" y="0"/>
                    </a:lnTo>
                    <a:lnTo>
                      <a:pt x="982" y="211"/>
                    </a:lnTo>
                    <a:lnTo>
                      <a:pt x="982" y="234"/>
                    </a:lnTo>
                    <a:lnTo>
                      <a:pt x="983" y="255"/>
                    </a:lnTo>
                    <a:lnTo>
                      <a:pt x="984" y="273"/>
                    </a:lnTo>
                    <a:lnTo>
                      <a:pt x="986" y="288"/>
                    </a:lnTo>
                    <a:lnTo>
                      <a:pt x="988" y="302"/>
                    </a:lnTo>
                    <a:lnTo>
                      <a:pt x="991" y="313"/>
                    </a:lnTo>
                    <a:lnTo>
                      <a:pt x="995" y="325"/>
                    </a:lnTo>
                    <a:lnTo>
                      <a:pt x="998" y="335"/>
                    </a:lnTo>
                    <a:lnTo>
                      <a:pt x="1008" y="353"/>
                    </a:lnTo>
                    <a:lnTo>
                      <a:pt x="1020" y="371"/>
                    </a:lnTo>
                    <a:lnTo>
                      <a:pt x="1035" y="393"/>
                    </a:lnTo>
                    <a:lnTo>
                      <a:pt x="1051" y="420"/>
                    </a:lnTo>
                    <a:lnTo>
                      <a:pt x="1025" y="431"/>
                    </a:lnTo>
                    <a:lnTo>
                      <a:pt x="1000" y="443"/>
                    </a:lnTo>
                    <a:lnTo>
                      <a:pt x="978" y="456"/>
                    </a:lnTo>
                    <a:lnTo>
                      <a:pt x="957" y="469"/>
                    </a:lnTo>
                    <a:lnTo>
                      <a:pt x="938" y="482"/>
                    </a:lnTo>
                    <a:lnTo>
                      <a:pt x="921" y="497"/>
                    </a:lnTo>
                    <a:lnTo>
                      <a:pt x="906" y="511"/>
                    </a:lnTo>
                    <a:lnTo>
                      <a:pt x="891" y="527"/>
                    </a:lnTo>
                    <a:lnTo>
                      <a:pt x="878" y="542"/>
                    </a:lnTo>
                    <a:lnTo>
                      <a:pt x="865" y="558"/>
                    </a:lnTo>
                    <a:lnTo>
                      <a:pt x="853" y="575"/>
                    </a:lnTo>
                    <a:lnTo>
                      <a:pt x="842" y="592"/>
                    </a:lnTo>
                    <a:lnTo>
                      <a:pt x="819" y="625"/>
                    </a:lnTo>
                    <a:lnTo>
                      <a:pt x="796" y="657"/>
                    </a:lnTo>
                    <a:lnTo>
                      <a:pt x="784" y="673"/>
                    </a:lnTo>
                    <a:lnTo>
                      <a:pt x="772" y="689"/>
                    </a:lnTo>
                    <a:lnTo>
                      <a:pt x="758" y="705"/>
                    </a:lnTo>
                    <a:lnTo>
                      <a:pt x="744" y="720"/>
                    </a:lnTo>
                    <a:lnTo>
                      <a:pt x="728" y="735"/>
                    </a:lnTo>
                    <a:lnTo>
                      <a:pt x="710" y="749"/>
                    </a:lnTo>
                    <a:lnTo>
                      <a:pt x="691" y="762"/>
                    </a:lnTo>
                    <a:lnTo>
                      <a:pt x="671" y="775"/>
                    </a:lnTo>
                    <a:lnTo>
                      <a:pt x="649" y="787"/>
                    </a:lnTo>
                    <a:lnTo>
                      <a:pt x="624" y="797"/>
                    </a:lnTo>
                    <a:lnTo>
                      <a:pt x="597" y="807"/>
                    </a:lnTo>
                    <a:lnTo>
                      <a:pt x="567" y="816"/>
                    </a:lnTo>
                    <a:lnTo>
                      <a:pt x="535" y="825"/>
                    </a:lnTo>
                    <a:lnTo>
                      <a:pt x="500" y="832"/>
                    </a:lnTo>
                    <a:lnTo>
                      <a:pt x="462" y="838"/>
                    </a:lnTo>
                    <a:lnTo>
                      <a:pt x="420" y="842"/>
                    </a:lnTo>
                    <a:lnTo>
                      <a:pt x="354" y="1053"/>
                    </a:lnTo>
                    <a:lnTo>
                      <a:pt x="70" y="1052"/>
                    </a:lnTo>
                    <a:lnTo>
                      <a:pt x="0" y="1402"/>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59" name="Freeform 54"/>
              <p:cNvSpPr>
                <a:spLocks/>
              </p:cNvSpPr>
              <p:nvPr/>
            </p:nvSpPr>
            <p:spPr bwMode="auto">
              <a:xfrm>
                <a:off x="984251" y="930276"/>
                <a:ext cx="47625" cy="26988"/>
              </a:xfrm>
              <a:custGeom>
                <a:avLst/>
                <a:gdLst>
                  <a:gd name="T0" fmla="*/ 70 w 1062"/>
                  <a:gd name="T1" fmla="*/ 410 h 621"/>
                  <a:gd name="T2" fmla="*/ 0 w 1062"/>
                  <a:gd name="T3" fmla="*/ 410 h 621"/>
                  <a:gd name="T4" fmla="*/ 0 w 1062"/>
                  <a:gd name="T5" fmla="*/ 481 h 621"/>
                  <a:gd name="T6" fmla="*/ 70 w 1062"/>
                  <a:gd name="T7" fmla="*/ 551 h 621"/>
                  <a:gd name="T8" fmla="*/ 280 w 1062"/>
                  <a:gd name="T9" fmla="*/ 621 h 621"/>
                  <a:gd name="T10" fmla="*/ 631 w 1062"/>
                  <a:gd name="T11" fmla="*/ 621 h 621"/>
                  <a:gd name="T12" fmla="*/ 912 w 1062"/>
                  <a:gd name="T13" fmla="*/ 551 h 621"/>
                  <a:gd name="T14" fmla="*/ 1052 w 1062"/>
                  <a:gd name="T15" fmla="*/ 481 h 621"/>
                  <a:gd name="T16" fmla="*/ 632 w 1062"/>
                  <a:gd name="T17" fmla="*/ 402 h 621"/>
                  <a:gd name="T18" fmla="*/ 1062 w 1062"/>
                  <a:gd name="T19" fmla="*/ 75 h 621"/>
                  <a:gd name="T20" fmla="*/ 1027 w 1062"/>
                  <a:gd name="T21" fmla="*/ 0 h 621"/>
                  <a:gd name="T22" fmla="*/ 390 w 1062"/>
                  <a:gd name="T23" fmla="*/ 267 h 621"/>
                  <a:gd name="T24" fmla="*/ 422 w 1062"/>
                  <a:gd name="T25" fmla="*/ 337 h 621"/>
                  <a:gd name="T26" fmla="*/ 216 w 1062"/>
                  <a:gd name="T27" fmla="*/ 257 h 621"/>
                  <a:gd name="T28" fmla="*/ 70 w 1062"/>
                  <a:gd name="T29" fmla="*/ 41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62" h="621">
                    <a:moveTo>
                      <a:pt x="70" y="410"/>
                    </a:moveTo>
                    <a:lnTo>
                      <a:pt x="0" y="410"/>
                    </a:lnTo>
                    <a:lnTo>
                      <a:pt x="0" y="481"/>
                    </a:lnTo>
                    <a:lnTo>
                      <a:pt x="70" y="551"/>
                    </a:lnTo>
                    <a:lnTo>
                      <a:pt x="280" y="621"/>
                    </a:lnTo>
                    <a:lnTo>
                      <a:pt x="631" y="621"/>
                    </a:lnTo>
                    <a:lnTo>
                      <a:pt x="912" y="551"/>
                    </a:lnTo>
                    <a:lnTo>
                      <a:pt x="1052" y="481"/>
                    </a:lnTo>
                    <a:lnTo>
                      <a:pt x="632" y="402"/>
                    </a:lnTo>
                    <a:lnTo>
                      <a:pt x="1062" y="75"/>
                    </a:lnTo>
                    <a:lnTo>
                      <a:pt x="1027" y="0"/>
                    </a:lnTo>
                    <a:lnTo>
                      <a:pt x="390" y="267"/>
                    </a:lnTo>
                    <a:lnTo>
                      <a:pt x="422" y="337"/>
                    </a:lnTo>
                    <a:lnTo>
                      <a:pt x="216" y="257"/>
                    </a:lnTo>
                    <a:lnTo>
                      <a:pt x="70" y="410"/>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60" name="Freeform 55"/>
              <p:cNvSpPr>
                <a:spLocks/>
              </p:cNvSpPr>
              <p:nvPr/>
            </p:nvSpPr>
            <p:spPr bwMode="auto">
              <a:xfrm>
                <a:off x="1446213" y="747713"/>
                <a:ext cx="23813" cy="33338"/>
              </a:xfrm>
              <a:custGeom>
                <a:avLst/>
                <a:gdLst>
                  <a:gd name="T0" fmla="*/ 1 w 562"/>
                  <a:gd name="T1" fmla="*/ 181 h 749"/>
                  <a:gd name="T2" fmla="*/ 3 w 562"/>
                  <a:gd name="T3" fmla="*/ 258 h 749"/>
                  <a:gd name="T4" fmla="*/ 7 w 562"/>
                  <a:gd name="T5" fmla="*/ 328 h 749"/>
                  <a:gd name="T6" fmla="*/ 14 w 562"/>
                  <a:gd name="T7" fmla="*/ 392 h 749"/>
                  <a:gd name="T8" fmla="*/ 26 w 562"/>
                  <a:gd name="T9" fmla="*/ 450 h 749"/>
                  <a:gd name="T10" fmla="*/ 39 w 562"/>
                  <a:gd name="T11" fmla="*/ 502 h 749"/>
                  <a:gd name="T12" fmla="*/ 57 w 562"/>
                  <a:gd name="T13" fmla="*/ 549 h 749"/>
                  <a:gd name="T14" fmla="*/ 79 w 562"/>
                  <a:gd name="T15" fmla="*/ 589 h 749"/>
                  <a:gd name="T16" fmla="*/ 106 w 562"/>
                  <a:gd name="T17" fmla="*/ 624 h 749"/>
                  <a:gd name="T18" fmla="*/ 139 w 562"/>
                  <a:gd name="T19" fmla="*/ 655 h 749"/>
                  <a:gd name="T20" fmla="*/ 177 w 562"/>
                  <a:gd name="T21" fmla="*/ 681 h 749"/>
                  <a:gd name="T22" fmla="*/ 221 w 562"/>
                  <a:gd name="T23" fmla="*/ 702 h 749"/>
                  <a:gd name="T24" fmla="*/ 271 w 562"/>
                  <a:gd name="T25" fmla="*/ 719 h 749"/>
                  <a:gd name="T26" fmla="*/ 329 w 562"/>
                  <a:gd name="T27" fmla="*/ 732 h 749"/>
                  <a:gd name="T28" fmla="*/ 393 w 562"/>
                  <a:gd name="T29" fmla="*/ 741 h 749"/>
                  <a:gd name="T30" fmla="*/ 465 w 562"/>
                  <a:gd name="T31" fmla="*/ 747 h 749"/>
                  <a:gd name="T32" fmla="*/ 275 w 562"/>
                  <a:gd name="T33" fmla="*/ 627 h 749"/>
                  <a:gd name="T34" fmla="*/ 562 w 562"/>
                  <a:gd name="T35" fmla="*/ 421 h 749"/>
                  <a:gd name="T36" fmla="*/ 551 w 562"/>
                  <a:gd name="T37" fmla="*/ 354 h 749"/>
                  <a:gd name="T38" fmla="*/ 544 w 562"/>
                  <a:gd name="T39" fmla="*/ 295 h 749"/>
                  <a:gd name="T40" fmla="*/ 542 w 562"/>
                  <a:gd name="T41" fmla="*/ 242 h 749"/>
                  <a:gd name="T42" fmla="*/ 543 w 562"/>
                  <a:gd name="T43" fmla="*/ 196 h 749"/>
                  <a:gd name="T44" fmla="*/ 547 w 562"/>
                  <a:gd name="T45" fmla="*/ 122 h 749"/>
                  <a:gd name="T46" fmla="*/ 544 w 562"/>
                  <a:gd name="T47" fmla="*/ 93 h 749"/>
                  <a:gd name="T48" fmla="*/ 538 w 562"/>
                  <a:gd name="T49" fmla="*/ 70 h 749"/>
                  <a:gd name="T50" fmla="*/ 527 w 562"/>
                  <a:gd name="T51" fmla="*/ 50 h 749"/>
                  <a:gd name="T52" fmla="*/ 508 w 562"/>
                  <a:gd name="T53" fmla="*/ 34 h 749"/>
                  <a:gd name="T54" fmla="*/ 479 w 562"/>
                  <a:gd name="T55" fmla="*/ 21 h 749"/>
                  <a:gd name="T56" fmla="*/ 440 w 562"/>
                  <a:gd name="T57" fmla="*/ 12 h 749"/>
                  <a:gd name="T58" fmla="*/ 388 w 562"/>
                  <a:gd name="T59" fmla="*/ 6 h 749"/>
                  <a:gd name="T60" fmla="*/ 322 w 562"/>
                  <a:gd name="T61" fmla="*/ 2 h 749"/>
                  <a:gd name="T62" fmla="*/ 141 w 562"/>
                  <a:gd name="T63" fmla="*/ 0 h 749"/>
                  <a:gd name="T64" fmla="*/ 0 w 562"/>
                  <a:gd name="T65" fmla="*/ 140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2" h="749">
                    <a:moveTo>
                      <a:pt x="0" y="140"/>
                    </a:moveTo>
                    <a:lnTo>
                      <a:pt x="1" y="181"/>
                    </a:lnTo>
                    <a:lnTo>
                      <a:pt x="1" y="220"/>
                    </a:lnTo>
                    <a:lnTo>
                      <a:pt x="3" y="258"/>
                    </a:lnTo>
                    <a:lnTo>
                      <a:pt x="5" y="294"/>
                    </a:lnTo>
                    <a:lnTo>
                      <a:pt x="7" y="328"/>
                    </a:lnTo>
                    <a:lnTo>
                      <a:pt x="10" y="361"/>
                    </a:lnTo>
                    <a:lnTo>
                      <a:pt x="14" y="392"/>
                    </a:lnTo>
                    <a:lnTo>
                      <a:pt x="19" y="422"/>
                    </a:lnTo>
                    <a:lnTo>
                      <a:pt x="26" y="450"/>
                    </a:lnTo>
                    <a:lnTo>
                      <a:pt x="32" y="477"/>
                    </a:lnTo>
                    <a:lnTo>
                      <a:pt x="39" y="502"/>
                    </a:lnTo>
                    <a:lnTo>
                      <a:pt x="48" y="525"/>
                    </a:lnTo>
                    <a:lnTo>
                      <a:pt x="57" y="549"/>
                    </a:lnTo>
                    <a:lnTo>
                      <a:pt x="68" y="569"/>
                    </a:lnTo>
                    <a:lnTo>
                      <a:pt x="79" y="589"/>
                    </a:lnTo>
                    <a:lnTo>
                      <a:pt x="92" y="607"/>
                    </a:lnTo>
                    <a:lnTo>
                      <a:pt x="106" y="624"/>
                    </a:lnTo>
                    <a:lnTo>
                      <a:pt x="122" y="640"/>
                    </a:lnTo>
                    <a:lnTo>
                      <a:pt x="139" y="655"/>
                    </a:lnTo>
                    <a:lnTo>
                      <a:pt x="158" y="669"/>
                    </a:lnTo>
                    <a:lnTo>
                      <a:pt x="177" y="681"/>
                    </a:lnTo>
                    <a:lnTo>
                      <a:pt x="198" y="692"/>
                    </a:lnTo>
                    <a:lnTo>
                      <a:pt x="221" y="702"/>
                    </a:lnTo>
                    <a:lnTo>
                      <a:pt x="245" y="711"/>
                    </a:lnTo>
                    <a:lnTo>
                      <a:pt x="271" y="719"/>
                    </a:lnTo>
                    <a:lnTo>
                      <a:pt x="299" y="726"/>
                    </a:lnTo>
                    <a:lnTo>
                      <a:pt x="329" y="732"/>
                    </a:lnTo>
                    <a:lnTo>
                      <a:pt x="360" y="737"/>
                    </a:lnTo>
                    <a:lnTo>
                      <a:pt x="393" y="741"/>
                    </a:lnTo>
                    <a:lnTo>
                      <a:pt x="428" y="745"/>
                    </a:lnTo>
                    <a:lnTo>
                      <a:pt x="465" y="747"/>
                    </a:lnTo>
                    <a:lnTo>
                      <a:pt x="504" y="749"/>
                    </a:lnTo>
                    <a:lnTo>
                      <a:pt x="275" y="627"/>
                    </a:lnTo>
                    <a:lnTo>
                      <a:pt x="351" y="491"/>
                    </a:lnTo>
                    <a:lnTo>
                      <a:pt x="562" y="421"/>
                    </a:lnTo>
                    <a:lnTo>
                      <a:pt x="556" y="386"/>
                    </a:lnTo>
                    <a:lnTo>
                      <a:pt x="551" y="354"/>
                    </a:lnTo>
                    <a:lnTo>
                      <a:pt x="547" y="324"/>
                    </a:lnTo>
                    <a:lnTo>
                      <a:pt x="544" y="295"/>
                    </a:lnTo>
                    <a:lnTo>
                      <a:pt x="543" y="267"/>
                    </a:lnTo>
                    <a:lnTo>
                      <a:pt x="542" y="242"/>
                    </a:lnTo>
                    <a:lnTo>
                      <a:pt x="543" y="218"/>
                    </a:lnTo>
                    <a:lnTo>
                      <a:pt x="543" y="196"/>
                    </a:lnTo>
                    <a:lnTo>
                      <a:pt x="546" y="157"/>
                    </a:lnTo>
                    <a:lnTo>
                      <a:pt x="547" y="122"/>
                    </a:lnTo>
                    <a:lnTo>
                      <a:pt x="546" y="107"/>
                    </a:lnTo>
                    <a:lnTo>
                      <a:pt x="544" y="93"/>
                    </a:lnTo>
                    <a:lnTo>
                      <a:pt x="542" y="81"/>
                    </a:lnTo>
                    <a:lnTo>
                      <a:pt x="538" y="70"/>
                    </a:lnTo>
                    <a:lnTo>
                      <a:pt x="533" y="59"/>
                    </a:lnTo>
                    <a:lnTo>
                      <a:pt x="527" y="50"/>
                    </a:lnTo>
                    <a:lnTo>
                      <a:pt x="518" y="42"/>
                    </a:lnTo>
                    <a:lnTo>
                      <a:pt x="508" y="34"/>
                    </a:lnTo>
                    <a:lnTo>
                      <a:pt x="495" y="27"/>
                    </a:lnTo>
                    <a:lnTo>
                      <a:pt x="479" y="21"/>
                    </a:lnTo>
                    <a:lnTo>
                      <a:pt x="461" y="17"/>
                    </a:lnTo>
                    <a:lnTo>
                      <a:pt x="440" y="12"/>
                    </a:lnTo>
                    <a:lnTo>
                      <a:pt x="416" y="9"/>
                    </a:lnTo>
                    <a:lnTo>
                      <a:pt x="388" y="6"/>
                    </a:lnTo>
                    <a:lnTo>
                      <a:pt x="357" y="4"/>
                    </a:lnTo>
                    <a:lnTo>
                      <a:pt x="322" y="2"/>
                    </a:lnTo>
                    <a:lnTo>
                      <a:pt x="240" y="0"/>
                    </a:lnTo>
                    <a:lnTo>
                      <a:pt x="141" y="0"/>
                    </a:lnTo>
                    <a:lnTo>
                      <a:pt x="0" y="0"/>
                    </a:lnTo>
                    <a:lnTo>
                      <a:pt x="0" y="140"/>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61" name="Freeform 56"/>
              <p:cNvSpPr>
                <a:spLocks/>
              </p:cNvSpPr>
              <p:nvPr/>
            </p:nvSpPr>
            <p:spPr bwMode="auto">
              <a:xfrm>
                <a:off x="1430338" y="774701"/>
                <a:ext cx="30163" cy="25400"/>
              </a:xfrm>
              <a:custGeom>
                <a:avLst/>
                <a:gdLst>
                  <a:gd name="T0" fmla="*/ 66 w 697"/>
                  <a:gd name="T1" fmla="*/ 351 h 561"/>
                  <a:gd name="T2" fmla="*/ 66 w 697"/>
                  <a:gd name="T3" fmla="*/ 421 h 561"/>
                  <a:gd name="T4" fmla="*/ 417 w 697"/>
                  <a:gd name="T5" fmla="*/ 561 h 561"/>
                  <a:gd name="T6" fmla="*/ 557 w 697"/>
                  <a:gd name="T7" fmla="*/ 561 h 561"/>
                  <a:gd name="T8" fmla="*/ 697 w 697"/>
                  <a:gd name="T9" fmla="*/ 561 h 561"/>
                  <a:gd name="T10" fmla="*/ 697 w 697"/>
                  <a:gd name="T11" fmla="*/ 421 h 561"/>
                  <a:gd name="T12" fmla="*/ 685 w 697"/>
                  <a:gd name="T13" fmla="*/ 298 h 561"/>
                  <a:gd name="T14" fmla="*/ 277 w 697"/>
                  <a:gd name="T15" fmla="*/ 0 h 561"/>
                  <a:gd name="T16" fmla="*/ 137 w 697"/>
                  <a:gd name="T17" fmla="*/ 0 h 561"/>
                  <a:gd name="T18" fmla="*/ 0 w 697"/>
                  <a:gd name="T19" fmla="*/ 81 h 561"/>
                  <a:gd name="T20" fmla="*/ 66 w 697"/>
                  <a:gd name="T21" fmla="*/ 351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7" h="561">
                    <a:moveTo>
                      <a:pt x="66" y="351"/>
                    </a:moveTo>
                    <a:lnTo>
                      <a:pt x="66" y="421"/>
                    </a:lnTo>
                    <a:lnTo>
                      <a:pt x="417" y="561"/>
                    </a:lnTo>
                    <a:lnTo>
                      <a:pt x="557" y="561"/>
                    </a:lnTo>
                    <a:lnTo>
                      <a:pt x="697" y="561"/>
                    </a:lnTo>
                    <a:lnTo>
                      <a:pt x="697" y="421"/>
                    </a:lnTo>
                    <a:lnTo>
                      <a:pt x="685" y="298"/>
                    </a:lnTo>
                    <a:lnTo>
                      <a:pt x="277" y="0"/>
                    </a:lnTo>
                    <a:lnTo>
                      <a:pt x="137" y="0"/>
                    </a:lnTo>
                    <a:lnTo>
                      <a:pt x="0" y="81"/>
                    </a:lnTo>
                    <a:lnTo>
                      <a:pt x="66" y="351"/>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62" name="Freeform 57"/>
              <p:cNvSpPr>
                <a:spLocks/>
              </p:cNvSpPr>
              <p:nvPr/>
            </p:nvSpPr>
            <p:spPr bwMode="auto">
              <a:xfrm>
                <a:off x="1436688" y="754063"/>
                <a:ext cx="39688" cy="39688"/>
              </a:xfrm>
              <a:custGeom>
                <a:avLst/>
                <a:gdLst>
                  <a:gd name="T0" fmla="*/ 0 w 908"/>
                  <a:gd name="T1" fmla="*/ 491 h 912"/>
                  <a:gd name="T2" fmla="*/ 140 w 908"/>
                  <a:gd name="T3" fmla="*/ 491 h 912"/>
                  <a:gd name="T4" fmla="*/ 548 w 908"/>
                  <a:gd name="T5" fmla="*/ 789 h 912"/>
                  <a:gd name="T6" fmla="*/ 560 w 908"/>
                  <a:gd name="T7" fmla="*/ 912 h 912"/>
                  <a:gd name="T8" fmla="*/ 908 w 908"/>
                  <a:gd name="T9" fmla="*/ 827 h 912"/>
                  <a:gd name="T10" fmla="*/ 801 w 908"/>
                  <a:gd name="T11" fmla="*/ 612 h 912"/>
                  <a:gd name="T12" fmla="*/ 837 w 908"/>
                  <a:gd name="T13" fmla="*/ 420 h 912"/>
                  <a:gd name="T14" fmla="*/ 560 w 908"/>
                  <a:gd name="T15" fmla="*/ 351 h 912"/>
                  <a:gd name="T16" fmla="*/ 484 w 908"/>
                  <a:gd name="T17" fmla="*/ 487 h 912"/>
                  <a:gd name="T18" fmla="*/ 713 w 908"/>
                  <a:gd name="T19" fmla="*/ 609 h 912"/>
                  <a:gd name="T20" fmla="*/ 674 w 908"/>
                  <a:gd name="T21" fmla="*/ 607 h 912"/>
                  <a:gd name="T22" fmla="*/ 637 w 908"/>
                  <a:gd name="T23" fmla="*/ 605 h 912"/>
                  <a:gd name="T24" fmla="*/ 602 w 908"/>
                  <a:gd name="T25" fmla="*/ 601 h 912"/>
                  <a:gd name="T26" fmla="*/ 569 w 908"/>
                  <a:gd name="T27" fmla="*/ 597 h 912"/>
                  <a:gd name="T28" fmla="*/ 538 w 908"/>
                  <a:gd name="T29" fmla="*/ 592 h 912"/>
                  <a:gd name="T30" fmla="*/ 508 w 908"/>
                  <a:gd name="T31" fmla="*/ 586 h 912"/>
                  <a:gd name="T32" fmla="*/ 480 w 908"/>
                  <a:gd name="T33" fmla="*/ 579 h 912"/>
                  <a:gd name="T34" fmla="*/ 454 w 908"/>
                  <a:gd name="T35" fmla="*/ 571 h 912"/>
                  <a:gd name="T36" fmla="*/ 430 w 908"/>
                  <a:gd name="T37" fmla="*/ 562 h 912"/>
                  <a:gd name="T38" fmla="*/ 407 w 908"/>
                  <a:gd name="T39" fmla="*/ 552 h 912"/>
                  <a:gd name="T40" fmla="*/ 386 w 908"/>
                  <a:gd name="T41" fmla="*/ 541 h 912"/>
                  <a:gd name="T42" fmla="*/ 367 w 908"/>
                  <a:gd name="T43" fmla="*/ 529 h 912"/>
                  <a:gd name="T44" fmla="*/ 348 w 908"/>
                  <a:gd name="T45" fmla="*/ 515 h 912"/>
                  <a:gd name="T46" fmla="*/ 331 w 908"/>
                  <a:gd name="T47" fmla="*/ 500 h 912"/>
                  <a:gd name="T48" fmla="*/ 315 w 908"/>
                  <a:gd name="T49" fmla="*/ 484 h 912"/>
                  <a:gd name="T50" fmla="*/ 301 w 908"/>
                  <a:gd name="T51" fmla="*/ 467 h 912"/>
                  <a:gd name="T52" fmla="*/ 288 w 908"/>
                  <a:gd name="T53" fmla="*/ 449 h 912"/>
                  <a:gd name="T54" fmla="*/ 277 w 908"/>
                  <a:gd name="T55" fmla="*/ 429 h 912"/>
                  <a:gd name="T56" fmla="*/ 266 w 908"/>
                  <a:gd name="T57" fmla="*/ 409 h 912"/>
                  <a:gd name="T58" fmla="*/ 257 w 908"/>
                  <a:gd name="T59" fmla="*/ 385 h 912"/>
                  <a:gd name="T60" fmla="*/ 248 w 908"/>
                  <a:gd name="T61" fmla="*/ 362 h 912"/>
                  <a:gd name="T62" fmla="*/ 241 w 908"/>
                  <a:gd name="T63" fmla="*/ 337 h 912"/>
                  <a:gd name="T64" fmla="*/ 235 w 908"/>
                  <a:gd name="T65" fmla="*/ 310 h 912"/>
                  <a:gd name="T66" fmla="*/ 228 w 908"/>
                  <a:gd name="T67" fmla="*/ 282 h 912"/>
                  <a:gd name="T68" fmla="*/ 223 w 908"/>
                  <a:gd name="T69" fmla="*/ 252 h 912"/>
                  <a:gd name="T70" fmla="*/ 219 w 908"/>
                  <a:gd name="T71" fmla="*/ 221 h 912"/>
                  <a:gd name="T72" fmla="*/ 216 w 908"/>
                  <a:gd name="T73" fmla="*/ 188 h 912"/>
                  <a:gd name="T74" fmla="*/ 214 w 908"/>
                  <a:gd name="T75" fmla="*/ 154 h 912"/>
                  <a:gd name="T76" fmla="*/ 212 w 908"/>
                  <a:gd name="T77" fmla="*/ 118 h 912"/>
                  <a:gd name="T78" fmla="*/ 210 w 908"/>
                  <a:gd name="T79" fmla="*/ 80 h 912"/>
                  <a:gd name="T80" fmla="*/ 210 w 908"/>
                  <a:gd name="T81" fmla="*/ 41 h 912"/>
                  <a:gd name="T82" fmla="*/ 209 w 908"/>
                  <a:gd name="T83" fmla="*/ 0 h 912"/>
                  <a:gd name="T84" fmla="*/ 131 w 908"/>
                  <a:gd name="T85" fmla="*/ 420 h 912"/>
                  <a:gd name="T86" fmla="*/ 0 w 908"/>
                  <a:gd name="T87" fmla="*/ 491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08" h="912">
                    <a:moveTo>
                      <a:pt x="0" y="491"/>
                    </a:moveTo>
                    <a:lnTo>
                      <a:pt x="140" y="491"/>
                    </a:lnTo>
                    <a:lnTo>
                      <a:pt x="548" y="789"/>
                    </a:lnTo>
                    <a:lnTo>
                      <a:pt x="560" y="912"/>
                    </a:lnTo>
                    <a:lnTo>
                      <a:pt x="908" y="827"/>
                    </a:lnTo>
                    <a:lnTo>
                      <a:pt x="801" y="612"/>
                    </a:lnTo>
                    <a:lnTo>
                      <a:pt x="837" y="420"/>
                    </a:lnTo>
                    <a:lnTo>
                      <a:pt x="560" y="351"/>
                    </a:lnTo>
                    <a:lnTo>
                      <a:pt x="484" y="487"/>
                    </a:lnTo>
                    <a:lnTo>
                      <a:pt x="713" y="609"/>
                    </a:lnTo>
                    <a:lnTo>
                      <a:pt x="674" y="607"/>
                    </a:lnTo>
                    <a:lnTo>
                      <a:pt x="637" y="605"/>
                    </a:lnTo>
                    <a:lnTo>
                      <a:pt x="602" y="601"/>
                    </a:lnTo>
                    <a:lnTo>
                      <a:pt x="569" y="597"/>
                    </a:lnTo>
                    <a:lnTo>
                      <a:pt x="538" y="592"/>
                    </a:lnTo>
                    <a:lnTo>
                      <a:pt x="508" y="586"/>
                    </a:lnTo>
                    <a:lnTo>
                      <a:pt x="480" y="579"/>
                    </a:lnTo>
                    <a:lnTo>
                      <a:pt x="454" y="571"/>
                    </a:lnTo>
                    <a:lnTo>
                      <a:pt x="430" y="562"/>
                    </a:lnTo>
                    <a:lnTo>
                      <a:pt x="407" y="552"/>
                    </a:lnTo>
                    <a:lnTo>
                      <a:pt x="386" y="541"/>
                    </a:lnTo>
                    <a:lnTo>
                      <a:pt x="367" y="529"/>
                    </a:lnTo>
                    <a:lnTo>
                      <a:pt x="348" y="515"/>
                    </a:lnTo>
                    <a:lnTo>
                      <a:pt x="331" y="500"/>
                    </a:lnTo>
                    <a:lnTo>
                      <a:pt x="315" y="484"/>
                    </a:lnTo>
                    <a:lnTo>
                      <a:pt x="301" y="467"/>
                    </a:lnTo>
                    <a:lnTo>
                      <a:pt x="288" y="449"/>
                    </a:lnTo>
                    <a:lnTo>
                      <a:pt x="277" y="429"/>
                    </a:lnTo>
                    <a:lnTo>
                      <a:pt x="266" y="409"/>
                    </a:lnTo>
                    <a:lnTo>
                      <a:pt x="257" y="385"/>
                    </a:lnTo>
                    <a:lnTo>
                      <a:pt x="248" y="362"/>
                    </a:lnTo>
                    <a:lnTo>
                      <a:pt x="241" y="337"/>
                    </a:lnTo>
                    <a:lnTo>
                      <a:pt x="235" y="310"/>
                    </a:lnTo>
                    <a:lnTo>
                      <a:pt x="228" y="282"/>
                    </a:lnTo>
                    <a:lnTo>
                      <a:pt x="223" y="252"/>
                    </a:lnTo>
                    <a:lnTo>
                      <a:pt x="219" y="221"/>
                    </a:lnTo>
                    <a:lnTo>
                      <a:pt x="216" y="188"/>
                    </a:lnTo>
                    <a:lnTo>
                      <a:pt x="214" y="154"/>
                    </a:lnTo>
                    <a:lnTo>
                      <a:pt x="212" y="118"/>
                    </a:lnTo>
                    <a:lnTo>
                      <a:pt x="210" y="80"/>
                    </a:lnTo>
                    <a:lnTo>
                      <a:pt x="210" y="41"/>
                    </a:lnTo>
                    <a:lnTo>
                      <a:pt x="209" y="0"/>
                    </a:lnTo>
                    <a:lnTo>
                      <a:pt x="131" y="420"/>
                    </a:lnTo>
                    <a:lnTo>
                      <a:pt x="0" y="491"/>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63" name="Freeform 58"/>
              <p:cNvSpPr>
                <a:spLocks/>
              </p:cNvSpPr>
              <p:nvPr/>
            </p:nvSpPr>
            <p:spPr bwMode="auto">
              <a:xfrm>
                <a:off x="1450976" y="744538"/>
                <a:ext cx="41275" cy="22225"/>
              </a:xfrm>
              <a:custGeom>
                <a:avLst/>
                <a:gdLst>
                  <a:gd name="T0" fmla="*/ 421 w 906"/>
                  <a:gd name="T1" fmla="*/ 491 h 491"/>
                  <a:gd name="T2" fmla="*/ 701 w 906"/>
                  <a:gd name="T3" fmla="*/ 491 h 491"/>
                  <a:gd name="T4" fmla="*/ 701 w 906"/>
                  <a:gd name="T5" fmla="*/ 350 h 491"/>
                  <a:gd name="T6" fmla="*/ 906 w 906"/>
                  <a:gd name="T7" fmla="*/ 433 h 491"/>
                  <a:gd name="T8" fmla="*/ 903 w 906"/>
                  <a:gd name="T9" fmla="*/ 407 h 491"/>
                  <a:gd name="T10" fmla="*/ 898 w 906"/>
                  <a:gd name="T11" fmla="*/ 381 h 491"/>
                  <a:gd name="T12" fmla="*/ 892 w 906"/>
                  <a:gd name="T13" fmla="*/ 356 h 491"/>
                  <a:gd name="T14" fmla="*/ 884 w 906"/>
                  <a:gd name="T15" fmla="*/ 332 h 491"/>
                  <a:gd name="T16" fmla="*/ 875 w 906"/>
                  <a:gd name="T17" fmla="*/ 310 h 491"/>
                  <a:gd name="T18" fmla="*/ 865 w 906"/>
                  <a:gd name="T19" fmla="*/ 289 h 491"/>
                  <a:gd name="T20" fmla="*/ 854 w 906"/>
                  <a:gd name="T21" fmla="*/ 269 h 491"/>
                  <a:gd name="T22" fmla="*/ 841 w 906"/>
                  <a:gd name="T23" fmla="*/ 250 h 491"/>
                  <a:gd name="T24" fmla="*/ 828 w 906"/>
                  <a:gd name="T25" fmla="*/ 232 h 491"/>
                  <a:gd name="T26" fmla="*/ 813 w 906"/>
                  <a:gd name="T27" fmla="*/ 214 h 491"/>
                  <a:gd name="T28" fmla="*/ 797 w 906"/>
                  <a:gd name="T29" fmla="*/ 197 h 491"/>
                  <a:gd name="T30" fmla="*/ 780 w 906"/>
                  <a:gd name="T31" fmla="*/ 182 h 491"/>
                  <a:gd name="T32" fmla="*/ 762 w 906"/>
                  <a:gd name="T33" fmla="*/ 168 h 491"/>
                  <a:gd name="T34" fmla="*/ 744 w 906"/>
                  <a:gd name="T35" fmla="*/ 154 h 491"/>
                  <a:gd name="T36" fmla="*/ 725 w 906"/>
                  <a:gd name="T37" fmla="*/ 141 h 491"/>
                  <a:gd name="T38" fmla="*/ 705 w 906"/>
                  <a:gd name="T39" fmla="*/ 129 h 491"/>
                  <a:gd name="T40" fmla="*/ 685 w 906"/>
                  <a:gd name="T41" fmla="*/ 117 h 491"/>
                  <a:gd name="T42" fmla="*/ 664 w 906"/>
                  <a:gd name="T43" fmla="*/ 107 h 491"/>
                  <a:gd name="T44" fmla="*/ 642 w 906"/>
                  <a:gd name="T45" fmla="*/ 95 h 491"/>
                  <a:gd name="T46" fmla="*/ 621 w 906"/>
                  <a:gd name="T47" fmla="*/ 86 h 491"/>
                  <a:gd name="T48" fmla="*/ 599 w 906"/>
                  <a:gd name="T49" fmla="*/ 76 h 491"/>
                  <a:gd name="T50" fmla="*/ 577 w 906"/>
                  <a:gd name="T51" fmla="*/ 68 h 491"/>
                  <a:gd name="T52" fmla="*/ 554 w 906"/>
                  <a:gd name="T53" fmla="*/ 60 h 491"/>
                  <a:gd name="T54" fmla="*/ 531 w 906"/>
                  <a:gd name="T55" fmla="*/ 52 h 491"/>
                  <a:gd name="T56" fmla="*/ 485 w 906"/>
                  <a:gd name="T57" fmla="*/ 37 h 491"/>
                  <a:gd name="T58" fmla="*/ 440 w 906"/>
                  <a:gd name="T59" fmla="*/ 24 h 491"/>
                  <a:gd name="T60" fmla="*/ 394 w 906"/>
                  <a:gd name="T61" fmla="*/ 12 h 491"/>
                  <a:gd name="T62" fmla="*/ 350 w 906"/>
                  <a:gd name="T63" fmla="*/ 0 h 491"/>
                  <a:gd name="T64" fmla="*/ 0 w 906"/>
                  <a:gd name="T65" fmla="*/ 70 h 491"/>
                  <a:gd name="T66" fmla="*/ 99 w 906"/>
                  <a:gd name="T67" fmla="*/ 70 h 491"/>
                  <a:gd name="T68" fmla="*/ 181 w 906"/>
                  <a:gd name="T69" fmla="*/ 72 h 491"/>
                  <a:gd name="T70" fmla="*/ 216 w 906"/>
                  <a:gd name="T71" fmla="*/ 74 h 491"/>
                  <a:gd name="T72" fmla="*/ 247 w 906"/>
                  <a:gd name="T73" fmla="*/ 76 h 491"/>
                  <a:gd name="T74" fmla="*/ 275 w 906"/>
                  <a:gd name="T75" fmla="*/ 79 h 491"/>
                  <a:gd name="T76" fmla="*/ 299 w 906"/>
                  <a:gd name="T77" fmla="*/ 82 h 491"/>
                  <a:gd name="T78" fmla="*/ 320 w 906"/>
                  <a:gd name="T79" fmla="*/ 87 h 491"/>
                  <a:gd name="T80" fmla="*/ 338 w 906"/>
                  <a:gd name="T81" fmla="*/ 91 h 491"/>
                  <a:gd name="T82" fmla="*/ 354 w 906"/>
                  <a:gd name="T83" fmla="*/ 97 h 491"/>
                  <a:gd name="T84" fmla="*/ 367 w 906"/>
                  <a:gd name="T85" fmla="*/ 104 h 491"/>
                  <a:gd name="T86" fmla="*/ 377 w 906"/>
                  <a:gd name="T87" fmla="*/ 112 h 491"/>
                  <a:gd name="T88" fmla="*/ 386 w 906"/>
                  <a:gd name="T89" fmla="*/ 120 h 491"/>
                  <a:gd name="T90" fmla="*/ 392 w 906"/>
                  <a:gd name="T91" fmla="*/ 129 h 491"/>
                  <a:gd name="T92" fmla="*/ 397 w 906"/>
                  <a:gd name="T93" fmla="*/ 140 h 491"/>
                  <a:gd name="T94" fmla="*/ 401 w 906"/>
                  <a:gd name="T95" fmla="*/ 151 h 491"/>
                  <a:gd name="T96" fmla="*/ 403 w 906"/>
                  <a:gd name="T97" fmla="*/ 163 h 491"/>
                  <a:gd name="T98" fmla="*/ 405 w 906"/>
                  <a:gd name="T99" fmla="*/ 177 h 491"/>
                  <a:gd name="T100" fmla="*/ 406 w 906"/>
                  <a:gd name="T101" fmla="*/ 192 h 491"/>
                  <a:gd name="T102" fmla="*/ 405 w 906"/>
                  <a:gd name="T103" fmla="*/ 227 h 491"/>
                  <a:gd name="T104" fmla="*/ 402 w 906"/>
                  <a:gd name="T105" fmla="*/ 266 h 491"/>
                  <a:gd name="T106" fmla="*/ 402 w 906"/>
                  <a:gd name="T107" fmla="*/ 288 h 491"/>
                  <a:gd name="T108" fmla="*/ 401 w 906"/>
                  <a:gd name="T109" fmla="*/ 312 h 491"/>
                  <a:gd name="T110" fmla="*/ 402 w 906"/>
                  <a:gd name="T111" fmla="*/ 337 h 491"/>
                  <a:gd name="T112" fmla="*/ 403 w 906"/>
                  <a:gd name="T113" fmla="*/ 365 h 491"/>
                  <a:gd name="T114" fmla="*/ 406 w 906"/>
                  <a:gd name="T115" fmla="*/ 394 h 491"/>
                  <a:gd name="T116" fmla="*/ 410 w 906"/>
                  <a:gd name="T117" fmla="*/ 424 h 491"/>
                  <a:gd name="T118" fmla="*/ 415 w 906"/>
                  <a:gd name="T119" fmla="*/ 456 h 491"/>
                  <a:gd name="T120" fmla="*/ 421 w 906"/>
                  <a:gd name="T121" fmla="*/ 4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6" h="491">
                    <a:moveTo>
                      <a:pt x="421" y="491"/>
                    </a:moveTo>
                    <a:lnTo>
                      <a:pt x="701" y="491"/>
                    </a:lnTo>
                    <a:lnTo>
                      <a:pt x="701" y="350"/>
                    </a:lnTo>
                    <a:lnTo>
                      <a:pt x="906" y="433"/>
                    </a:lnTo>
                    <a:lnTo>
                      <a:pt x="903" y="407"/>
                    </a:lnTo>
                    <a:lnTo>
                      <a:pt x="898" y="381"/>
                    </a:lnTo>
                    <a:lnTo>
                      <a:pt x="892" y="356"/>
                    </a:lnTo>
                    <a:lnTo>
                      <a:pt x="884" y="332"/>
                    </a:lnTo>
                    <a:lnTo>
                      <a:pt x="875" y="310"/>
                    </a:lnTo>
                    <a:lnTo>
                      <a:pt x="865" y="289"/>
                    </a:lnTo>
                    <a:lnTo>
                      <a:pt x="854" y="269"/>
                    </a:lnTo>
                    <a:lnTo>
                      <a:pt x="841" y="250"/>
                    </a:lnTo>
                    <a:lnTo>
                      <a:pt x="828" y="232"/>
                    </a:lnTo>
                    <a:lnTo>
                      <a:pt x="813" y="214"/>
                    </a:lnTo>
                    <a:lnTo>
                      <a:pt x="797" y="197"/>
                    </a:lnTo>
                    <a:lnTo>
                      <a:pt x="780" y="182"/>
                    </a:lnTo>
                    <a:lnTo>
                      <a:pt x="762" y="168"/>
                    </a:lnTo>
                    <a:lnTo>
                      <a:pt x="744" y="154"/>
                    </a:lnTo>
                    <a:lnTo>
                      <a:pt x="725" y="141"/>
                    </a:lnTo>
                    <a:lnTo>
                      <a:pt x="705" y="129"/>
                    </a:lnTo>
                    <a:lnTo>
                      <a:pt x="685" y="117"/>
                    </a:lnTo>
                    <a:lnTo>
                      <a:pt x="664" y="107"/>
                    </a:lnTo>
                    <a:lnTo>
                      <a:pt x="642" y="95"/>
                    </a:lnTo>
                    <a:lnTo>
                      <a:pt x="621" y="86"/>
                    </a:lnTo>
                    <a:lnTo>
                      <a:pt x="599" y="76"/>
                    </a:lnTo>
                    <a:lnTo>
                      <a:pt x="577" y="68"/>
                    </a:lnTo>
                    <a:lnTo>
                      <a:pt x="554" y="60"/>
                    </a:lnTo>
                    <a:lnTo>
                      <a:pt x="531" y="52"/>
                    </a:lnTo>
                    <a:lnTo>
                      <a:pt x="485" y="37"/>
                    </a:lnTo>
                    <a:lnTo>
                      <a:pt x="440" y="24"/>
                    </a:lnTo>
                    <a:lnTo>
                      <a:pt x="394" y="12"/>
                    </a:lnTo>
                    <a:lnTo>
                      <a:pt x="350" y="0"/>
                    </a:lnTo>
                    <a:lnTo>
                      <a:pt x="0" y="70"/>
                    </a:lnTo>
                    <a:lnTo>
                      <a:pt x="99" y="70"/>
                    </a:lnTo>
                    <a:lnTo>
                      <a:pt x="181" y="72"/>
                    </a:lnTo>
                    <a:lnTo>
                      <a:pt x="216" y="74"/>
                    </a:lnTo>
                    <a:lnTo>
                      <a:pt x="247" y="76"/>
                    </a:lnTo>
                    <a:lnTo>
                      <a:pt x="275" y="79"/>
                    </a:lnTo>
                    <a:lnTo>
                      <a:pt x="299" y="82"/>
                    </a:lnTo>
                    <a:lnTo>
                      <a:pt x="320" y="87"/>
                    </a:lnTo>
                    <a:lnTo>
                      <a:pt x="338" y="91"/>
                    </a:lnTo>
                    <a:lnTo>
                      <a:pt x="354" y="97"/>
                    </a:lnTo>
                    <a:lnTo>
                      <a:pt x="367" y="104"/>
                    </a:lnTo>
                    <a:lnTo>
                      <a:pt x="377" y="112"/>
                    </a:lnTo>
                    <a:lnTo>
                      <a:pt x="386" y="120"/>
                    </a:lnTo>
                    <a:lnTo>
                      <a:pt x="392" y="129"/>
                    </a:lnTo>
                    <a:lnTo>
                      <a:pt x="397" y="140"/>
                    </a:lnTo>
                    <a:lnTo>
                      <a:pt x="401" y="151"/>
                    </a:lnTo>
                    <a:lnTo>
                      <a:pt x="403" y="163"/>
                    </a:lnTo>
                    <a:lnTo>
                      <a:pt x="405" y="177"/>
                    </a:lnTo>
                    <a:lnTo>
                      <a:pt x="406" y="192"/>
                    </a:lnTo>
                    <a:lnTo>
                      <a:pt x="405" y="227"/>
                    </a:lnTo>
                    <a:lnTo>
                      <a:pt x="402" y="266"/>
                    </a:lnTo>
                    <a:lnTo>
                      <a:pt x="402" y="288"/>
                    </a:lnTo>
                    <a:lnTo>
                      <a:pt x="401" y="312"/>
                    </a:lnTo>
                    <a:lnTo>
                      <a:pt x="402" y="337"/>
                    </a:lnTo>
                    <a:lnTo>
                      <a:pt x="403" y="365"/>
                    </a:lnTo>
                    <a:lnTo>
                      <a:pt x="406" y="394"/>
                    </a:lnTo>
                    <a:lnTo>
                      <a:pt x="410" y="424"/>
                    </a:lnTo>
                    <a:lnTo>
                      <a:pt x="415" y="456"/>
                    </a:lnTo>
                    <a:lnTo>
                      <a:pt x="421" y="491"/>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64" name="Freeform 59"/>
              <p:cNvSpPr>
                <a:spLocks/>
              </p:cNvSpPr>
              <p:nvPr/>
            </p:nvSpPr>
            <p:spPr bwMode="auto">
              <a:xfrm>
                <a:off x="1235076" y="601663"/>
                <a:ext cx="25400" cy="12700"/>
              </a:xfrm>
              <a:custGeom>
                <a:avLst/>
                <a:gdLst>
                  <a:gd name="T0" fmla="*/ 0 w 561"/>
                  <a:gd name="T1" fmla="*/ 280 h 280"/>
                  <a:gd name="T2" fmla="*/ 70 w 561"/>
                  <a:gd name="T3" fmla="*/ 280 h 280"/>
                  <a:gd name="T4" fmla="*/ 561 w 561"/>
                  <a:gd name="T5" fmla="*/ 280 h 280"/>
                  <a:gd name="T6" fmla="*/ 561 w 561"/>
                  <a:gd name="T7" fmla="*/ 0 h 280"/>
                  <a:gd name="T8" fmla="*/ 533 w 561"/>
                  <a:gd name="T9" fmla="*/ 7 h 280"/>
                  <a:gd name="T10" fmla="*/ 509 w 561"/>
                  <a:gd name="T11" fmla="*/ 13 h 280"/>
                  <a:gd name="T12" fmla="*/ 486 w 561"/>
                  <a:gd name="T13" fmla="*/ 20 h 280"/>
                  <a:gd name="T14" fmla="*/ 466 w 561"/>
                  <a:gd name="T15" fmla="*/ 26 h 280"/>
                  <a:gd name="T16" fmla="*/ 430 w 561"/>
                  <a:gd name="T17" fmla="*/ 38 h 280"/>
                  <a:gd name="T18" fmla="*/ 398 w 561"/>
                  <a:gd name="T19" fmla="*/ 48 h 280"/>
                  <a:gd name="T20" fmla="*/ 381 w 561"/>
                  <a:gd name="T21" fmla="*/ 54 h 280"/>
                  <a:gd name="T22" fmla="*/ 362 w 561"/>
                  <a:gd name="T23" fmla="*/ 58 h 280"/>
                  <a:gd name="T24" fmla="*/ 343 w 561"/>
                  <a:gd name="T25" fmla="*/ 62 h 280"/>
                  <a:gd name="T26" fmla="*/ 322 w 561"/>
                  <a:gd name="T27" fmla="*/ 65 h 280"/>
                  <a:gd name="T28" fmla="*/ 299 w 561"/>
                  <a:gd name="T29" fmla="*/ 67 h 280"/>
                  <a:gd name="T30" fmla="*/ 273 w 561"/>
                  <a:gd name="T31" fmla="*/ 69 h 280"/>
                  <a:gd name="T32" fmla="*/ 244 w 561"/>
                  <a:gd name="T33" fmla="*/ 70 h 280"/>
                  <a:gd name="T34" fmla="*/ 210 w 561"/>
                  <a:gd name="T35" fmla="*/ 71 h 280"/>
                  <a:gd name="T36" fmla="*/ 176 w 561"/>
                  <a:gd name="T37" fmla="*/ 71 h 280"/>
                  <a:gd name="T38" fmla="*/ 147 w 561"/>
                  <a:gd name="T39" fmla="*/ 73 h 280"/>
                  <a:gd name="T40" fmla="*/ 134 w 561"/>
                  <a:gd name="T41" fmla="*/ 75 h 280"/>
                  <a:gd name="T42" fmla="*/ 123 w 561"/>
                  <a:gd name="T43" fmla="*/ 77 h 280"/>
                  <a:gd name="T44" fmla="*/ 111 w 561"/>
                  <a:gd name="T45" fmla="*/ 79 h 280"/>
                  <a:gd name="T46" fmla="*/ 101 w 561"/>
                  <a:gd name="T47" fmla="*/ 81 h 280"/>
                  <a:gd name="T48" fmla="*/ 92 w 561"/>
                  <a:gd name="T49" fmla="*/ 84 h 280"/>
                  <a:gd name="T50" fmla="*/ 83 w 561"/>
                  <a:gd name="T51" fmla="*/ 88 h 280"/>
                  <a:gd name="T52" fmla="*/ 76 w 561"/>
                  <a:gd name="T53" fmla="*/ 92 h 280"/>
                  <a:gd name="T54" fmla="*/ 69 w 561"/>
                  <a:gd name="T55" fmla="*/ 96 h 280"/>
                  <a:gd name="T56" fmla="*/ 63 w 561"/>
                  <a:gd name="T57" fmla="*/ 100 h 280"/>
                  <a:gd name="T58" fmla="*/ 57 w 561"/>
                  <a:gd name="T59" fmla="*/ 105 h 280"/>
                  <a:gd name="T60" fmla="*/ 52 w 561"/>
                  <a:gd name="T61" fmla="*/ 111 h 280"/>
                  <a:gd name="T62" fmla="*/ 48 w 561"/>
                  <a:gd name="T63" fmla="*/ 117 h 280"/>
                  <a:gd name="T64" fmla="*/ 44 w 561"/>
                  <a:gd name="T65" fmla="*/ 123 h 280"/>
                  <a:gd name="T66" fmla="*/ 40 w 561"/>
                  <a:gd name="T67" fmla="*/ 130 h 280"/>
                  <a:gd name="T68" fmla="*/ 37 w 561"/>
                  <a:gd name="T69" fmla="*/ 137 h 280"/>
                  <a:gd name="T70" fmla="*/ 33 w 561"/>
                  <a:gd name="T71" fmla="*/ 145 h 280"/>
                  <a:gd name="T72" fmla="*/ 28 w 561"/>
                  <a:gd name="T73" fmla="*/ 162 h 280"/>
                  <a:gd name="T74" fmla="*/ 23 w 561"/>
                  <a:gd name="T75" fmla="*/ 182 h 280"/>
                  <a:gd name="T76" fmla="*/ 13 w 561"/>
                  <a:gd name="T77" fmla="*/ 227 h 280"/>
                  <a:gd name="T78" fmla="*/ 0 w 561"/>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1" h="280">
                    <a:moveTo>
                      <a:pt x="0" y="280"/>
                    </a:moveTo>
                    <a:lnTo>
                      <a:pt x="70" y="280"/>
                    </a:lnTo>
                    <a:lnTo>
                      <a:pt x="561" y="280"/>
                    </a:lnTo>
                    <a:lnTo>
                      <a:pt x="561" y="0"/>
                    </a:lnTo>
                    <a:lnTo>
                      <a:pt x="533" y="7"/>
                    </a:lnTo>
                    <a:lnTo>
                      <a:pt x="509" y="13"/>
                    </a:lnTo>
                    <a:lnTo>
                      <a:pt x="486" y="20"/>
                    </a:lnTo>
                    <a:lnTo>
                      <a:pt x="466" y="26"/>
                    </a:lnTo>
                    <a:lnTo>
                      <a:pt x="430" y="38"/>
                    </a:lnTo>
                    <a:lnTo>
                      <a:pt x="398" y="48"/>
                    </a:lnTo>
                    <a:lnTo>
                      <a:pt x="381" y="54"/>
                    </a:lnTo>
                    <a:lnTo>
                      <a:pt x="362" y="58"/>
                    </a:lnTo>
                    <a:lnTo>
                      <a:pt x="343" y="62"/>
                    </a:lnTo>
                    <a:lnTo>
                      <a:pt x="322" y="65"/>
                    </a:lnTo>
                    <a:lnTo>
                      <a:pt x="299" y="67"/>
                    </a:lnTo>
                    <a:lnTo>
                      <a:pt x="273" y="69"/>
                    </a:lnTo>
                    <a:lnTo>
                      <a:pt x="244" y="70"/>
                    </a:lnTo>
                    <a:lnTo>
                      <a:pt x="210" y="71"/>
                    </a:lnTo>
                    <a:lnTo>
                      <a:pt x="176" y="71"/>
                    </a:lnTo>
                    <a:lnTo>
                      <a:pt x="147" y="73"/>
                    </a:lnTo>
                    <a:lnTo>
                      <a:pt x="134" y="75"/>
                    </a:lnTo>
                    <a:lnTo>
                      <a:pt x="123" y="77"/>
                    </a:lnTo>
                    <a:lnTo>
                      <a:pt x="111" y="79"/>
                    </a:lnTo>
                    <a:lnTo>
                      <a:pt x="101" y="81"/>
                    </a:lnTo>
                    <a:lnTo>
                      <a:pt x="92" y="84"/>
                    </a:lnTo>
                    <a:lnTo>
                      <a:pt x="83" y="88"/>
                    </a:lnTo>
                    <a:lnTo>
                      <a:pt x="76" y="92"/>
                    </a:lnTo>
                    <a:lnTo>
                      <a:pt x="69" y="96"/>
                    </a:lnTo>
                    <a:lnTo>
                      <a:pt x="63" y="100"/>
                    </a:lnTo>
                    <a:lnTo>
                      <a:pt x="57" y="105"/>
                    </a:lnTo>
                    <a:lnTo>
                      <a:pt x="52" y="111"/>
                    </a:lnTo>
                    <a:lnTo>
                      <a:pt x="48" y="117"/>
                    </a:lnTo>
                    <a:lnTo>
                      <a:pt x="44" y="123"/>
                    </a:lnTo>
                    <a:lnTo>
                      <a:pt x="40" y="130"/>
                    </a:lnTo>
                    <a:lnTo>
                      <a:pt x="37" y="137"/>
                    </a:lnTo>
                    <a:lnTo>
                      <a:pt x="33" y="145"/>
                    </a:lnTo>
                    <a:lnTo>
                      <a:pt x="28" y="162"/>
                    </a:lnTo>
                    <a:lnTo>
                      <a:pt x="23" y="182"/>
                    </a:lnTo>
                    <a:lnTo>
                      <a:pt x="13" y="227"/>
                    </a:lnTo>
                    <a:lnTo>
                      <a:pt x="0" y="280"/>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65" name="Freeform 60"/>
              <p:cNvSpPr>
                <a:spLocks/>
              </p:cNvSpPr>
              <p:nvPr/>
            </p:nvSpPr>
            <p:spPr bwMode="auto">
              <a:xfrm>
                <a:off x="1238251" y="614363"/>
                <a:ext cx="25400" cy="15875"/>
              </a:xfrm>
              <a:custGeom>
                <a:avLst/>
                <a:gdLst>
                  <a:gd name="T0" fmla="*/ 560 w 560"/>
                  <a:gd name="T1" fmla="*/ 211 h 351"/>
                  <a:gd name="T2" fmla="*/ 491 w 560"/>
                  <a:gd name="T3" fmla="*/ 0 h 351"/>
                  <a:gd name="T4" fmla="*/ 0 w 560"/>
                  <a:gd name="T5" fmla="*/ 0 h 351"/>
                  <a:gd name="T6" fmla="*/ 11 w 560"/>
                  <a:gd name="T7" fmla="*/ 17 h 351"/>
                  <a:gd name="T8" fmla="*/ 23 w 560"/>
                  <a:gd name="T9" fmla="*/ 34 h 351"/>
                  <a:gd name="T10" fmla="*/ 35 w 560"/>
                  <a:gd name="T11" fmla="*/ 49 h 351"/>
                  <a:gd name="T12" fmla="*/ 49 w 560"/>
                  <a:gd name="T13" fmla="*/ 65 h 351"/>
                  <a:gd name="T14" fmla="*/ 63 w 560"/>
                  <a:gd name="T15" fmla="*/ 80 h 351"/>
                  <a:gd name="T16" fmla="*/ 76 w 560"/>
                  <a:gd name="T17" fmla="*/ 94 h 351"/>
                  <a:gd name="T18" fmla="*/ 91 w 560"/>
                  <a:gd name="T19" fmla="*/ 108 h 351"/>
                  <a:gd name="T20" fmla="*/ 105 w 560"/>
                  <a:gd name="T21" fmla="*/ 122 h 351"/>
                  <a:gd name="T22" fmla="*/ 121 w 560"/>
                  <a:gd name="T23" fmla="*/ 135 h 351"/>
                  <a:gd name="T24" fmla="*/ 136 w 560"/>
                  <a:gd name="T25" fmla="*/ 149 h 351"/>
                  <a:gd name="T26" fmla="*/ 152 w 560"/>
                  <a:gd name="T27" fmla="*/ 162 h 351"/>
                  <a:gd name="T28" fmla="*/ 169 w 560"/>
                  <a:gd name="T29" fmla="*/ 174 h 351"/>
                  <a:gd name="T30" fmla="*/ 203 w 560"/>
                  <a:gd name="T31" fmla="*/ 198 h 351"/>
                  <a:gd name="T32" fmla="*/ 239 w 560"/>
                  <a:gd name="T33" fmla="*/ 220 h 351"/>
                  <a:gd name="T34" fmla="*/ 275 w 560"/>
                  <a:gd name="T35" fmla="*/ 241 h 351"/>
                  <a:gd name="T36" fmla="*/ 314 w 560"/>
                  <a:gd name="T37" fmla="*/ 260 h 351"/>
                  <a:gd name="T38" fmla="*/ 353 w 560"/>
                  <a:gd name="T39" fmla="*/ 279 h 351"/>
                  <a:gd name="T40" fmla="*/ 392 w 560"/>
                  <a:gd name="T41" fmla="*/ 296 h 351"/>
                  <a:gd name="T42" fmla="*/ 434 w 560"/>
                  <a:gd name="T43" fmla="*/ 312 h 351"/>
                  <a:gd name="T44" fmla="*/ 475 w 560"/>
                  <a:gd name="T45" fmla="*/ 326 h 351"/>
                  <a:gd name="T46" fmla="*/ 517 w 560"/>
                  <a:gd name="T47" fmla="*/ 339 h 351"/>
                  <a:gd name="T48" fmla="*/ 560 w 560"/>
                  <a:gd name="T49" fmla="*/ 351 h 351"/>
                  <a:gd name="T50" fmla="*/ 560 w 560"/>
                  <a:gd name="T51" fmla="*/ 21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0" h="351">
                    <a:moveTo>
                      <a:pt x="560" y="211"/>
                    </a:moveTo>
                    <a:lnTo>
                      <a:pt x="491" y="0"/>
                    </a:lnTo>
                    <a:lnTo>
                      <a:pt x="0" y="0"/>
                    </a:lnTo>
                    <a:lnTo>
                      <a:pt x="11" y="17"/>
                    </a:lnTo>
                    <a:lnTo>
                      <a:pt x="23" y="34"/>
                    </a:lnTo>
                    <a:lnTo>
                      <a:pt x="35" y="49"/>
                    </a:lnTo>
                    <a:lnTo>
                      <a:pt x="49" y="65"/>
                    </a:lnTo>
                    <a:lnTo>
                      <a:pt x="63" y="80"/>
                    </a:lnTo>
                    <a:lnTo>
                      <a:pt x="76" y="94"/>
                    </a:lnTo>
                    <a:lnTo>
                      <a:pt x="91" y="108"/>
                    </a:lnTo>
                    <a:lnTo>
                      <a:pt x="105" y="122"/>
                    </a:lnTo>
                    <a:lnTo>
                      <a:pt x="121" y="135"/>
                    </a:lnTo>
                    <a:lnTo>
                      <a:pt x="136" y="149"/>
                    </a:lnTo>
                    <a:lnTo>
                      <a:pt x="152" y="162"/>
                    </a:lnTo>
                    <a:lnTo>
                      <a:pt x="169" y="174"/>
                    </a:lnTo>
                    <a:lnTo>
                      <a:pt x="203" y="198"/>
                    </a:lnTo>
                    <a:lnTo>
                      <a:pt x="239" y="220"/>
                    </a:lnTo>
                    <a:lnTo>
                      <a:pt x="275" y="241"/>
                    </a:lnTo>
                    <a:lnTo>
                      <a:pt x="314" y="260"/>
                    </a:lnTo>
                    <a:lnTo>
                      <a:pt x="353" y="279"/>
                    </a:lnTo>
                    <a:lnTo>
                      <a:pt x="392" y="296"/>
                    </a:lnTo>
                    <a:lnTo>
                      <a:pt x="434" y="312"/>
                    </a:lnTo>
                    <a:lnTo>
                      <a:pt x="475" y="326"/>
                    </a:lnTo>
                    <a:lnTo>
                      <a:pt x="517" y="339"/>
                    </a:lnTo>
                    <a:lnTo>
                      <a:pt x="560" y="351"/>
                    </a:lnTo>
                    <a:lnTo>
                      <a:pt x="560" y="211"/>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66" name="Freeform 61"/>
              <p:cNvSpPr>
                <a:spLocks/>
              </p:cNvSpPr>
              <p:nvPr/>
            </p:nvSpPr>
            <p:spPr bwMode="auto">
              <a:xfrm>
                <a:off x="1492251" y="784226"/>
                <a:ext cx="12700" cy="19050"/>
              </a:xfrm>
              <a:custGeom>
                <a:avLst/>
                <a:gdLst>
                  <a:gd name="T0" fmla="*/ 140 w 281"/>
                  <a:gd name="T1" fmla="*/ 0 h 421"/>
                  <a:gd name="T2" fmla="*/ 0 w 281"/>
                  <a:gd name="T3" fmla="*/ 70 h 421"/>
                  <a:gd name="T4" fmla="*/ 0 w 281"/>
                  <a:gd name="T5" fmla="*/ 421 h 421"/>
                  <a:gd name="T6" fmla="*/ 56 w 281"/>
                  <a:gd name="T7" fmla="*/ 401 h 421"/>
                  <a:gd name="T8" fmla="*/ 95 w 281"/>
                  <a:gd name="T9" fmla="*/ 385 h 421"/>
                  <a:gd name="T10" fmla="*/ 122 w 281"/>
                  <a:gd name="T11" fmla="*/ 373 h 421"/>
                  <a:gd name="T12" fmla="*/ 138 w 281"/>
                  <a:gd name="T13" fmla="*/ 365 h 421"/>
                  <a:gd name="T14" fmla="*/ 144 w 281"/>
                  <a:gd name="T15" fmla="*/ 362 h 421"/>
                  <a:gd name="T16" fmla="*/ 147 w 281"/>
                  <a:gd name="T17" fmla="*/ 359 h 421"/>
                  <a:gd name="T18" fmla="*/ 149 w 281"/>
                  <a:gd name="T19" fmla="*/ 357 h 421"/>
                  <a:gd name="T20" fmla="*/ 149 w 281"/>
                  <a:gd name="T21" fmla="*/ 355 h 421"/>
                  <a:gd name="T22" fmla="*/ 146 w 281"/>
                  <a:gd name="T23" fmla="*/ 353 h 421"/>
                  <a:gd name="T24" fmla="*/ 140 w 281"/>
                  <a:gd name="T25" fmla="*/ 351 h 421"/>
                  <a:gd name="T26" fmla="*/ 135 w 281"/>
                  <a:gd name="T27" fmla="*/ 349 h 421"/>
                  <a:gd name="T28" fmla="*/ 132 w 281"/>
                  <a:gd name="T29" fmla="*/ 347 h 421"/>
                  <a:gd name="T30" fmla="*/ 132 w 281"/>
                  <a:gd name="T31" fmla="*/ 345 h 421"/>
                  <a:gd name="T32" fmla="*/ 134 w 281"/>
                  <a:gd name="T33" fmla="*/ 343 h 421"/>
                  <a:gd name="T34" fmla="*/ 137 w 281"/>
                  <a:gd name="T35" fmla="*/ 341 h 421"/>
                  <a:gd name="T36" fmla="*/ 143 w 281"/>
                  <a:gd name="T37" fmla="*/ 337 h 421"/>
                  <a:gd name="T38" fmla="*/ 159 w 281"/>
                  <a:gd name="T39" fmla="*/ 329 h 421"/>
                  <a:gd name="T40" fmla="*/ 186 w 281"/>
                  <a:gd name="T41" fmla="*/ 316 h 421"/>
                  <a:gd name="T42" fmla="*/ 226 w 281"/>
                  <a:gd name="T43" fmla="*/ 301 h 421"/>
                  <a:gd name="T44" fmla="*/ 281 w 281"/>
                  <a:gd name="T45" fmla="*/ 281 h 421"/>
                  <a:gd name="T46" fmla="*/ 281 w 281"/>
                  <a:gd name="T47" fmla="*/ 0 h 421"/>
                  <a:gd name="T48" fmla="*/ 140 w 281"/>
                  <a:gd name="T49"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1" h="421">
                    <a:moveTo>
                      <a:pt x="140" y="0"/>
                    </a:moveTo>
                    <a:lnTo>
                      <a:pt x="0" y="70"/>
                    </a:lnTo>
                    <a:lnTo>
                      <a:pt x="0" y="421"/>
                    </a:lnTo>
                    <a:lnTo>
                      <a:pt x="56" y="401"/>
                    </a:lnTo>
                    <a:lnTo>
                      <a:pt x="95" y="385"/>
                    </a:lnTo>
                    <a:lnTo>
                      <a:pt x="122" y="373"/>
                    </a:lnTo>
                    <a:lnTo>
                      <a:pt x="138" y="365"/>
                    </a:lnTo>
                    <a:lnTo>
                      <a:pt x="144" y="362"/>
                    </a:lnTo>
                    <a:lnTo>
                      <a:pt x="147" y="359"/>
                    </a:lnTo>
                    <a:lnTo>
                      <a:pt x="149" y="357"/>
                    </a:lnTo>
                    <a:lnTo>
                      <a:pt x="149" y="355"/>
                    </a:lnTo>
                    <a:lnTo>
                      <a:pt x="146" y="353"/>
                    </a:lnTo>
                    <a:lnTo>
                      <a:pt x="140" y="351"/>
                    </a:lnTo>
                    <a:lnTo>
                      <a:pt x="135" y="349"/>
                    </a:lnTo>
                    <a:lnTo>
                      <a:pt x="132" y="347"/>
                    </a:lnTo>
                    <a:lnTo>
                      <a:pt x="132" y="345"/>
                    </a:lnTo>
                    <a:lnTo>
                      <a:pt x="134" y="343"/>
                    </a:lnTo>
                    <a:lnTo>
                      <a:pt x="137" y="341"/>
                    </a:lnTo>
                    <a:lnTo>
                      <a:pt x="143" y="337"/>
                    </a:lnTo>
                    <a:lnTo>
                      <a:pt x="159" y="329"/>
                    </a:lnTo>
                    <a:lnTo>
                      <a:pt x="186" y="316"/>
                    </a:lnTo>
                    <a:lnTo>
                      <a:pt x="226" y="301"/>
                    </a:lnTo>
                    <a:lnTo>
                      <a:pt x="281" y="281"/>
                    </a:lnTo>
                    <a:lnTo>
                      <a:pt x="281" y="0"/>
                    </a:lnTo>
                    <a:lnTo>
                      <a:pt x="140" y="0"/>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67" name="Freeform 62"/>
              <p:cNvSpPr>
                <a:spLocks/>
              </p:cNvSpPr>
              <p:nvPr/>
            </p:nvSpPr>
            <p:spPr bwMode="auto">
              <a:xfrm>
                <a:off x="1266826" y="595313"/>
                <a:ext cx="11113" cy="6350"/>
              </a:xfrm>
              <a:custGeom>
                <a:avLst/>
                <a:gdLst>
                  <a:gd name="T0" fmla="*/ 210 w 280"/>
                  <a:gd name="T1" fmla="*/ 140 h 140"/>
                  <a:gd name="T2" fmla="*/ 280 w 280"/>
                  <a:gd name="T3" fmla="*/ 0 h 140"/>
                  <a:gd name="T4" fmla="*/ 0 w 280"/>
                  <a:gd name="T5" fmla="*/ 0 h 140"/>
                  <a:gd name="T6" fmla="*/ 0 w 280"/>
                  <a:gd name="T7" fmla="*/ 140 h 140"/>
                  <a:gd name="T8" fmla="*/ 210 w 280"/>
                  <a:gd name="T9" fmla="*/ 140 h 140"/>
                </a:gdLst>
                <a:ahLst/>
                <a:cxnLst>
                  <a:cxn ang="0">
                    <a:pos x="T0" y="T1"/>
                  </a:cxn>
                  <a:cxn ang="0">
                    <a:pos x="T2" y="T3"/>
                  </a:cxn>
                  <a:cxn ang="0">
                    <a:pos x="T4" y="T5"/>
                  </a:cxn>
                  <a:cxn ang="0">
                    <a:pos x="T6" y="T7"/>
                  </a:cxn>
                  <a:cxn ang="0">
                    <a:pos x="T8" y="T9"/>
                  </a:cxn>
                </a:cxnLst>
                <a:rect l="0" t="0" r="r" b="b"/>
                <a:pathLst>
                  <a:path w="280" h="140">
                    <a:moveTo>
                      <a:pt x="210" y="140"/>
                    </a:moveTo>
                    <a:lnTo>
                      <a:pt x="280" y="0"/>
                    </a:lnTo>
                    <a:lnTo>
                      <a:pt x="0" y="0"/>
                    </a:lnTo>
                    <a:lnTo>
                      <a:pt x="0" y="140"/>
                    </a:lnTo>
                    <a:lnTo>
                      <a:pt x="210" y="140"/>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68" name="Rectangle 63"/>
              <p:cNvSpPr>
                <a:spLocks noChangeArrowheads="1"/>
              </p:cNvSpPr>
              <p:nvPr/>
            </p:nvSpPr>
            <p:spPr bwMode="auto">
              <a:xfrm>
                <a:off x="1331913" y="330201"/>
                <a:ext cx="1588" cy="6350"/>
              </a:xfrm>
              <a:prstGeom prst="rect">
                <a:avLst/>
              </a:pr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69" name="Rectangle 64"/>
              <p:cNvSpPr>
                <a:spLocks noChangeArrowheads="1"/>
              </p:cNvSpPr>
              <p:nvPr/>
            </p:nvSpPr>
            <p:spPr bwMode="auto">
              <a:xfrm>
                <a:off x="1566863" y="565151"/>
                <a:ext cx="1588" cy="3175"/>
              </a:xfrm>
              <a:prstGeom prst="rect">
                <a:avLst/>
              </a:pr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70" name="Rectangle 65"/>
              <p:cNvSpPr>
                <a:spLocks noChangeArrowheads="1"/>
              </p:cNvSpPr>
              <p:nvPr/>
            </p:nvSpPr>
            <p:spPr bwMode="auto">
              <a:xfrm>
                <a:off x="1550988" y="476251"/>
                <a:ext cx="3175" cy="1588"/>
              </a:xfrm>
              <a:prstGeom prst="rect">
                <a:avLst/>
              </a:pr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grpSp>
      </p:grpSp>
      <p:pic>
        <p:nvPicPr>
          <p:cNvPr id="191" name="Picture 3" descr="C:\Users\zmc\Desktop\dfmz.png"/>
          <p:cNvPicPr>
            <a:picLocks noChangeAspect="1" noChangeArrowheads="1"/>
          </p:cNvPicPr>
          <p:nvPr userDrawn="1"/>
        </p:nvPicPr>
        <p:blipFill>
          <a:blip r:embed="rId2" cstate="email">
            <a:clrChange>
              <a:clrFrom>
                <a:srgbClr val="CC0000"/>
              </a:clrFrom>
              <a:clrTo>
                <a:srgbClr val="CC0000">
                  <a:alpha val="0"/>
                </a:srgbClr>
              </a:clrTo>
            </a:clrChange>
            <a:lum bright="100000"/>
            <a:extLst>
              <a:ext uri="{28A0092B-C50C-407E-A947-70E740481C1C}">
                <a14:useLocalDpi xmlns:a14="http://schemas.microsoft.com/office/drawing/2010/main"/>
              </a:ext>
            </a:extLst>
          </a:blip>
          <a:srcRect/>
          <a:stretch>
            <a:fillRect/>
          </a:stretch>
        </p:blipFill>
        <p:spPr bwMode="auto">
          <a:xfrm>
            <a:off x="1458826" y="4693920"/>
            <a:ext cx="9399548" cy="2151704"/>
          </a:xfrm>
          <a:prstGeom prst="rect">
            <a:avLst/>
          </a:prstGeom>
          <a:noFill/>
        </p:spPr>
      </p:pic>
      <p:sp>
        <p:nvSpPr>
          <p:cNvPr id="194" name="文本占位符 193"/>
          <p:cNvSpPr>
            <a:spLocks noGrp="1"/>
          </p:cNvSpPr>
          <p:nvPr>
            <p:ph type="body" sz="quarter" idx="10"/>
          </p:nvPr>
        </p:nvSpPr>
        <p:spPr>
          <a:xfrm>
            <a:off x="929640" y="625158"/>
            <a:ext cx="3657600" cy="822325"/>
          </a:xfrm>
        </p:spPr>
        <p:txBody>
          <a:bodyPr/>
          <a:lstStyle>
            <a:lvl1pPr>
              <a:defRPr sz="2800" b="1">
                <a:solidFill>
                  <a:schemeClr val="bg1"/>
                </a:solidFill>
                <a:latin typeface="+mj-ea"/>
                <a:ea typeface="+mj-ea"/>
              </a:defRPr>
            </a:lvl1pPr>
          </a:lstStyle>
          <a:p>
            <a:pPr lvl="0"/>
            <a:endParaRPr lang="zh-CN" altLang="en-US" dirty="0"/>
          </a:p>
        </p:txBody>
      </p:sp>
      <p:grpSp>
        <p:nvGrpSpPr>
          <p:cNvPr id="196" name="组合 18"/>
          <p:cNvGrpSpPr>
            <a:grpSpLocks/>
          </p:cNvGrpSpPr>
          <p:nvPr/>
        </p:nvGrpSpPr>
        <p:grpSpPr bwMode="auto">
          <a:xfrm>
            <a:off x="2826167" y="2430774"/>
            <a:ext cx="6733553" cy="1638306"/>
            <a:chOff x="1043608" y="1419622"/>
            <a:chExt cx="3384376" cy="1035479"/>
          </a:xfrm>
        </p:grpSpPr>
        <p:sp>
          <p:nvSpPr>
            <p:cNvPr id="198" name="圆角矩形 197"/>
            <p:cNvSpPr/>
            <p:nvPr/>
          </p:nvSpPr>
          <p:spPr>
            <a:xfrm>
              <a:off x="1043608" y="1419622"/>
              <a:ext cx="3384376" cy="1035479"/>
            </a:xfrm>
            <a:prstGeom prst="roundRect">
              <a:avLst/>
            </a:prstGeom>
            <a:solidFill>
              <a:schemeClr val="bg1"/>
            </a:solidFill>
            <a:ln/>
            <a:scene3d>
              <a:camera prst="orthographicFront">
                <a:rot lat="0" lon="0" rev="0"/>
              </a:camera>
              <a:lightRig rig="threePt" dir="t">
                <a:rot lat="0" lon="0" rev="1200000"/>
              </a:lightRig>
            </a:scene3d>
            <a:sp3d>
              <a:bevelT w="25400" h="63500" prst="angle"/>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ea typeface="微软雅黑"/>
              </a:endParaRPr>
            </a:p>
          </p:txBody>
        </p:sp>
        <p:sp useBgFill="1">
          <p:nvSpPr>
            <p:cNvPr id="199" name="圆角矩形 198"/>
            <p:cNvSpPr/>
            <p:nvPr/>
          </p:nvSpPr>
          <p:spPr>
            <a:xfrm>
              <a:off x="1100671" y="1475713"/>
              <a:ext cx="3270250" cy="926184"/>
            </a:xfrm>
            <a:prstGeom prst="roundRect">
              <a:avLst>
                <a:gd name="adj" fmla="val 14357"/>
              </a:avLst>
            </a:prstGeom>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ea typeface="微软雅黑"/>
              </a:endParaRPr>
            </a:p>
          </p:txBody>
        </p:sp>
      </p:grpSp>
      <p:pic>
        <p:nvPicPr>
          <p:cNvPr id="200" name="Picture 2" descr="C:\Users\zmc\Desktop\上海浦东.png"/>
          <p:cNvPicPr>
            <a:picLocks noChangeAspect="1" noChangeArrowheads="1"/>
          </p:cNvPicPr>
          <p:nvPr userDrawn="1"/>
        </p:nvPicPr>
        <p:blipFill>
          <a:blip r:embed="rId3" cstate="email">
            <a:grayscl/>
            <a:lum bright="80000"/>
            <a:extLst>
              <a:ext uri="{28A0092B-C50C-407E-A947-70E740481C1C}">
                <a14:useLocalDpi xmlns:a14="http://schemas.microsoft.com/office/drawing/2010/main"/>
              </a:ext>
            </a:extLst>
          </a:blip>
          <a:srcRect/>
          <a:stretch>
            <a:fillRect/>
          </a:stretch>
        </p:blipFill>
        <p:spPr bwMode="auto">
          <a:xfrm>
            <a:off x="3099419" y="2629848"/>
            <a:ext cx="964347" cy="1226632"/>
          </a:xfrm>
          <a:prstGeom prst="rect">
            <a:avLst/>
          </a:prstGeom>
          <a:noFill/>
        </p:spPr>
      </p:pic>
      <p:sp>
        <p:nvSpPr>
          <p:cNvPr id="193" name="矩形 192"/>
          <p:cNvSpPr/>
          <p:nvPr userDrawn="1"/>
        </p:nvSpPr>
        <p:spPr>
          <a:xfrm>
            <a:off x="2286000" y="2152650"/>
            <a:ext cx="7905750" cy="2266950"/>
          </a:xfrm>
          <a:prstGeom prst="rect">
            <a:avLst/>
          </a:prstGeom>
          <a:solidFill>
            <a:schemeClr val="accent5">
              <a:lumMod val="5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文本占位符 203"/>
          <p:cNvSpPr>
            <a:spLocks noGrp="1"/>
          </p:cNvSpPr>
          <p:nvPr>
            <p:ph type="body" sz="quarter" idx="11" hasCustomPrompt="1"/>
          </p:nvPr>
        </p:nvSpPr>
        <p:spPr>
          <a:xfrm>
            <a:off x="4208105" y="2956175"/>
            <a:ext cx="4984750" cy="671195"/>
          </a:xfrm>
        </p:spPr>
        <p:txBody>
          <a:bodyPr/>
          <a:lstStyle>
            <a:lvl1pPr algn="ctr">
              <a:defRPr sz="4800" b="1">
                <a:solidFill>
                  <a:schemeClr val="bg1"/>
                </a:solidFill>
                <a:latin typeface="微软雅黑" pitchFamily="34" charset="-122"/>
                <a:ea typeface="微软雅黑" pitchFamily="34" charset="-122"/>
              </a:defRPr>
            </a:lvl1pPr>
          </a:lstStyle>
          <a:p>
            <a:pPr lvl="0"/>
            <a:r>
              <a:rPr lang="zh-CN" altLang="en-US" dirty="0"/>
              <a:t>请输入标题</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lvl1pPr>
              <a:defRPr sz="1600"/>
            </a:lvl1pPr>
          </a:lstStyle>
          <a:p>
            <a:fld id="{678C578E-901F-4D3A-9BEB-98FBC133B941}" type="slidenum">
              <a:rPr lang="zh-CN" altLang="en-US" smtClean="0"/>
              <a:pPr/>
              <a:t>‹#›</a:t>
            </a:fld>
            <a:endParaRPr lang="zh-CN" altLang="en-US" dirty="0"/>
          </a:p>
        </p:txBody>
      </p:sp>
      <p:sp>
        <p:nvSpPr>
          <p:cNvPr id="7" name="矩形 5"/>
          <p:cNvSpPr>
            <a:spLocks noChangeArrowheads="1"/>
          </p:cNvSpPr>
          <p:nvPr userDrawn="1"/>
        </p:nvSpPr>
        <p:spPr bwMode="auto">
          <a:xfrm>
            <a:off x="106045" y="0"/>
            <a:ext cx="385763" cy="6872990"/>
          </a:xfrm>
          <a:prstGeom prst="rect">
            <a:avLst/>
          </a:prstGeom>
          <a:solidFill>
            <a:srgbClr val="3D6D91"/>
          </a:solidFill>
          <a:ln w="12700">
            <a:noFill/>
            <a:miter lim="800000"/>
            <a:headEnd/>
            <a:tailEnd/>
          </a:ln>
        </p:spPr>
        <p:txBody>
          <a:bodyPr anchor="ctr"/>
          <a:lstStyle/>
          <a:p>
            <a:pPr algn="ctr"/>
            <a:endParaRPr lang="zh-CN" altLang="zh-CN">
              <a:solidFill>
                <a:srgbClr val="FFFFFF"/>
              </a:solidFill>
              <a:latin typeface="宋体" pitchFamily="2" charset="-122"/>
              <a:sym typeface="宋体" pitchFamily="2" charset="-122"/>
            </a:endParaRPr>
          </a:p>
        </p:txBody>
      </p:sp>
      <p:sp>
        <p:nvSpPr>
          <p:cNvPr id="8" name="矩形 26"/>
          <p:cNvSpPr>
            <a:spLocks noChangeArrowheads="1"/>
          </p:cNvSpPr>
          <p:nvPr userDrawn="1"/>
        </p:nvSpPr>
        <p:spPr bwMode="auto">
          <a:xfrm flipH="1">
            <a:off x="598169" y="0"/>
            <a:ext cx="46407" cy="6865688"/>
          </a:xfrm>
          <a:prstGeom prst="rect">
            <a:avLst/>
          </a:prstGeom>
          <a:solidFill>
            <a:srgbClr val="3D6D91"/>
          </a:solidFill>
          <a:ln w="12700">
            <a:noFill/>
            <a:miter lim="800000"/>
            <a:headEnd/>
            <a:tailEnd/>
          </a:ln>
        </p:spPr>
        <p:txBody>
          <a:bodyPr anchor="ctr"/>
          <a:lstStyle/>
          <a:p>
            <a:pPr algn="ctr"/>
            <a:endParaRPr lang="zh-CN" altLang="zh-CN">
              <a:solidFill>
                <a:srgbClr val="FFFFFF"/>
              </a:solidFill>
              <a:latin typeface="宋体" pitchFamily="2" charset="-122"/>
              <a:sym typeface="宋体" pitchFamily="2" charset="-122"/>
            </a:endParaRPr>
          </a:p>
        </p:txBody>
      </p:sp>
      <p:sp>
        <p:nvSpPr>
          <p:cNvPr id="9" name="AutoShape 2" descr="http://mmbiz.qpic.cn/mmbiz/qEg24KCwyeCHIWyQlpCKWj1Yjo6pxnMZEcareahzjgyXaCSVib3hTgBNuWBggR3U7TgY05UfKH2LU8iaZE8Of0mA/0?tp=webp&amp;wxfrom=5&amp;wx_lazy=1"/>
          <p:cNvSpPr>
            <a:spLocks noChangeAspect="1" noChangeArrowheads="1"/>
          </p:cNvSpPr>
          <p:nvPr userDrawn="1"/>
        </p:nvSpPr>
        <p:spPr bwMode="auto">
          <a:xfrm>
            <a:off x="125095" y="-12947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5" name="文本占位符 14"/>
          <p:cNvSpPr>
            <a:spLocks noGrp="1"/>
          </p:cNvSpPr>
          <p:nvPr>
            <p:ph type="body" sz="quarter" idx="13" hasCustomPrompt="1"/>
          </p:nvPr>
        </p:nvSpPr>
        <p:spPr>
          <a:xfrm>
            <a:off x="1259017" y="509665"/>
            <a:ext cx="9458325" cy="644577"/>
          </a:xfrm>
        </p:spPr>
        <p:txBody>
          <a:bodyPr/>
          <a:lstStyle>
            <a:lvl1pPr>
              <a:buFontTx/>
              <a:buBlip>
                <a:blip r:embed="rId2"/>
              </a:buBlip>
              <a:defRPr sz="3600" b="1">
                <a:solidFill>
                  <a:srgbClr val="006699"/>
                </a:solidFill>
                <a:latin typeface="微软雅黑" pitchFamily="34" charset="-122"/>
                <a:ea typeface="微软雅黑" pitchFamily="34" charset="-122"/>
              </a:defRPr>
            </a:lvl1pPr>
          </a:lstStyle>
          <a:p>
            <a:pPr lvl="0"/>
            <a:r>
              <a:rPr lang="zh-CN" altLang="en-US" dirty="0"/>
              <a:t> 单击此处编辑母版文本样式</a:t>
            </a:r>
          </a:p>
        </p:txBody>
      </p:sp>
      <p:sp>
        <p:nvSpPr>
          <p:cNvPr id="17" name="图片占位符 16"/>
          <p:cNvSpPr>
            <a:spLocks noGrp="1"/>
          </p:cNvSpPr>
          <p:nvPr>
            <p:ph type="pic" sz="quarter" idx="14"/>
          </p:nvPr>
        </p:nvSpPr>
        <p:spPr>
          <a:xfrm>
            <a:off x="1274476" y="1439185"/>
            <a:ext cx="4541708" cy="4496919"/>
          </a:xfrm>
        </p:spPr>
        <p:txBody>
          <a:bodyPr/>
          <a:lstStyle/>
          <a:p>
            <a:endParaRPr lang="zh-CN" altLang="en-US" dirty="0"/>
          </a:p>
        </p:txBody>
      </p:sp>
      <p:sp>
        <p:nvSpPr>
          <p:cNvPr id="19" name="内容占位符 18"/>
          <p:cNvSpPr>
            <a:spLocks noGrp="1"/>
          </p:cNvSpPr>
          <p:nvPr>
            <p:ph sz="quarter" idx="15"/>
          </p:nvPr>
        </p:nvSpPr>
        <p:spPr>
          <a:xfrm>
            <a:off x="6010274" y="1438275"/>
            <a:ext cx="5172387" cy="451282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pic>
        <p:nvPicPr>
          <p:cNvPr id="3" name="图片 2">
            <a:extLst>
              <a:ext uri="{FF2B5EF4-FFF2-40B4-BE49-F238E27FC236}">
                <a16:creationId xmlns:a16="http://schemas.microsoft.com/office/drawing/2014/main" id="{1B7E3F91-3DD6-4597-87A8-213138C91D0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182661" y="258509"/>
            <a:ext cx="774511" cy="77451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sym typeface="Calibri Light" charset="0"/>
              </a:rPr>
              <a:t>单击此处编辑母版标题样式</a:t>
            </a:r>
          </a:p>
        </p:txBody>
      </p:sp>
      <p:sp>
        <p:nvSpPr>
          <p:cNvPr id="1027" name="文本占位符 2"/>
          <p:cNvSpPr>
            <a:spLocks noGrp="1" noChangeArrowheads="1"/>
          </p:cNvSpPr>
          <p:nvPr>
            <p:ph type="body" idx="4294967295"/>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sym typeface="Calibri" pitchFamily="34" charset="0"/>
              </a:rPr>
              <a:t>单击此处编辑母版文本样式</a:t>
            </a:r>
          </a:p>
          <a:p>
            <a:pPr lvl="1"/>
            <a:r>
              <a:rPr lang="zh-CN" altLang="en-US">
                <a:sym typeface="Calibri" pitchFamily="34" charset="0"/>
              </a:rPr>
              <a:t>第二级</a:t>
            </a:r>
          </a:p>
          <a:p>
            <a:pPr lvl="2"/>
            <a:r>
              <a:rPr lang="zh-CN" altLang="en-US">
                <a:sym typeface="Calibri" pitchFamily="34" charset="0"/>
              </a:rPr>
              <a:t>第三级</a:t>
            </a:r>
          </a:p>
          <a:p>
            <a:pPr lvl="3"/>
            <a:r>
              <a:rPr lang="zh-CN" altLang="en-US">
                <a:sym typeface="Calibri" pitchFamily="34" charset="0"/>
              </a:rPr>
              <a:t>第四级</a:t>
            </a:r>
          </a:p>
          <a:p>
            <a:pPr lvl="4"/>
            <a:r>
              <a:rPr lang="zh-CN" altLang="en-US">
                <a:sym typeface="Calibri" pitchFamily="34" charset="0"/>
              </a:rPr>
              <a:t>第五级</a:t>
            </a:r>
          </a:p>
        </p:txBody>
      </p:sp>
      <p:sp>
        <p:nvSpPr>
          <p:cNvPr id="1028" name="日期占位符 3"/>
          <p:cNvSpPr>
            <a:spLocks noGrp="1"/>
          </p:cNvSpPr>
          <p:nvPr>
            <p:ph type="dt" sz="half" idx="2"/>
          </p:nvPr>
        </p:nvSpPr>
        <p:spPr>
          <a:xfrm>
            <a:off x="838200" y="6356350"/>
            <a:ext cx="2743200" cy="365125"/>
          </a:xfrm>
          <a:prstGeom prst="rect">
            <a:avLst/>
          </a:prstGeom>
          <a:noFill/>
          <a:ln w="9525">
            <a:noFill/>
            <a:miter/>
          </a:ln>
        </p:spPr>
        <p:txBody>
          <a:bodyPr vert="horz" anchor="ctr"/>
          <a:lstStyle>
            <a:lvl1pPr algn="l">
              <a:defRPr sz="1200" noProof="1" dirty="0">
                <a:solidFill>
                  <a:srgbClr val="898989"/>
                </a:solidFill>
                <a:ea typeface="宋体" charset="-122"/>
              </a:defRPr>
            </a:lvl1pPr>
          </a:lstStyle>
          <a:p>
            <a:endParaRPr lang="zh-CN" altLang="en-US"/>
          </a:p>
        </p:txBody>
      </p:sp>
      <p:sp>
        <p:nvSpPr>
          <p:cNvPr id="1029" name="页脚占位符 4"/>
          <p:cNvSpPr>
            <a:spLocks noGrp="1"/>
          </p:cNvSpPr>
          <p:nvPr>
            <p:ph type="ftr" sz="quarter" idx="3"/>
          </p:nvPr>
        </p:nvSpPr>
        <p:spPr>
          <a:xfrm>
            <a:off x="4038600" y="6356350"/>
            <a:ext cx="4114800" cy="365125"/>
          </a:xfrm>
          <a:prstGeom prst="rect">
            <a:avLst/>
          </a:prstGeom>
          <a:noFill/>
          <a:ln w="9525">
            <a:noFill/>
            <a:miter/>
          </a:ln>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endParaRPr lang="zh-CN" altLang="zh-CN"/>
          </a:p>
        </p:txBody>
      </p:sp>
      <p:sp>
        <p:nvSpPr>
          <p:cNvPr id="1030" name="灯片编号占位符 5"/>
          <p:cNvSpPr>
            <a:spLocks noGrp="1"/>
          </p:cNvSpPr>
          <p:nvPr>
            <p:ph type="sldNum" sz="quarter" idx="4"/>
          </p:nvPr>
        </p:nvSpPr>
        <p:spPr>
          <a:xfrm>
            <a:off x="8610600" y="6356350"/>
            <a:ext cx="2743200" cy="365125"/>
          </a:xfrm>
          <a:prstGeom prst="rect">
            <a:avLst/>
          </a:prstGeom>
          <a:noFill/>
          <a:ln w="9525">
            <a:noFill/>
            <a:miter/>
          </a:ln>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78C578E-901F-4D3A-9BEB-98FBC133B941}"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60" r:id="rId3"/>
  </p:sldLayoutIdLst>
  <p:txStyles>
    <p:titleStyle>
      <a:lvl1pPr algn="l" rtl="0" fontAlgn="base">
        <a:lnSpc>
          <a:spcPct val="90000"/>
        </a:lnSpc>
        <a:spcBef>
          <a:spcPct val="0"/>
        </a:spcBef>
        <a:spcAft>
          <a:spcPct val="0"/>
        </a:spcAft>
        <a:buFont typeface="Arial" pitchFamily="34" charset="0"/>
        <a:defRPr sz="4400" kern="1200">
          <a:solidFill>
            <a:schemeClr val="tx1"/>
          </a:solidFill>
          <a:latin typeface="+mj-lt"/>
          <a:ea typeface="+mj-ea"/>
          <a:cs typeface="+mj-cs"/>
          <a:sym typeface="Calibri Light" charset="0"/>
        </a:defRPr>
      </a:lvl1pPr>
      <a:lvl2pPr algn="l" rtl="0" fontAlgn="base">
        <a:lnSpc>
          <a:spcPct val="90000"/>
        </a:lnSpc>
        <a:spcBef>
          <a:spcPct val="0"/>
        </a:spcBef>
        <a:spcAft>
          <a:spcPct val="0"/>
        </a:spcAft>
        <a:buFont typeface="Arial" pitchFamily="34" charset="0"/>
        <a:defRPr sz="4400">
          <a:solidFill>
            <a:schemeClr val="tx1"/>
          </a:solidFill>
          <a:latin typeface="Arial" pitchFamily="34" charset="0"/>
          <a:ea typeface="宋体" pitchFamily="2" charset="-122"/>
          <a:sym typeface="Calibri Light" charset="0"/>
        </a:defRPr>
      </a:lvl2pPr>
      <a:lvl3pPr algn="l" rtl="0" fontAlgn="base">
        <a:lnSpc>
          <a:spcPct val="90000"/>
        </a:lnSpc>
        <a:spcBef>
          <a:spcPct val="0"/>
        </a:spcBef>
        <a:spcAft>
          <a:spcPct val="0"/>
        </a:spcAft>
        <a:buFont typeface="Arial" pitchFamily="34" charset="0"/>
        <a:defRPr sz="4400">
          <a:solidFill>
            <a:schemeClr val="tx1"/>
          </a:solidFill>
          <a:latin typeface="Arial" pitchFamily="34" charset="0"/>
          <a:ea typeface="宋体" pitchFamily="2" charset="-122"/>
          <a:sym typeface="Calibri Light" charset="0"/>
        </a:defRPr>
      </a:lvl3pPr>
      <a:lvl4pPr algn="l" rtl="0" fontAlgn="base">
        <a:lnSpc>
          <a:spcPct val="90000"/>
        </a:lnSpc>
        <a:spcBef>
          <a:spcPct val="0"/>
        </a:spcBef>
        <a:spcAft>
          <a:spcPct val="0"/>
        </a:spcAft>
        <a:buFont typeface="Arial" pitchFamily="34" charset="0"/>
        <a:defRPr sz="4400">
          <a:solidFill>
            <a:schemeClr val="tx1"/>
          </a:solidFill>
          <a:latin typeface="Arial" pitchFamily="34" charset="0"/>
          <a:ea typeface="宋体" pitchFamily="2" charset="-122"/>
          <a:sym typeface="Calibri Light" charset="0"/>
        </a:defRPr>
      </a:lvl4pPr>
      <a:lvl5pPr algn="l" rtl="0" fontAlgn="base">
        <a:lnSpc>
          <a:spcPct val="90000"/>
        </a:lnSpc>
        <a:spcBef>
          <a:spcPct val="0"/>
        </a:spcBef>
        <a:spcAft>
          <a:spcPct val="0"/>
        </a:spcAft>
        <a:buFont typeface="Arial" pitchFamily="34" charset="0"/>
        <a:defRPr sz="4400">
          <a:solidFill>
            <a:schemeClr val="tx1"/>
          </a:solidFill>
          <a:latin typeface="Arial" pitchFamily="34" charset="0"/>
          <a:ea typeface="宋体" pitchFamily="2" charset="-122"/>
          <a:sym typeface="Calibri Light" charset="0"/>
        </a:defRPr>
      </a:lvl5pPr>
      <a:lvl6pPr marL="457200" algn="l" rtl="0" fontAlgn="base">
        <a:lnSpc>
          <a:spcPct val="90000"/>
        </a:lnSpc>
        <a:spcBef>
          <a:spcPct val="0"/>
        </a:spcBef>
        <a:spcAft>
          <a:spcPct val="0"/>
        </a:spcAft>
        <a:buFont typeface="Arial" pitchFamily="34" charset="0"/>
        <a:defRPr sz="4400">
          <a:solidFill>
            <a:schemeClr val="tx1"/>
          </a:solidFill>
          <a:latin typeface="Arial" pitchFamily="34" charset="0"/>
          <a:ea typeface="宋体" pitchFamily="2" charset="-122"/>
          <a:sym typeface="Calibri Light" charset="0"/>
        </a:defRPr>
      </a:lvl6pPr>
      <a:lvl7pPr marL="914400" algn="l" rtl="0" fontAlgn="base">
        <a:lnSpc>
          <a:spcPct val="90000"/>
        </a:lnSpc>
        <a:spcBef>
          <a:spcPct val="0"/>
        </a:spcBef>
        <a:spcAft>
          <a:spcPct val="0"/>
        </a:spcAft>
        <a:buFont typeface="Arial" pitchFamily="34" charset="0"/>
        <a:defRPr sz="4400">
          <a:solidFill>
            <a:schemeClr val="tx1"/>
          </a:solidFill>
          <a:latin typeface="Arial" pitchFamily="34" charset="0"/>
          <a:ea typeface="宋体" pitchFamily="2" charset="-122"/>
          <a:sym typeface="Calibri Light" charset="0"/>
        </a:defRPr>
      </a:lvl7pPr>
      <a:lvl8pPr marL="1371600" algn="l" rtl="0" fontAlgn="base">
        <a:lnSpc>
          <a:spcPct val="90000"/>
        </a:lnSpc>
        <a:spcBef>
          <a:spcPct val="0"/>
        </a:spcBef>
        <a:spcAft>
          <a:spcPct val="0"/>
        </a:spcAft>
        <a:buFont typeface="Arial" pitchFamily="34" charset="0"/>
        <a:defRPr sz="4400">
          <a:solidFill>
            <a:schemeClr val="tx1"/>
          </a:solidFill>
          <a:latin typeface="Arial" pitchFamily="34" charset="0"/>
          <a:ea typeface="宋体" pitchFamily="2" charset="-122"/>
          <a:sym typeface="Calibri Light" charset="0"/>
        </a:defRPr>
      </a:lvl8pPr>
      <a:lvl9pPr marL="1828800" algn="l" rtl="0" fontAlgn="base">
        <a:lnSpc>
          <a:spcPct val="90000"/>
        </a:lnSpc>
        <a:spcBef>
          <a:spcPct val="0"/>
        </a:spcBef>
        <a:spcAft>
          <a:spcPct val="0"/>
        </a:spcAft>
        <a:buFont typeface="Arial" pitchFamily="34" charset="0"/>
        <a:defRPr sz="4400">
          <a:solidFill>
            <a:schemeClr val="tx1"/>
          </a:solidFill>
          <a:latin typeface="Arial" pitchFamily="34" charset="0"/>
          <a:ea typeface="宋体" pitchFamily="2" charset="-122"/>
          <a:sym typeface="Calibri Light" charset="0"/>
        </a:defRPr>
      </a:lvl9pPr>
    </p:titleStyle>
    <p:body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Calibri" pitchFamily="34" charset="0"/>
        </a:defRPr>
      </a:lvl1pPr>
      <a:lvl2pPr marL="685800" lvl="1"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Calibri" pitchFamily="34" charset="0"/>
        </a:defRPr>
      </a:lvl2pPr>
      <a:lvl3pPr marL="1143000" lvl="2"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Calibri" pitchFamily="34" charset="0"/>
        </a:defRPr>
      </a:lvl3pPr>
      <a:lvl4pPr marL="1600200" lvl="3"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4pPr>
      <a:lvl5pPr marL="2057400" lvl="4"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5pPr>
      <a:lvl6pPr marL="2514600" lvl="5" indent="-228600" algn="l" defTabSz="914400" eaLnBrk="1" fontAlgn="base" latinLnBrk="0" hangingPunct="1">
        <a:lnSpc>
          <a:spcPct val="90000"/>
        </a:lnSpc>
        <a:spcBef>
          <a:spcPts val="500"/>
        </a:spcBef>
        <a:buFont typeface="Arial" charset="0"/>
        <a:buChar char="•"/>
        <a:defRPr sz="1800" kern="1200">
          <a:solidFill>
            <a:schemeClr val="tx1"/>
          </a:solidFill>
          <a:latin typeface="+mn-lt"/>
          <a:ea typeface="+mn-ea"/>
          <a:cs typeface="+mn-cs"/>
          <a:sym typeface="Calibri" charset="0"/>
        </a:defRPr>
      </a:lvl6pPr>
      <a:lvl7pPr marL="2971800" lvl="6" indent="-228600" algn="l" defTabSz="914400" eaLnBrk="1" fontAlgn="base" latinLnBrk="0" hangingPunct="1">
        <a:lnSpc>
          <a:spcPct val="90000"/>
        </a:lnSpc>
        <a:spcBef>
          <a:spcPts val="500"/>
        </a:spcBef>
        <a:buFont typeface="Arial" charset="0"/>
        <a:buChar char="•"/>
        <a:defRPr sz="1800" kern="1200">
          <a:solidFill>
            <a:schemeClr val="tx1"/>
          </a:solidFill>
          <a:latin typeface="+mn-lt"/>
          <a:ea typeface="+mn-ea"/>
          <a:cs typeface="+mn-cs"/>
          <a:sym typeface="Calibri" charset="0"/>
        </a:defRPr>
      </a:lvl7pPr>
      <a:lvl8pPr marL="3429000" lvl="7" indent="-228600" algn="l" defTabSz="914400" eaLnBrk="1" fontAlgn="base" latinLnBrk="0" hangingPunct="1">
        <a:lnSpc>
          <a:spcPct val="90000"/>
        </a:lnSpc>
        <a:spcBef>
          <a:spcPts val="500"/>
        </a:spcBef>
        <a:buFont typeface="Arial" charset="0"/>
        <a:buChar char="•"/>
        <a:defRPr sz="1800" kern="1200">
          <a:solidFill>
            <a:schemeClr val="tx1"/>
          </a:solidFill>
          <a:latin typeface="+mn-lt"/>
          <a:ea typeface="+mn-ea"/>
          <a:cs typeface="+mn-cs"/>
          <a:sym typeface="Calibri" charset="0"/>
        </a:defRPr>
      </a:lvl8pPr>
      <a:lvl9pPr marL="3886200" lvl="8" indent="-228600" algn="l" defTabSz="914400" eaLnBrk="1" fontAlgn="base" latinLnBrk="0" hangingPunct="1">
        <a:lnSpc>
          <a:spcPct val="90000"/>
        </a:lnSpc>
        <a:spcBef>
          <a:spcPts val="500"/>
        </a:spcBef>
        <a:buFont typeface="Arial" charset="0"/>
        <a:buChar char="•"/>
        <a:defRPr sz="1800" kern="1200">
          <a:solidFill>
            <a:schemeClr val="tx1"/>
          </a:solidFill>
          <a:latin typeface="+mn-lt"/>
          <a:ea typeface="+mn-ea"/>
          <a:cs typeface="+mn-cs"/>
          <a:sym typeface="Calibri" charset="0"/>
        </a:defRPr>
      </a:lvl9pPr>
    </p:bodyStyle>
    <p:otherStyle>
      <a:lvl1pPr marL="0" lvl="0" indent="0" algn="l" defTabSz="914400" eaLnBrk="1" fontAlgn="base" latinLnBrk="0" hangingPunct="1">
        <a:spcBef>
          <a:spcPct val="0"/>
        </a:spcBef>
        <a:spcAft>
          <a:spcPct val="0"/>
        </a:spcAft>
        <a:buClr>
          <a:srgbClr val="000000"/>
        </a:buClr>
        <a:buFont typeface="Arial" charset="0"/>
        <a:defRPr sz="1800"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Clr>
          <a:srgbClr val="000000"/>
        </a:buClr>
        <a:buFont typeface="Arial" charset="0"/>
        <a:defRPr sz="1800"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Clr>
          <a:srgbClr val="000000"/>
        </a:buClr>
        <a:buFont typeface="Arial" charset="0"/>
        <a:defRPr sz="1800"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Clr>
          <a:srgbClr val="000000"/>
        </a:buClr>
        <a:buFont typeface="Arial" charset="0"/>
        <a:defRPr sz="1800"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Clr>
          <a:srgbClr val="000000"/>
        </a:buClr>
        <a:buFont typeface="Arial" charset="0"/>
        <a:defRPr sz="1800"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Clr>
          <a:srgbClr val="000000"/>
        </a:buClr>
        <a:buFont typeface="Arial" charset="0"/>
        <a:defRPr sz="1800"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Clr>
          <a:srgbClr val="000000"/>
        </a:buClr>
        <a:buFont typeface="Arial" charset="0"/>
        <a:defRPr sz="1800"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Clr>
          <a:srgbClr val="000000"/>
        </a:buClr>
        <a:buFont typeface="Arial" charset="0"/>
        <a:defRPr sz="1800"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Clr>
          <a:srgbClr val="000000"/>
        </a:buClr>
        <a:buFont typeface="Arial" charset="0"/>
        <a:defRPr sz="1800"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东方明珠"/>
          <p:cNvPicPr>
            <a:picLocks noChangeAspect="1" noChangeArrowheads="1"/>
          </p:cNvPicPr>
          <p:nvPr/>
        </p:nvPicPr>
        <p:blipFill>
          <a:blip r:embed="rId3"/>
          <a:srcRect/>
          <a:stretch>
            <a:fillRect/>
          </a:stretch>
        </p:blipFill>
        <p:spPr bwMode="auto">
          <a:xfrm>
            <a:off x="628650" y="352057"/>
            <a:ext cx="11468100" cy="6505943"/>
          </a:xfrm>
          <a:prstGeom prst="rect">
            <a:avLst/>
          </a:prstGeom>
          <a:noFill/>
        </p:spPr>
      </p:pic>
      <p:sp>
        <p:nvSpPr>
          <p:cNvPr id="10" name="矩形 9"/>
          <p:cNvSpPr/>
          <p:nvPr/>
        </p:nvSpPr>
        <p:spPr>
          <a:xfrm>
            <a:off x="914400" y="266700"/>
            <a:ext cx="11125200" cy="65913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a:spLocks noChangeArrowheads="1"/>
          </p:cNvSpPr>
          <p:nvPr/>
        </p:nvSpPr>
        <p:spPr bwMode="auto">
          <a:xfrm>
            <a:off x="136525" y="0"/>
            <a:ext cx="385763" cy="6858000"/>
          </a:xfrm>
          <a:prstGeom prst="rect">
            <a:avLst/>
          </a:prstGeom>
          <a:solidFill>
            <a:srgbClr val="3D6D91"/>
          </a:solidFill>
          <a:ln w="12700">
            <a:noFill/>
            <a:miter lim="800000"/>
            <a:headEnd/>
            <a:tailEnd/>
          </a:ln>
        </p:spPr>
        <p:txBody>
          <a:bodyPr anchor="ctr"/>
          <a:lstStyle/>
          <a:p>
            <a:pPr algn="ctr"/>
            <a:endParaRPr lang="zh-CN" altLang="zh-CN">
              <a:solidFill>
                <a:srgbClr val="FFFFFF"/>
              </a:solidFill>
              <a:latin typeface="宋体" pitchFamily="2" charset="-122"/>
              <a:sym typeface="宋体" pitchFamily="2" charset="-122"/>
            </a:endParaRPr>
          </a:p>
        </p:txBody>
      </p:sp>
      <p:sp>
        <p:nvSpPr>
          <p:cNvPr id="7" name="矩形 26"/>
          <p:cNvSpPr>
            <a:spLocks noChangeArrowheads="1"/>
          </p:cNvSpPr>
          <p:nvPr/>
        </p:nvSpPr>
        <p:spPr bwMode="auto">
          <a:xfrm flipH="1">
            <a:off x="628650" y="7938"/>
            <a:ext cx="44450" cy="6858000"/>
          </a:xfrm>
          <a:prstGeom prst="rect">
            <a:avLst/>
          </a:prstGeom>
          <a:solidFill>
            <a:srgbClr val="3D6D91"/>
          </a:solidFill>
          <a:ln w="12700">
            <a:noFill/>
            <a:miter lim="800000"/>
            <a:headEnd/>
            <a:tailEnd/>
          </a:ln>
        </p:spPr>
        <p:txBody>
          <a:bodyPr anchor="ctr"/>
          <a:lstStyle/>
          <a:p>
            <a:pPr algn="ctr"/>
            <a:endParaRPr lang="zh-CN" altLang="zh-CN">
              <a:solidFill>
                <a:srgbClr val="FFFFFF"/>
              </a:solidFill>
              <a:latin typeface="宋体" pitchFamily="2" charset="-122"/>
              <a:sym typeface="宋体" pitchFamily="2" charset="-122"/>
            </a:endParaRPr>
          </a:p>
        </p:txBody>
      </p:sp>
      <p:sp>
        <p:nvSpPr>
          <p:cNvPr id="8" name="AutoShape 2" descr="http://mmbiz.qpic.cn/mmbiz/qEg24KCwyeCHIWyQlpCKWj1Yjo6pxnMZEcareahzjgyXaCSVib3hTgBNuWBggR3U7TgY05UfKH2LU8iaZE8Of0mA/0?tp=webp&amp;wxfrom=5&amp;wx_lazy=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2" name="标题 1"/>
          <p:cNvSpPr>
            <a:spLocks noGrp="1"/>
          </p:cNvSpPr>
          <p:nvPr>
            <p:ph type="title" idx="4294967295"/>
          </p:nvPr>
        </p:nvSpPr>
        <p:spPr>
          <a:xfrm>
            <a:off x="1447800" y="1466850"/>
            <a:ext cx="9372600" cy="2381250"/>
          </a:xfrm>
        </p:spPr>
        <p:txBody>
          <a:bodyPr/>
          <a:lstStyle/>
          <a:p>
            <a:pPr algn="dist">
              <a:lnSpc>
                <a:spcPct val="100000"/>
              </a:lnSpc>
            </a:pPr>
            <a:r>
              <a:rPr lang="zh-CN" altLang="en-US" sz="8000" b="1" dirty="0">
                <a:solidFill>
                  <a:srgbClr val="006699"/>
                </a:solidFill>
                <a:effectLst>
                  <a:outerShdw blurRad="38100" dist="38100" dir="2700000" algn="tl">
                    <a:srgbClr val="000000">
                      <a:alpha val="43137"/>
                    </a:srgbClr>
                  </a:outerShdw>
                </a:effectLst>
                <a:latin typeface="微软雅黑" pitchFamily="34" charset="-122"/>
                <a:ea typeface="微软雅黑" pitchFamily="34" charset="-122"/>
              </a:rPr>
              <a:t>正确认识糖尿病</a:t>
            </a:r>
            <a:br>
              <a:rPr lang="en-US" altLang="zh-CN" sz="8000" b="1" dirty="0">
                <a:solidFill>
                  <a:srgbClr val="006699"/>
                </a:solidFill>
                <a:effectLst>
                  <a:outerShdw blurRad="38100" dist="38100" dir="2700000" algn="tl">
                    <a:srgbClr val="000000">
                      <a:alpha val="43137"/>
                    </a:srgbClr>
                  </a:outerShdw>
                </a:effectLst>
                <a:latin typeface="微软雅黑" pitchFamily="34" charset="-122"/>
                <a:ea typeface="微软雅黑" pitchFamily="34" charset="-122"/>
              </a:rPr>
            </a:br>
            <a:r>
              <a:rPr lang="en-US" altLang="zh-CN" sz="8000" b="1" dirty="0">
                <a:solidFill>
                  <a:srgbClr val="006699"/>
                </a:solidFill>
                <a:effectLst>
                  <a:outerShdw blurRad="38100" dist="38100" dir="2700000" algn="tl">
                    <a:srgbClr val="000000">
                      <a:alpha val="43137"/>
                    </a:srgbClr>
                  </a:outerShdw>
                </a:effectLst>
                <a:latin typeface="微软雅黑" pitchFamily="34" charset="-122"/>
                <a:ea typeface="微软雅黑" pitchFamily="34" charset="-122"/>
              </a:rPr>
              <a:t>--</a:t>
            </a:r>
            <a:r>
              <a:rPr lang="zh-CN" altLang="en-US" sz="8000" b="1" dirty="0">
                <a:solidFill>
                  <a:srgbClr val="006699"/>
                </a:solidFill>
                <a:effectLst>
                  <a:outerShdw blurRad="38100" dist="38100" dir="2700000" algn="tl">
                    <a:srgbClr val="000000">
                      <a:alpha val="43137"/>
                    </a:srgbClr>
                  </a:outerShdw>
                </a:effectLst>
                <a:latin typeface="微软雅黑" pitchFamily="34" charset="-122"/>
                <a:ea typeface="微软雅黑" pitchFamily="34" charset="-122"/>
              </a:rPr>
              <a:t>高血糖的危害</a:t>
            </a:r>
          </a:p>
        </p:txBody>
      </p:sp>
      <p:pic>
        <p:nvPicPr>
          <p:cNvPr id="13" name="图片 12">
            <a:extLst>
              <a:ext uri="{FF2B5EF4-FFF2-40B4-BE49-F238E27FC236}">
                <a16:creationId xmlns:a16="http://schemas.microsoft.com/office/drawing/2014/main" id="{6FA9DD6D-E9FB-4E79-99F1-8DF7A10AB0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82661" y="258509"/>
            <a:ext cx="774511" cy="77451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fx120.120askimages.com/article/20150205/14231176519.jpg"/>
          <p:cNvPicPr>
            <a:picLocks noChangeAspect="1" noChangeArrowheads="1"/>
          </p:cNvPicPr>
          <p:nvPr/>
        </p:nvPicPr>
        <p:blipFill>
          <a:blip r:embed="rId2"/>
          <a:srcRect/>
          <a:stretch>
            <a:fillRect/>
          </a:stretch>
        </p:blipFill>
        <p:spPr bwMode="auto">
          <a:xfrm>
            <a:off x="645004" y="-11105"/>
            <a:ext cx="11546995" cy="6869105"/>
          </a:xfrm>
          <a:prstGeom prst="rect">
            <a:avLst/>
          </a:prstGeom>
          <a:noFill/>
        </p:spPr>
      </p:pic>
      <p:sp>
        <p:nvSpPr>
          <p:cNvPr id="4" name="内容占位符 3"/>
          <p:cNvSpPr>
            <a:spLocks noGrp="1"/>
          </p:cNvSpPr>
          <p:nvPr>
            <p:ph sz="quarter" idx="15"/>
          </p:nvPr>
        </p:nvSpPr>
        <p:spPr>
          <a:xfrm>
            <a:off x="6483715" y="6103715"/>
            <a:ext cx="5708285" cy="754285"/>
          </a:xfrm>
        </p:spPr>
        <p:txBody>
          <a:bodyPr/>
          <a:lstStyle/>
          <a:p>
            <a:r>
              <a:rPr lang="zh-CN" altLang="en-US" sz="1800" dirty="0">
                <a:solidFill>
                  <a:schemeClr val="bg1">
                    <a:lumMod val="50000"/>
                  </a:schemeClr>
                </a:solidFill>
              </a:rPr>
              <a:t>图片来源：</a:t>
            </a:r>
            <a:r>
              <a:rPr lang="en-US" altLang="zh-CN" sz="1800" dirty="0">
                <a:solidFill>
                  <a:schemeClr val="bg1">
                    <a:lumMod val="50000"/>
                  </a:schemeClr>
                </a:solidFill>
              </a:rPr>
              <a:t> http://www.fx120.net/disease4/201502/905048.html</a:t>
            </a:r>
            <a:endParaRPr lang="zh-CN" altLang="en-US" sz="1800" dirty="0">
              <a:solidFill>
                <a:schemeClr val="bg1">
                  <a:lumMod val="50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297940" y="2851020"/>
            <a:ext cx="9596120" cy="1155960"/>
            <a:chOff x="0" y="1139"/>
            <a:chExt cx="9596120" cy="1155960"/>
          </a:xfrm>
        </p:grpSpPr>
        <p:sp>
          <p:nvSpPr>
            <p:cNvPr id="6" name="圆角矩形 5"/>
            <p:cNvSpPr/>
            <p:nvPr/>
          </p:nvSpPr>
          <p:spPr>
            <a:xfrm>
              <a:off x="0" y="1139"/>
              <a:ext cx="9596120" cy="1155960"/>
            </a:xfrm>
            <a:prstGeom prst="roundRect">
              <a:avLst/>
            </a:prstGeom>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sp>
        <p:sp>
          <p:nvSpPr>
            <p:cNvPr id="7" name="圆角矩形 4"/>
            <p:cNvSpPr/>
            <p:nvPr/>
          </p:nvSpPr>
          <p:spPr>
            <a:xfrm>
              <a:off x="56429" y="57568"/>
              <a:ext cx="9483262" cy="10431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zh-CN" altLang="en-US" sz="3800" b="1" kern="1200" dirty="0">
                  <a:latin typeface="微软雅黑" pitchFamily="34" charset="-122"/>
                  <a:ea typeface="微软雅黑" pitchFamily="34" charset="-122"/>
                </a:rPr>
                <a:t>危害</a:t>
              </a:r>
              <a:r>
                <a:rPr lang="en-US" altLang="zh-CN" sz="3800" b="1" kern="1200" dirty="0">
                  <a:latin typeface="微软雅黑" pitchFamily="34" charset="-122"/>
                  <a:ea typeface="微软雅黑" pitchFamily="34" charset="-122"/>
                </a:rPr>
                <a:t>3</a:t>
              </a:r>
              <a:r>
                <a:rPr lang="zh-CN" altLang="en-US" sz="3800" b="1" kern="1200" dirty="0">
                  <a:latin typeface="微软雅黑" pitchFamily="34" charset="-122"/>
                  <a:ea typeface="微软雅黑" pitchFamily="34" charset="-122"/>
                </a:rPr>
                <a:t>：高血糖带来严重</a:t>
              </a:r>
              <a:r>
                <a:rPr lang="zh-CN" altLang="en-US" sz="3800" b="1" kern="1200" dirty="0">
                  <a:solidFill>
                    <a:srgbClr val="FFFF00"/>
                  </a:solidFill>
                  <a:latin typeface="微软雅黑" pitchFamily="34" charset="-122"/>
                  <a:ea typeface="微软雅黑" pitchFamily="34" charset="-122"/>
                </a:rPr>
                <a:t>并发症</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en-US" altLang="zh-CN" dirty="0"/>
              <a:t> </a:t>
            </a:r>
            <a:r>
              <a:rPr lang="zh-CN" altLang="en-US" dirty="0"/>
              <a:t>危害</a:t>
            </a:r>
            <a:r>
              <a:rPr lang="en-US" altLang="zh-CN" dirty="0"/>
              <a:t>3</a:t>
            </a:r>
            <a:r>
              <a:rPr lang="zh-CN" altLang="en-US" dirty="0"/>
              <a:t>：并发症（糖尿病足）</a:t>
            </a:r>
          </a:p>
        </p:txBody>
      </p:sp>
      <p:sp>
        <p:nvSpPr>
          <p:cNvPr id="5" name="矩形 4"/>
          <p:cNvSpPr/>
          <p:nvPr/>
        </p:nvSpPr>
        <p:spPr>
          <a:xfrm>
            <a:off x="1645920" y="5131415"/>
            <a:ext cx="9662160" cy="954107"/>
          </a:xfrm>
          <a:prstGeom prst="rect">
            <a:avLst/>
          </a:prstGeom>
        </p:spPr>
        <p:txBody>
          <a:bodyPr wrap="square">
            <a:spAutoFit/>
          </a:bodyPr>
          <a:lstStyle/>
          <a:p>
            <a:r>
              <a:rPr lang="zh-CN" altLang="en-US" sz="2800" dirty="0">
                <a:solidFill>
                  <a:schemeClr val="bg1">
                    <a:lumMod val="50000"/>
                  </a:schemeClr>
                </a:solidFill>
                <a:latin typeface="微软雅黑" pitchFamily="34" charset="-122"/>
                <a:ea typeface="微软雅黑" pitchFamily="34" charset="-122"/>
              </a:rPr>
              <a:t>        临床表现为下肢麻木、针刺或电灼样痛。逐步进展为足趾神经性水泡、伤口不易愈合、溃烂、坏疽</a:t>
            </a:r>
            <a:r>
              <a:rPr lang="en-US" altLang="zh-CN" sz="2800" dirty="0">
                <a:solidFill>
                  <a:schemeClr val="bg1">
                    <a:lumMod val="50000"/>
                  </a:schemeClr>
                </a:solidFill>
                <a:latin typeface="微软雅黑" pitchFamily="34" charset="-122"/>
                <a:ea typeface="微软雅黑" pitchFamily="34" charset="-122"/>
              </a:rPr>
              <a:t>…</a:t>
            </a:r>
            <a:r>
              <a:rPr lang="zh-CN" altLang="en-US" sz="2800" dirty="0">
                <a:solidFill>
                  <a:schemeClr val="bg1">
                    <a:lumMod val="50000"/>
                  </a:schemeClr>
                </a:solidFill>
                <a:latin typeface="微软雅黑" pitchFamily="34" charset="-122"/>
                <a:ea typeface="微软雅黑" pitchFamily="34" charset="-122"/>
              </a:rPr>
              <a:t>约</a:t>
            </a:r>
            <a:r>
              <a:rPr lang="en-US" altLang="zh-CN" sz="2800" dirty="0">
                <a:solidFill>
                  <a:schemeClr val="bg1">
                    <a:lumMod val="50000"/>
                  </a:schemeClr>
                </a:solidFill>
                <a:latin typeface="微软雅黑" pitchFamily="34" charset="-122"/>
                <a:ea typeface="微软雅黑" pitchFamily="34" charset="-122"/>
              </a:rPr>
              <a:t>3</a:t>
            </a:r>
            <a:r>
              <a:rPr lang="zh-CN" altLang="en-US" sz="2800" dirty="0">
                <a:solidFill>
                  <a:schemeClr val="bg1">
                    <a:lumMod val="50000"/>
                  </a:schemeClr>
                </a:solidFill>
                <a:latin typeface="微软雅黑" pitchFamily="34" charset="-122"/>
                <a:ea typeface="微软雅黑" pitchFamily="34" charset="-122"/>
              </a:rPr>
              <a:t>％导致截肢。</a:t>
            </a:r>
          </a:p>
        </p:txBody>
      </p:sp>
      <p:pic>
        <p:nvPicPr>
          <p:cNvPr id="2052" name="Picture 4" descr="http://glsyt5.bjsxp02.host.35.com/upfiles/201011/20101111161844132.jpg"/>
          <p:cNvPicPr>
            <a:picLocks noChangeAspect="1" noChangeArrowheads="1"/>
          </p:cNvPicPr>
          <p:nvPr/>
        </p:nvPicPr>
        <p:blipFill>
          <a:blip r:embed="rId2"/>
          <a:srcRect/>
          <a:stretch>
            <a:fillRect/>
          </a:stretch>
        </p:blipFill>
        <p:spPr bwMode="auto">
          <a:xfrm>
            <a:off x="2472055" y="1601152"/>
            <a:ext cx="7553325" cy="320992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en-US" altLang="zh-CN" dirty="0"/>
              <a:t> </a:t>
            </a:r>
            <a:r>
              <a:rPr lang="zh-CN" altLang="en-US" dirty="0"/>
              <a:t>危害</a:t>
            </a:r>
            <a:r>
              <a:rPr lang="en-US" altLang="zh-CN" dirty="0"/>
              <a:t>3</a:t>
            </a:r>
            <a:r>
              <a:rPr lang="zh-CN" altLang="en-US" dirty="0"/>
              <a:t>：并发症（糖尿病视网膜病变）</a:t>
            </a:r>
          </a:p>
        </p:txBody>
      </p:sp>
      <p:pic>
        <p:nvPicPr>
          <p:cNvPr id="12290" name="Picture 2" descr="http://www.kepu.net.cn/gb/ydrhcz/ydrhcz_zpzs/ydrh_201510/201510/W020160105332863165575.jpg"/>
          <p:cNvPicPr>
            <a:picLocks noChangeAspect="1" noChangeArrowheads="1"/>
          </p:cNvPicPr>
          <p:nvPr/>
        </p:nvPicPr>
        <p:blipFill>
          <a:blip r:embed="rId2"/>
          <a:srcRect/>
          <a:stretch>
            <a:fillRect/>
          </a:stretch>
        </p:blipFill>
        <p:spPr bwMode="auto">
          <a:xfrm>
            <a:off x="2273934" y="1607502"/>
            <a:ext cx="7324969" cy="3208338"/>
          </a:xfrm>
          <a:prstGeom prst="rect">
            <a:avLst/>
          </a:prstGeom>
          <a:noFill/>
        </p:spPr>
      </p:pic>
      <p:sp>
        <p:nvSpPr>
          <p:cNvPr id="5" name="矩形 4"/>
          <p:cNvSpPr/>
          <p:nvPr/>
        </p:nvSpPr>
        <p:spPr>
          <a:xfrm>
            <a:off x="1645920" y="5131415"/>
            <a:ext cx="9662160" cy="1384995"/>
          </a:xfrm>
          <a:prstGeom prst="rect">
            <a:avLst/>
          </a:prstGeom>
        </p:spPr>
        <p:txBody>
          <a:bodyPr wrap="square">
            <a:spAutoFit/>
          </a:bodyPr>
          <a:lstStyle/>
          <a:p>
            <a:r>
              <a:rPr lang="zh-CN" altLang="en-US" sz="2800" dirty="0">
                <a:solidFill>
                  <a:schemeClr val="bg1">
                    <a:lumMod val="50000"/>
                  </a:schemeClr>
                </a:solidFill>
                <a:latin typeface="微软雅黑" pitchFamily="34" charset="-122"/>
                <a:ea typeface="微软雅黑" pitchFamily="34" charset="-122"/>
              </a:rPr>
              <a:t>       长期血糖过高会导致晶状体内糖含量随之升高，从而诱发晶状体内蛋白质的缓慢变性、聚集和沉积，可能导致视网膜的一系列相关病变。</a:t>
            </a:r>
          </a:p>
        </p:txBody>
      </p:sp>
      <p:sp>
        <p:nvSpPr>
          <p:cNvPr id="4" name="内容占位符 3"/>
          <p:cNvSpPr>
            <a:spLocks noGrp="1"/>
          </p:cNvSpPr>
          <p:nvPr>
            <p:ph sz="quarter" idx="15"/>
          </p:nvPr>
        </p:nvSpPr>
        <p:spPr>
          <a:xfrm>
            <a:off x="2560320" y="4305425"/>
            <a:ext cx="4084320" cy="434215"/>
          </a:xfrm>
        </p:spPr>
        <p:txBody>
          <a:bodyPr/>
          <a:lstStyle/>
          <a:p>
            <a:r>
              <a:rPr lang="zh-CN" altLang="en-US" sz="1800" dirty="0">
                <a:solidFill>
                  <a:schemeClr val="bg1">
                    <a:lumMod val="50000"/>
                  </a:schemeClr>
                </a:solidFill>
              </a:rPr>
              <a:t>图片来自</a:t>
            </a:r>
            <a:r>
              <a:rPr lang="en-US" altLang="zh-CN" sz="1800" dirty="0">
                <a:solidFill>
                  <a:schemeClr val="bg1">
                    <a:lumMod val="50000"/>
                  </a:schemeClr>
                </a:solidFill>
              </a:rPr>
              <a:t>www.novartis.com.tw</a:t>
            </a:r>
            <a:endParaRPr lang="zh-CN" altLang="en-US" sz="1800" dirty="0">
              <a:solidFill>
                <a:schemeClr val="bg1">
                  <a:lumMod val="50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en-US" altLang="zh-CN" dirty="0"/>
              <a:t> </a:t>
            </a:r>
            <a:r>
              <a:rPr lang="zh-CN" altLang="en-US" dirty="0"/>
              <a:t>危害</a:t>
            </a:r>
            <a:r>
              <a:rPr lang="en-US" altLang="zh-CN" dirty="0"/>
              <a:t>3</a:t>
            </a:r>
            <a:r>
              <a:rPr lang="zh-CN" altLang="en-US" dirty="0"/>
              <a:t>：并发症（糖尿病视网膜病变）</a:t>
            </a:r>
          </a:p>
        </p:txBody>
      </p:sp>
      <p:pic>
        <p:nvPicPr>
          <p:cNvPr id="7" name="Picture 2" descr="http://www.novartis.com.tw/cs/groups/public/@nph_tw_corp/documents/document/n_prod_976968.jpg"/>
          <p:cNvPicPr>
            <a:picLocks noChangeAspect="1" noChangeArrowheads="1"/>
          </p:cNvPicPr>
          <p:nvPr/>
        </p:nvPicPr>
        <p:blipFill>
          <a:blip r:embed="rId2"/>
          <a:srcRect/>
          <a:stretch>
            <a:fillRect/>
          </a:stretch>
        </p:blipFill>
        <p:spPr bwMode="auto">
          <a:xfrm>
            <a:off x="856614" y="2336004"/>
            <a:ext cx="7251066" cy="3378998"/>
          </a:xfrm>
          <a:prstGeom prst="rect">
            <a:avLst/>
          </a:prstGeom>
          <a:noFill/>
        </p:spPr>
      </p:pic>
      <p:pic>
        <p:nvPicPr>
          <p:cNvPr id="8" name="Picture 4" descr="http://glsyt5.bjsxp02.host.35.com/upfiles/201011/20101111161559209.jpg"/>
          <p:cNvPicPr>
            <a:picLocks noChangeAspect="1" noChangeArrowheads="1"/>
          </p:cNvPicPr>
          <p:nvPr/>
        </p:nvPicPr>
        <p:blipFill>
          <a:blip r:embed="rId3"/>
          <a:srcRect/>
          <a:stretch>
            <a:fillRect/>
          </a:stretch>
        </p:blipFill>
        <p:spPr bwMode="auto">
          <a:xfrm>
            <a:off x="8031480" y="2317432"/>
            <a:ext cx="3764280" cy="3371851"/>
          </a:xfrm>
          <a:prstGeom prst="ellipse">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http://e.hznews.com/data/hzrb/2013/0910/B4CG910C_7.jpg"/>
          <p:cNvPicPr>
            <a:picLocks noChangeAspect="1" noChangeArrowheads="1"/>
          </p:cNvPicPr>
          <p:nvPr/>
        </p:nvPicPr>
        <p:blipFill>
          <a:blip r:embed="rId2"/>
          <a:srcRect/>
          <a:stretch>
            <a:fillRect/>
          </a:stretch>
        </p:blipFill>
        <p:spPr bwMode="auto">
          <a:xfrm>
            <a:off x="5763894" y="1755011"/>
            <a:ext cx="6321426" cy="4935349"/>
          </a:xfrm>
          <a:prstGeom prst="rect">
            <a:avLst/>
          </a:prstGeom>
          <a:noFill/>
        </p:spPr>
      </p:pic>
      <p:pic>
        <p:nvPicPr>
          <p:cNvPr id="25602" name="Picture 2" descr="http://guangxi.sinaimg.cn/2015/0519/U12615P1402DT20150519151732.jpg"/>
          <p:cNvPicPr>
            <a:picLocks noChangeAspect="1" noChangeArrowheads="1"/>
          </p:cNvPicPr>
          <p:nvPr/>
        </p:nvPicPr>
        <p:blipFill>
          <a:blip r:embed="rId3"/>
          <a:srcRect/>
          <a:stretch>
            <a:fillRect/>
          </a:stretch>
        </p:blipFill>
        <p:spPr bwMode="auto">
          <a:xfrm>
            <a:off x="746760" y="1630679"/>
            <a:ext cx="5151120" cy="4751795"/>
          </a:xfrm>
          <a:prstGeom prst="rect">
            <a:avLst/>
          </a:prstGeom>
          <a:noFill/>
        </p:spPr>
      </p:pic>
      <p:sp>
        <p:nvSpPr>
          <p:cNvPr id="8" name="文本占位符 1"/>
          <p:cNvSpPr>
            <a:spLocks noGrp="1"/>
          </p:cNvSpPr>
          <p:nvPr>
            <p:ph type="body" sz="quarter" idx="13"/>
          </p:nvPr>
        </p:nvSpPr>
        <p:spPr>
          <a:xfrm>
            <a:off x="1259017" y="509665"/>
            <a:ext cx="9458325" cy="644577"/>
          </a:xfrm>
        </p:spPr>
        <p:txBody>
          <a:bodyPr/>
          <a:lstStyle/>
          <a:p>
            <a:r>
              <a:rPr lang="en-US" altLang="zh-CN" dirty="0"/>
              <a:t> </a:t>
            </a:r>
            <a:r>
              <a:rPr lang="zh-CN" altLang="en-US" dirty="0"/>
              <a:t>危害</a:t>
            </a:r>
            <a:r>
              <a:rPr lang="en-US" altLang="zh-CN" dirty="0"/>
              <a:t>3</a:t>
            </a:r>
            <a:r>
              <a:rPr lang="zh-CN" altLang="en-US" dirty="0"/>
              <a:t>：并发症（其他类别）</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en-US" altLang="zh-CN" dirty="0"/>
              <a:t>  </a:t>
            </a:r>
            <a:r>
              <a:rPr lang="zh-CN" altLang="en-US" dirty="0"/>
              <a:t>危害</a:t>
            </a:r>
            <a:r>
              <a:rPr lang="en-US" altLang="zh-CN" dirty="0"/>
              <a:t>3</a:t>
            </a:r>
            <a:r>
              <a:rPr lang="zh-CN" altLang="en-US" dirty="0"/>
              <a:t>：并发症（引起的原因）</a:t>
            </a:r>
          </a:p>
          <a:p>
            <a:endParaRPr lang="zh-CN" altLang="en-US" dirty="0"/>
          </a:p>
        </p:txBody>
      </p:sp>
      <p:pic>
        <p:nvPicPr>
          <p:cNvPr id="26628" name="Picture 4" descr="http://glsyt5.bjsxp02.host.35.com/upfiles/201011/2010111116493323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2420" y="2264476"/>
            <a:ext cx="4419600" cy="3004682"/>
          </a:xfrm>
          <a:prstGeom prst="rect">
            <a:avLst/>
          </a:prstGeom>
          <a:noFill/>
        </p:spPr>
      </p:pic>
      <p:sp>
        <p:nvSpPr>
          <p:cNvPr id="8" name="TextBox 7"/>
          <p:cNvSpPr txBox="1"/>
          <p:nvPr/>
        </p:nvSpPr>
        <p:spPr>
          <a:xfrm>
            <a:off x="5738740" y="2350200"/>
            <a:ext cx="5532120" cy="2631490"/>
          </a:xfrm>
          <a:prstGeom prst="rect">
            <a:avLst/>
          </a:prstGeom>
          <a:noFill/>
        </p:spPr>
        <p:txBody>
          <a:bodyPr wrap="square" rtlCol="0">
            <a:spAutoFit/>
          </a:bodyPr>
          <a:lstStyle/>
          <a:p>
            <a:pPr>
              <a:spcBef>
                <a:spcPts val="1500"/>
              </a:spcBef>
              <a:buFont typeface="Arial" pitchFamily="34" charset="0"/>
              <a:buChar char="•"/>
            </a:pPr>
            <a:r>
              <a:rPr lang="zh-CN" altLang="en-US" sz="2800" dirty="0">
                <a:solidFill>
                  <a:schemeClr val="bg1">
                    <a:lumMod val="50000"/>
                  </a:schemeClr>
                </a:solidFill>
                <a:latin typeface="微软雅黑" pitchFamily="34" charset="-122"/>
                <a:ea typeface="微软雅黑" pitchFamily="34" charset="-122"/>
              </a:rPr>
              <a:t>血糖、糖化血红蛋白、血压、血脂、体重指数等指标长期控制不佳。</a:t>
            </a:r>
            <a:endParaRPr lang="en-US" altLang="zh-CN" sz="2800" dirty="0">
              <a:solidFill>
                <a:schemeClr val="bg1">
                  <a:lumMod val="50000"/>
                </a:schemeClr>
              </a:solidFill>
              <a:latin typeface="微软雅黑" pitchFamily="34" charset="-122"/>
              <a:ea typeface="微软雅黑" pitchFamily="34" charset="-122"/>
            </a:endParaRPr>
          </a:p>
          <a:p>
            <a:pPr>
              <a:spcBef>
                <a:spcPts val="1500"/>
              </a:spcBef>
              <a:buFont typeface="Arial" pitchFamily="34" charset="0"/>
              <a:buChar char="•"/>
            </a:pPr>
            <a:endParaRPr lang="en-US" altLang="zh-CN" sz="2800" dirty="0">
              <a:solidFill>
                <a:schemeClr val="bg1">
                  <a:lumMod val="50000"/>
                </a:schemeClr>
              </a:solidFill>
              <a:latin typeface="微软雅黑" pitchFamily="34" charset="-122"/>
              <a:ea typeface="微软雅黑" pitchFamily="34" charset="-122"/>
            </a:endParaRPr>
          </a:p>
          <a:p>
            <a:pPr>
              <a:spcBef>
                <a:spcPts val="1500"/>
              </a:spcBef>
              <a:buFont typeface="Arial" pitchFamily="34" charset="0"/>
              <a:buChar char="•"/>
            </a:pPr>
            <a:r>
              <a:rPr lang="en-US" altLang="zh-CN" sz="2800" dirty="0">
                <a:solidFill>
                  <a:schemeClr val="bg1">
                    <a:lumMod val="50000"/>
                  </a:schemeClr>
                </a:solidFill>
                <a:latin typeface="微软雅黑" pitchFamily="34" charset="-122"/>
                <a:ea typeface="微软雅黑" pitchFamily="34" charset="-122"/>
              </a:rPr>
              <a:t> </a:t>
            </a:r>
            <a:r>
              <a:rPr lang="zh-CN" altLang="en-US" sz="2800" dirty="0">
                <a:solidFill>
                  <a:schemeClr val="bg1">
                    <a:lumMod val="50000"/>
                  </a:schemeClr>
                </a:solidFill>
                <a:latin typeface="微软雅黑" pitchFamily="34" charset="-122"/>
                <a:ea typeface="微软雅黑" pitchFamily="34" charset="-122"/>
              </a:rPr>
              <a:t>长期大量用药导致心脑血管、肝肾等脏器损害。</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en-US" altLang="zh-CN" dirty="0"/>
              <a:t>  </a:t>
            </a:r>
            <a:r>
              <a:rPr lang="zh-CN" altLang="en-US" dirty="0"/>
              <a:t>危害</a:t>
            </a:r>
            <a:r>
              <a:rPr lang="en-US" altLang="zh-CN" dirty="0"/>
              <a:t>3</a:t>
            </a:r>
            <a:r>
              <a:rPr lang="zh-CN" altLang="en-US" dirty="0"/>
              <a:t>：并发症</a:t>
            </a:r>
          </a:p>
        </p:txBody>
      </p:sp>
      <p:pic>
        <p:nvPicPr>
          <p:cNvPr id="6" name="Picture 4" descr="http://e.hznews.com/data/hzrb/2013/0910/B4CG910C_7.jpg"/>
          <p:cNvPicPr>
            <a:picLocks noChangeAspect="1" noChangeArrowheads="1"/>
          </p:cNvPicPr>
          <p:nvPr/>
        </p:nvPicPr>
        <p:blipFill>
          <a:blip r:embed="rId2"/>
          <a:srcRect/>
          <a:stretch>
            <a:fillRect/>
          </a:stretch>
        </p:blipFill>
        <p:spPr bwMode="auto">
          <a:xfrm>
            <a:off x="2295473" y="2400300"/>
            <a:ext cx="8780197" cy="2564129"/>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Users\zmc\Desktop\未标题-1 拷贝.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30130" y="2788920"/>
            <a:ext cx="7061870" cy="4069080"/>
          </a:xfrm>
          <a:prstGeom prst="rect">
            <a:avLst/>
          </a:prstGeom>
          <a:noFill/>
        </p:spPr>
      </p:pic>
      <p:grpSp>
        <p:nvGrpSpPr>
          <p:cNvPr id="5" name="组合 4"/>
          <p:cNvGrpSpPr/>
          <p:nvPr/>
        </p:nvGrpSpPr>
        <p:grpSpPr>
          <a:xfrm flipH="1">
            <a:off x="1655562" y="2026330"/>
            <a:ext cx="6107785" cy="976540"/>
            <a:chOff x="1782562" y="1270386"/>
            <a:chExt cx="6107785" cy="976540"/>
          </a:xfrm>
        </p:grpSpPr>
        <p:sp>
          <p:nvSpPr>
            <p:cNvPr id="6" name="五边形 5"/>
            <p:cNvSpPr/>
            <p:nvPr/>
          </p:nvSpPr>
          <p:spPr>
            <a:xfrm rot="10800000">
              <a:off x="1782562" y="1270386"/>
              <a:ext cx="6107785" cy="976540"/>
            </a:xfrm>
            <a:prstGeom prst="homePlate">
              <a:avLst/>
            </a:prstGeom>
          </p:spPr>
          <p:style>
            <a:lnRef idx="1">
              <a:schemeClr val="accent2"/>
            </a:lnRef>
            <a:fillRef idx="3">
              <a:schemeClr val="accent2"/>
            </a:fillRef>
            <a:effectRef idx="2">
              <a:schemeClr val="accent2"/>
            </a:effectRef>
            <a:fontRef idx="minor">
              <a:schemeClr val="lt1"/>
            </a:fontRef>
          </p:style>
        </p:sp>
        <p:sp>
          <p:nvSpPr>
            <p:cNvPr id="7" name="五边形 4"/>
            <p:cNvSpPr/>
            <p:nvPr/>
          </p:nvSpPr>
          <p:spPr>
            <a:xfrm rot="21600000">
              <a:off x="2026700" y="1270386"/>
              <a:ext cx="5863647" cy="9765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30627" tIns="137160" rIns="256032" bIns="137160" numCol="1" spcCol="1270" anchor="ctr" anchorCtr="0">
              <a:noAutofit/>
            </a:bodyPr>
            <a:lstStyle/>
            <a:p>
              <a:pPr lvl="0" algn="ctr" defTabSz="1600200">
                <a:lnSpc>
                  <a:spcPct val="90000"/>
                </a:lnSpc>
                <a:spcBef>
                  <a:spcPct val="0"/>
                </a:spcBef>
                <a:spcAft>
                  <a:spcPct val="35000"/>
                </a:spcAft>
              </a:pPr>
              <a:r>
                <a:rPr lang="zh-CN" altLang="en-US" sz="3600" kern="1200" dirty="0">
                  <a:latin typeface="微软雅黑" pitchFamily="34" charset="-122"/>
                  <a:ea typeface="微软雅黑" pitchFamily="34" charset="-122"/>
                </a:rPr>
                <a:t>保健方法</a:t>
              </a:r>
              <a:r>
                <a:rPr lang="en-US" altLang="zh-CN" sz="3600" kern="1200" dirty="0">
                  <a:latin typeface="微软雅黑" pitchFamily="34" charset="-122"/>
                  <a:ea typeface="微软雅黑" pitchFamily="34" charset="-122"/>
                </a:rPr>
                <a:t>1</a:t>
              </a:r>
              <a:r>
                <a:rPr lang="zh-CN" altLang="en-US" sz="3600" kern="1200" dirty="0">
                  <a:latin typeface="微软雅黑" pitchFamily="34" charset="-122"/>
                  <a:ea typeface="微软雅黑" pitchFamily="34" charset="-122"/>
                </a:rPr>
                <a:t>：适量运动</a:t>
              </a:r>
            </a:p>
          </p:txBody>
        </p:sp>
      </p:grpSp>
      <p:sp>
        <p:nvSpPr>
          <p:cNvPr id="12" name="文本占位符 1"/>
          <p:cNvSpPr>
            <a:spLocks noGrp="1"/>
          </p:cNvSpPr>
          <p:nvPr>
            <p:ph type="body" sz="quarter" idx="13"/>
          </p:nvPr>
        </p:nvSpPr>
        <p:spPr>
          <a:xfrm>
            <a:off x="1259017" y="509665"/>
            <a:ext cx="9458325" cy="644577"/>
          </a:xfrm>
        </p:spPr>
        <p:txBody>
          <a:bodyPr/>
          <a:lstStyle/>
          <a:p>
            <a:r>
              <a:rPr lang="en-US" altLang="zh-CN" dirty="0"/>
              <a:t>  </a:t>
            </a:r>
            <a:r>
              <a:rPr lang="zh-CN" altLang="en-US" dirty="0"/>
              <a:t>我该怎么办？？？</a:t>
            </a:r>
          </a:p>
          <a:p>
            <a:endParaRPr lang="zh-CN"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8"/>
          <p:cNvGrpSpPr/>
          <p:nvPr/>
        </p:nvGrpSpPr>
        <p:grpSpPr>
          <a:xfrm flipH="1">
            <a:off x="1655562" y="2178730"/>
            <a:ext cx="6107785" cy="976540"/>
            <a:chOff x="1782562" y="1270386"/>
            <a:chExt cx="6107785" cy="976540"/>
          </a:xfrm>
        </p:grpSpPr>
        <p:sp>
          <p:nvSpPr>
            <p:cNvPr id="9" name="五边形 8"/>
            <p:cNvSpPr/>
            <p:nvPr/>
          </p:nvSpPr>
          <p:spPr>
            <a:xfrm rot="10800000">
              <a:off x="1782562" y="1270386"/>
              <a:ext cx="6107785" cy="976540"/>
            </a:xfrm>
            <a:prstGeom prst="homePlate">
              <a:avLst/>
            </a:prstGeom>
            <a:solidFill>
              <a:srgbClr val="7030A0"/>
            </a:solidFill>
          </p:spPr>
          <p:style>
            <a:lnRef idx="1">
              <a:schemeClr val="accent1"/>
            </a:lnRef>
            <a:fillRef idx="3">
              <a:schemeClr val="accent1"/>
            </a:fillRef>
            <a:effectRef idx="2">
              <a:schemeClr val="accent1"/>
            </a:effectRef>
            <a:fontRef idx="minor">
              <a:schemeClr val="lt1"/>
            </a:fontRef>
          </p:style>
        </p:sp>
        <p:sp>
          <p:nvSpPr>
            <p:cNvPr id="11" name="五边形 4"/>
            <p:cNvSpPr/>
            <p:nvPr/>
          </p:nvSpPr>
          <p:spPr>
            <a:xfrm rot="21600000">
              <a:off x="2026700" y="1270386"/>
              <a:ext cx="5863647" cy="9765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30627" tIns="137160" rIns="256032" bIns="137160" numCol="1" spcCol="1270" anchor="ctr" anchorCtr="0">
              <a:noAutofit/>
            </a:bodyPr>
            <a:lstStyle/>
            <a:p>
              <a:pPr lvl="0" algn="ctr" defTabSz="1600200">
                <a:lnSpc>
                  <a:spcPct val="90000"/>
                </a:lnSpc>
                <a:spcBef>
                  <a:spcPct val="0"/>
                </a:spcBef>
                <a:spcAft>
                  <a:spcPct val="35000"/>
                </a:spcAft>
              </a:pPr>
              <a:r>
                <a:rPr lang="zh-CN" altLang="en-US" sz="3600" kern="1200" dirty="0">
                  <a:latin typeface="微软雅黑" pitchFamily="34" charset="-122"/>
                  <a:ea typeface="微软雅黑" pitchFamily="34" charset="-122"/>
                </a:rPr>
                <a:t>保健方法</a:t>
              </a:r>
              <a:r>
                <a:rPr lang="en-US" altLang="zh-CN" sz="3600" kern="1200" dirty="0">
                  <a:latin typeface="微软雅黑" pitchFamily="34" charset="-122"/>
                  <a:ea typeface="微软雅黑" pitchFamily="34" charset="-122"/>
                </a:rPr>
                <a:t>2</a:t>
              </a:r>
              <a:r>
                <a:rPr lang="zh-CN" altLang="en-US" sz="3600" kern="1200" dirty="0">
                  <a:latin typeface="微软雅黑" pitchFamily="34" charset="-122"/>
                  <a:ea typeface="微软雅黑" pitchFamily="34" charset="-122"/>
                </a:rPr>
                <a:t>：合理膳食</a:t>
              </a:r>
            </a:p>
          </p:txBody>
        </p:sp>
      </p:grpSp>
      <p:pic>
        <p:nvPicPr>
          <p:cNvPr id="14" name="Picture 2" descr="C:\Users\zmc\Desktop\未标题-1 拷贝.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49970" y="3246120"/>
            <a:ext cx="7042030" cy="3611880"/>
          </a:xfrm>
          <a:prstGeom prst="rect">
            <a:avLst/>
          </a:prstGeom>
          <a:noFill/>
        </p:spPr>
      </p:pic>
      <p:sp>
        <p:nvSpPr>
          <p:cNvPr id="15" name="文本占位符 1"/>
          <p:cNvSpPr>
            <a:spLocks noGrp="1"/>
          </p:cNvSpPr>
          <p:nvPr>
            <p:ph type="body" sz="quarter" idx="13"/>
          </p:nvPr>
        </p:nvSpPr>
        <p:spPr>
          <a:xfrm>
            <a:off x="1259017" y="509665"/>
            <a:ext cx="9458325" cy="644577"/>
          </a:xfrm>
        </p:spPr>
        <p:txBody>
          <a:bodyPr/>
          <a:lstStyle/>
          <a:p>
            <a:r>
              <a:rPr lang="en-US" altLang="zh-CN" dirty="0"/>
              <a:t>  </a:t>
            </a:r>
            <a:r>
              <a:rPr lang="zh-CN" altLang="en-US" dirty="0"/>
              <a:t>我该怎么办？？？</a:t>
            </a:r>
          </a:p>
          <a:p>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sz="quarter" idx="15"/>
          </p:nvPr>
        </p:nvSpPr>
        <p:spPr>
          <a:xfrm>
            <a:off x="5336999" y="1635593"/>
            <a:ext cx="6388176" cy="4512820"/>
          </a:xfrm>
        </p:spPr>
        <p:txBody>
          <a:bodyPr/>
          <a:lstStyle/>
          <a:p>
            <a:pPr>
              <a:lnSpc>
                <a:spcPct val="100000"/>
              </a:lnSpc>
            </a:pPr>
            <a:r>
              <a:rPr lang="zh-CN" altLang="en-US" dirty="0">
                <a:solidFill>
                  <a:srgbClr val="006699"/>
                </a:solidFill>
                <a:latin typeface="微软雅黑" pitchFamily="34" charset="-122"/>
                <a:ea typeface="微软雅黑" pitchFamily="34" charset="-122"/>
              </a:rPr>
              <a:t>年仅</a:t>
            </a:r>
            <a:r>
              <a:rPr lang="en-US" altLang="zh-CN" dirty="0">
                <a:solidFill>
                  <a:srgbClr val="006699"/>
                </a:solidFill>
                <a:latin typeface="微软雅黑" pitchFamily="34" charset="-122"/>
                <a:ea typeface="微软雅黑" pitchFamily="34" charset="-122"/>
              </a:rPr>
              <a:t>11</a:t>
            </a:r>
            <a:r>
              <a:rPr lang="zh-CN" altLang="en-US" dirty="0">
                <a:solidFill>
                  <a:srgbClr val="006699"/>
                </a:solidFill>
                <a:latin typeface="微软雅黑" pitchFamily="34" charset="-122"/>
                <a:ea typeface="微软雅黑" pitchFamily="34" charset="-122"/>
              </a:rPr>
              <a:t>岁的她此时骨瘦如柴，正在静静等候死神的敲门。</a:t>
            </a:r>
            <a:endParaRPr lang="en-US" altLang="zh-CN" dirty="0">
              <a:solidFill>
                <a:srgbClr val="006699"/>
              </a:solidFill>
              <a:latin typeface="微软雅黑" pitchFamily="34" charset="-122"/>
              <a:ea typeface="微软雅黑" pitchFamily="34" charset="-122"/>
            </a:endParaRPr>
          </a:p>
          <a:p>
            <a:pPr>
              <a:lnSpc>
                <a:spcPct val="100000"/>
              </a:lnSpc>
            </a:pPr>
            <a:endParaRPr lang="en-US" altLang="zh-CN" dirty="0">
              <a:solidFill>
                <a:srgbClr val="006699"/>
              </a:solidFill>
              <a:latin typeface="微软雅黑" pitchFamily="34" charset="-122"/>
              <a:ea typeface="微软雅黑" pitchFamily="34" charset="-122"/>
            </a:endParaRPr>
          </a:p>
          <a:p>
            <a:pPr algn="dist">
              <a:lnSpc>
                <a:spcPct val="100000"/>
              </a:lnSpc>
            </a:pPr>
            <a:r>
              <a:rPr lang="zh-CN" altLang="en-US" dirty="0">
                <a:solidFill>
                  <a:srgbClr val="006699"/>
                </a:solidFill>
                <a:latin typeface="微软雅黑" pitchFamily="34" charset="-122"/>
                <a:ea typeface="微软雅黑" pitchFamily="34" charset="-122"/>
              </a:rPr>
              <a:t>不过值得庆幸的是，这张照片摄于</a:t>
            </a:r>
            <a:r>
              <a:rPr lang="en-US" altLang="zh-CN" dirty="0">
                <a:solidFill>
                  <a:srgbClr val="006699"/>
                </a:solidFill>
                <a:latin typeface="微软雅黑" pitchFamily="34" charset="-122"/>
                <a:ea typeface="微软雅黑" pitchFamily="34" charset="-122"/>
              </a:rPr>
              <a:t>1922</a:t>
            </a:r>
            <a:r>
              <a:rPr lang="zh-CN" altLang="en-US" dirty="0">
                <a:solidFill>
                  <a:srgbClr val="006699"/>
                </a:solidFill>
                <a:latin typeface="微软雅黑" pitchFamily="34" charset="-122"/>
                <a:ea typeface="微软雅黑" pitchFamily="34" charset="-122"/>
              </a:rPr>
              <a:t>年，就在那一年，胰岛素被发现并迅速被用于治疗糖尿病。这个孩子</a:t>
            </a:r>
            <a:endParaRPr lang="en-US" altLang="zh-CN" dirty="0">
              <a:solidFill>
                <a:srgbClr val="006699"/>
              </a:solidFill>
              <a:latin typeface="微软雅黑" pitchFamily="34" charset="-122"/>
              <a:ea typeface="微软雅黑" pitchFamily="34" charset="-122"/>
            </a:endParaRPr>
          </a:p>
          <a:p>
            <a:pPr>
              <a:lnSpc>
                <a:spcPct val="100000"/>
              </a:lnSpc>
              <a:buNone/>
            </a:pPr>
            <a:r>
              <a:rPr lang="zh-CN" altLang="en-US" dirty="0">
                <a:solidFill>
                  <a:srgbClr val="006699"/>
                </a:solidFill>
                <a:latin typeface="微软雅黑" pitchFamily="34" charset="-122"/>
                <a:ea typeface="微软雅黑" pitchFamily="34" charset="-122"/>
              </a:rPr>
              <a:t>   得救了。</a:t>
            </a:r>
            <a:endParaRPr lang="en-US" altLang="zh-CN" dirty="0">
              <a:solidFill>
                <a:srgbClr val="006699"/>
              </a:solidFill>
              <a:latin typeface="微软雅黑" pitchFamily="34" charset="-122"/>
              <a:ea typeface="微软雅黑" pitchFamily="34" charset="-122"/>
            </a:endParaRPr>
          </a:p>
          <a:p>
            <a:pPr>
              <a:buNone/>
            </a:pPr>
            <a:endParaRPr lang="en-US" altLang="zh-CN" dirty="0"/>
          </a:p>
          <a:p>
            <a:pPr>
              <a:buNone/>
            </a:pPr>
            <a:endParaRPr lang="en-US" altLang="zh-CN" dirty="0"/>
          </a:p>
          <a:p>
            <a:pPr algn="r"/>
            <a:r>
              <a:rPr lang="zh-CN" altLang="en-US" sz="2000" dirty="0">
                <a:solidFill>
                  <a:schemeClr val="bg1">
                    <a:lumMod val="50000"/>
                  </a:schemeClr>
                </a:solidFill>
              </a:rPr>
              <a:t>图片来自</a:t>
            </a:r>
            <a:r>
              <a:rPr lang="en-US" altLang="zh-CN" sz="2000" dirty="0">
                <a:solidFill>
                  <a:schemeClr val="bg1">
                    <a:lumMod val="50000"/>
                  </a:schemeClr>
                </a:solidFill>
              </a:rPr>
              <a:t>www.myaadenetwork.org</a:t>
            </a:r>
            <a:endParaRPr lang="zh-CN" altLang="en-US" sz="2000" dirty="0">
              <a:solidFill>
                <a:schemeClr val="bg1">
                  <a:lumMod val="50000"/>
                </a:schemeClr>
              </a:solidFill>
            </a:endParaRPr>
          </a:p>
        </p:txBody>
      </p:sp>
      <p:pic>
        <p:nvPicPr>
          <p:cNvPr id="1026" name="Picture 2" descr="http://www.kepu.net.cn/gb/ydrhcz/ydrhcz_zpzs/ydrh_201510/201510/W020160105332863166225.jpg"/>
          <p:cNvPicPr>
            <a:picLocks noChangeAspect="1" noChangeArrowheads="1"/>
          </p:cNvPicPr>
          <p:nvPr/>
        </p:nvPicPr>
        <p:blipFill>
          <a:blip r:embed="rId2"/>
          <a:srcRect/>
          <a:stretch>
            <a:fillRect/>
          </a:stretch>
        </p:blipFill>
        <p:spPr bwMode="auto">
          <a:xfrm>
            <a:off x="647701" y="0"/>
            <a:ext cx="4667250" cy="6858000"/>
          </a:xfrm>
          <a:prstGeom prst="rect">
            <a:avLst/>
          </a:prstGeom>
          <a:ln>
            <a:noFill/>
          </a:ln>
          <a:effectLst>
            <a:softEdge rad="11250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tcms.fh21.com.cn/uploads/allimg/150116/2567_150116144356_3.jpg"/>
          <p:cNvPicPr>
            <a:picLocks noChangeAspect="1" noChangeArrowheads="1"/>
          </p:cNvPicPr>
          <p:nvPr/>
        </p:nvPicPr>
        <p:blipFill>
          <a:blip r:embed="rId2"/>
          <a:srcRect/>
          <a:stretch>
            <a:fillRect/>
          </a:stretch>
        </p:blipFill>
        <p:spPr bwMode="auto">
          <a:xfrm>
            <a:off x="6324600" y="2457450"/>
            <a:ext cx="5867400" cy="4400550"/>
          </a:xfrm>
          <a:prstGeom prst="rect">
            <a:avLst/>
          </a:prstGeom>
          <a:noFill/>
        </p:spPr>
      </p:pic>
      <p:sp>
        <p:nvSpPr>
          <p:cNvPr id="8" name="直接连接符 10"/>
          <p:cNvSpPr>
            <a:spLocks noChangeShapeType="1"/>
          </p:cNvSpPr>
          <p:nvPr/>
        </p:nvSpPr>
        <p:spPr bwMode="auto">
          <a:xfrm flipH="1" flipV="1">
            <a:off x="6359525" y="3235325"/>
            <a:ext cx="5832475" cy="3708400"/>
          </a:xfrm>
          <a:prstGeom prst="line">
            <a:avLst/>
          </a:prstGeom>
          <a:noFill/>
          <a:ln/>
        </p:spPr>
        <p:txBody>
          <a:bodyPr/>
          <a:lstStyle/>
          <a:p>
            <a:endParaRPr lang="zh-CN" altLang="en-US"/>
          </a:p>
        </p:txBody>
      </p:sp>
      <p:grpSp>
        <p:nvGrpSpPr>
          <p:cNvPr id="9" name="组合 8"/>
          <p:cNvGrpSpPr/>
          <p:nvPr/>
        </p:nvGrpSpPr>
        <p:grpSpPr>
          <a:xfrm flipH="1">
            <a:off x="1655562" y="2178730"/>
            <a:ext cx="6107785" cy="976540"/>
            <a:chOff x="1782562" y="1270386"/>
            <a:chExt cx="6107785" cy="976540"/>
          </a:xfrm>
        </p:grpSpPr>
        <p:sp>
          <p:nvSpPr>
            <p:cNvPr id="10" name="五边形 9"/>
            <p:cNvSpPr/>
            <p:nvPr/>
          </p:nvSpPr>
          <p:spPr>
            <a:xfrm rot="10800000">
              <a:off x="1782562" y="1270386"/>
              <a:ext cx="6107785" cy="976540"/>
            </a:xfrm>
            <a:prstGeom prst="homePlate">
              <a:avLst/>
            </a:prstGeom>
          </p:spPr>
          <p:style>
            <a:lnRef idx="1">
              <a:schemeClr val="accent1"/>
            </a:lnRef>
            <a:fillRef idx="3">
              <a:schemeClr val="accent1"/>
            </a:fillRef>
            <a:effectRef idx="2">
              <a:schemeClr val="accent1"/>
            </a:effectRef>
            <a:fontRef idx="minor">
              <a:schemeClr val="lt1"/>
            </a:fontRef>
          </p:style>
        </p:sp>
        <p:sp>
          <p:nvSpPr>
            <p:cNvPr id="12" name="五边形 4"/>
            <p:cNvSpPr/>
            <p:nvPr/>
          </p:nvSpPr>
          <p:spPr>
            <a:xfrm rot="21600000">
              <a:off x="2026700" y="1270386"/>
              <a:ext cx="5863647" cy="9765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30627" tIns="137160" rIns="256032" bIns="137160" numCol="1" spcCol="1270" anchor="ctr" anchorCtr="0">
              <a:noAutofit/>
            </a:bodyPr>
            <a:lstStyle/>
            <a:p>
              <a:pPr lvl="0" algn="ctr" defTabSz="1600200">
                <a:lnSpc>
                  <a:spcPct val="90000"/>
                </a:lnSpc>
                <a:spcBef>
                  <a:spcPct val="0"/>
                </a:spcBef>
                <a:spcAft>
                  <a:spcPct val="35000"/>
                </a:spcAft>
              </a:pPr>
              <a:r>
                <a:rPr lang="zh-CN" altLang="en-US" sz="3600" kern="1200" dirty="0">
                  <a:latin typeface="微软雅黑" pitchFamily="34" charset="-122"/>
                  <a:ea typeface="微软雅黑" pitchFamily="34" charset="-122"/>
                </a:rPr>
                <a:t>保健方法</a:t>
              </a:r>
              <a:r>
                <a:rPr lang="en-US" altLang="zh-CN" sz="3600" kern="1200" dirty="0">
                  <a:latin typeface="微软雅黑" pitchFamily="34" charset="-122"/>
                  <a:ea typeface="微软雅黑" pitchFamily="34" charset="-122"/>
                </a:rPr>
                <a:t>3</a:t>
              </a:r>
              <a:r>
                <a:rPr lang="zh-CN" altLang="en-US" sz="3600" kern="1200" dirty="0">
                  <a:latin typeface="微软雅黑" pitchFamily="34" charset="-122"/>
                  <a:ea typeface="微软雅黑" pitchFamily="34" charset="-122"/>
                </a:rPr>
                <a:t>：正确测血糖</a:t>
              </a:r>
            </a:p>
          </p:txBody>
        </p:sp>
      </p:grpSp>
      <p:sp>
        <p:nvSpPr>
          <p:cNvPr id="21" name="文本占位符 1"/>
          <p:cNvSpPr>
            <a:spLocks noGrp="1"/>
          </p:cNvSpPr>
          <p:nvPr>
            <p:ph type="body" sz="quarter" idx="13"/>
          </p:nvPr>
        </p:nvSpPr>
        <p:spPr>
          <a:xfrm>
            <a:off x="1259017" y="509665"/>
            <a:ext cx="9458325" cy="644577"/>
          </a:xfrm>
        </p:spPr>
        <p:txBody>
          <a:bodyPr/>
          <a:lstStyle/>
          <a:p>
            <a:r>
              <a:rPr lang="en-US" altLang="zh-CN" dirty="0"/>
              <a:t>  </a:t>
            </a:r>
            <a:r>
              <a:rPr lang="zh-CN" altLang="en-US" dirty="0"/>
              <a:t>我该怎么办？？？</a:t>
            </a:r>
          </a:p>
          <a:p>
            <a:endParaRPr lang="zh-CN"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glsanyang.com/upfiles/201011/20101111111709991.jpg"/>
          <p:cNvPicPr>
            <a:picLocks noChangeAspect="1" noChangeArrowheads="1"/>
          </p:cNvPicPr>
          <p:nvPr/>
        </p:nvPicPr>
        <p:blipFill>
          <a:blip r:embed="rId2"/>
          <a:srcRect/>
          <a:stretch>
            <a:fillRect/>
          </a:stretch>
        </p:blipFill>
        <p:spPr bwMode="auto">
          <a:xfrm>
            <a:off x="993775" y="1227136"/>
            <a:ext cx="10778786" cy="5287963"/>
          </a:xfrm>
          <a:prstGeom prst="rect">
            <a:avLst/>
          </a:prstGeom>
          <a:noFill/>
        </p:spPr>
      </p:pic>
      <p:sp>
        <p:nvSpPr>
          <p:cNvPr id="3" name="文本占位符 1"/>
          <p:cNvSpPr>
            <a:spLocks noGrp="1"/>
          </p:cNvSpPr>
          <p:nvPr>
            <p:ph type="body" sz="quarter" idx="13"/>
          </p:nvPr>
        </p:nvSpPr>
        <p:spPr>
          <a:xfrm>
            <a:off x="1259017" y="509665"/>
            <a:ext cx="9458325" cy="644577"/>
          </a:xfrm>
        </p:spPr>
        <p:txBody>
          <a:bodyPr/>
          <a:lstStyle/>
          <a:p>
            <a:r>
              <a:rPr lang="zh-CN" altLang="en-US" dirty="0">
                <a:solidFill>
                  <a:srgbClr val="C00000"/>
                </a:solidFill>
              </a:rPr>
              <a:t>  语重心长的告诫</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http://www.glsanyang.com/upfiles/201011/20101111111743875.jpg"/>
          <p:cNvPicPr>
            <a:picLocks noChangeAspect="1" noChangeArrowheads="1"/>
          </p:cNvPicPr>
          <p:nvPr/>
        </p:nvPicPr>
        <p:blipFill>
          <a:blip r:embed="rId2"/>
          <a:srcRect/>
          <a:stretch>
            <a:fillRect/>
          </a:stretch>
        </p:blipFill>
        <p:spPr bwMode="auto">
          <a:xfrm>
            <a:off x="917575" y="1387474"/>
            <a:ext cx="10778400" cy="5442958"/>
          </a:xfrm>
          <a:prstGeom prst="rect">
            <a:avLst/>
          </a:prstGeom>
          <a:noFill/>
        </p:spPr>
      </p:pic>
      <p:sp>
        <p:nvSpPr>
          <p:cNvPr id="7" name="文本占位符 1"/>
          <p:cNvSpPr>
            <a:spLocks noGrp="1"/>
          </p:cNvSpPr>
          <p:nvPr>
            <p:ph type="body" sz="quarter" idx="13"/>
          </p:nvPr>
        </p:nvSpPr>
        <p:spPr>
          <a:xfrm>
            <a:off x="1259017" y="509665"/>
            <a:ext cx="9458325" cy="644577"/>
          </a:xfrm>
        </p:spPr>
        <p:txBody>
          <a:bodyPr/>
          <a:lstStyle/>
          <a:p>
            <a:r>
              <a:rPr lang="zh-CN" altLang="en-US" dirty="0">
                <a:solidFill>
                  <a:srgbClr val="C00000"/>
                </a:solidFill>
              </a:rPr>
              <a:t>  语重心长的告诫</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glsanyang.com/upfiles/201011/20101111111755573.jpg"/>
          <p:cNvPicPr>
            <a:picLocks noChangeAspect="1" noChangeArrowheads="1"/>
          </p:cNvPicPr>
          <p:nvPr/>
        </p:nvPicPr>
        <p:blipFill>
          <a:blip r:embed="rId2"/>
          <a:srcRect/>
          <a:stretch>
            <a:fillRect/>
          </a:stretch>
        </p:blipFill>
        <p:spPr bwMode="auto">
          <a:xfrm>
            <a:off x="1314450" y="1504950"/>
            <a:ext cx="9944100" cy="5143500"/>
          </a:xfrm>
          <a:prstGeom prst="rect">
            <a:avLst/>
          </a:prstGeom>
          <a:noFill/>
        </p:spPr>
      </p:pic>
      <p:sp>
        <p:nvSpPr>
          <p:cNvPr id="4" name="文本占位符 1"/>
          <p:cNvSpPr>
            <a:spLocks noGrp="1"/>
          </p:cNvSpPr>
          <p:nvPr>
            <p:ph type="body" sz="quarter" idx="13"/>
          </p:nvPr>
        </p:nvSpPr>
        <p:spPr>
          <a:xfrm>
            <a:off x="1259017" y="509665"/>
            <a:ext cx="9458325" cy="644577"/>
          </a:xfrm>
        </p:spPr>
        <p:txBody>
          <a:bodyPr/>
          <a:lstStyle/>
          <a:p>
            <a:r>
              <a:rPr lang="zh-CN" altLang="en-US" dirty="0">
                <a:solidFill>
                  <a:srgbClr val="C00000"/>
                </a:solidFill>
              </a:rPr>
              <a:t>  语重心长的告诫</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11"/>
          <p:cNvSpPr>
            <a:spLocks noChangeArrowheads="1"/>
          </p:cNvSpPr>
          <p:nvPr/>
        </p:nvSpPr>
        <p:spPr bwMode="auto">
          <a:xfrm>
            <a:off x="2150639" y="1418315"/>
            <a:ext cx="8860260" cy="2554545"/>
          </a:xfrm>
          <a:prstGeom prst="rect">
            <a:avLst/>
          </a:prstGeom>
          <a:noFill/>
          <a:ln w="9525">
            <a:noFill/>
            <a:miter lim="800000"/>
            <a:headEnd/>
            <a:tailEnd/>
          </a:ln>
        </p:spPr>
        <p:txBody>
          <a:bodyPr wrap="square">
            <a:spAutoFit/>
          </a:bodyPr>
          <a:lstStyle/>
          <a:p>
            <a:pPr algn="ctr"/>
            <a:r>
              <a:rPr lang="zh-CN" altLang="en-US" sz="4000" b="1" dirty="0">
                <a:solidFill>
                  <a:schemeClr val="accent2"/>
                </a:solidFill>
                <a:latin typeface="微软雅黑" pitchFamily="34" charset="-122"/>
                <a:ea typeface="微软雅黑" pitchFamily="34" charset="-122"/>
                <a:sym typeface="Angsana New" pitchFamily="18" charset="-34"/>
              </a:rPr>
              <a:t>祝各位身体健康、长命百岁，</a:t>
            </a:r>
            <a:endParaRPr lang="en-US" altLang="zh-CN" sz="4000" b="1" dirty="0">
              <a:solidFill>
                <a:schemeClr val="accent2"/>
              </a:solidFill>
              <a:latin typeface="微软雅黑" pitchFamily="34" charset="-122"/>
              <a:ea typeface="微软雅黑" pitchFamily="34" charset="-122"/>
              <a:sym typeface="Angsana New" pitchFamily="18" charset="-34"/>
            </a:endParaRPr>
          </a:p>
          <a:p>
            <a:pPr algn="ctr"/>
            <a:r>
              <a:rPr lang="zh-CN" altLang="en-US" sz="4000" b="1" dirty="0">
                <a:solidFill>
                  <a:schemeClr val="accent2"/>
                </a:solidFill>
                <a:latin typeface="微软雅黑" pitchFamily="34" charset="-122"/>
                <a:ea typeface="微软雅黑" pitchFamily="34" charset="-122"/>
                <a:sym typeface="Angsana New" pitchFamily="18" charset="-34"/>
              </a:rPr>
              <a:t>快乐生活每一天！</a:t>
            </a:r>
            <a:endParaRPr lang="en-US" altLang="zh-CN" sz="4000" b="1" dirty="0">
              <a:solidFill>
                <a:schemeClr val="accent2"/>
              </a:solidFill>
              <a:latin typeface="微软雅黑" pitchFamily="34" charset="-122"/>
              <a:ea typeface="微软雅黑" pitchFamily="34" charset="-122"/>
              <a:sym typeface="Angsana New" pitchFamily="18" charset="-34"/>
            </a:endParaRPr>
          </a:p>
          <a:p>
            <a:pPr algn="ctr"/>
            <a:endParaRPr lang="en-US" altLang="zh-CN" sz="4000" b="1" dirty="0">
              <a:solidFill>
                <a:schemeClr val="accent2"/>
              </a:solidFill>
              <a:latin typeface="微软雅黑" pitchFamily="34" charset="-122"/>
              <a:ea typeface="微软雅黑" pitchFamily="34" charset="-122"/>
              <a:sym typeface="Angsana New" pitchFamily="18" charset="-34"/>
            </a:endParaRPr>
          </a:p>
          <a:p>
            <a:pPr algn="ctr"/>
            <a:r>
              <a:rPr lang="zh-CN" altLang="en-US" sz="4000" b="1" dirty="0">
                <a:solidFill>
                  <a:schemeClr val="accent2"/>
                </a:solidFill>
                <a:latin typeface="微软雅黑" pitchFamily="34" charset="-122"/>
                <a:ea typeface="微软雅黑" pitchFamily="34" charset="-122"/>
                <a:sym typeface="Angsana New" pitchFamily="18" charset="-34"/>
              </a:rPr>
              <a:t>谢谢</a:t>
            </a:r>
            <a:r>
              <a:rPr lang="en-US" altLang="zh-CN" sz="4000" b="1" dirty="0">
                <a:solidFill>
                  <a:schemeClr val="accent2"/>
                </a:solidFill>
                <a:latin typeface="微软雅黑" pitchFamily="34" charset="-122"/>
                <a:ea typeface="微软雅黑" pitchFamily="34" charset="-122"/>
                <a:sym typeface="Angsana New" pitchFamily="18" charset="-34"/>
              </a:rPr>
              <a:t>~</a:t>
            </a:r>
            <a:endParaRPr lang="zh-CN" altLang="en-US" sz="4000" b="1" dirty="0">
              <a:solidFill>
                <a:schemeClr val="accent2"/>
              </a:solidFill>
              <a:latin typeface="微软雅黑" pitchFamily="34" charset="-122"/>
              <a:ea typeface="微软雅黑" pitchFamily="34" charset="-122"/>
              <a:sym typeface="Angsana New" pitchFamily="18" charset="-34"/>
            </a:endParaRPr>
          </a:p>
        </p:txBody>
      </p:sp>
      <p:pic>
        <p:nvPicPr>
          <p:cNvPr id="7" name="Picture 2" descr="http://pic5.nipic.com/20100121/2541252_171129045989_2.jpg"/>
          <p:cNvPicPr>
            <a:picLocks noChangeAspect="1" noChangeArrowheads="1"/>
          </p:cNvPicPr>
          <p:nvPr/>
        </p:nvPicPr>
        <p:blipFill>
          <a:blip r:embed="rId2">
            <a:lum/>
          </a:blip>
          <a:srcRect/>
          <a:stretch>
            <a:fillRect/>
          </a:stretch>
        </p:blipFill>
        <p:spPr bwMode="auto">
          <a:xfrm>
            <a:off x="3908425" y="4695824"/>
            <a:ext cx="4762500" cy="2162176"/>
          </a:xfrm>
          <a:prstGeom prst="rect">
            <a:avLst/>
          </a:prstGeom>
          <a:noFill/>
        </p:spPr>
      </p:pic>
      <p:sp>
        <p:nvSpPr>
          <p:cNvPr id="8" name="矩形 7"/>
          <p:cNvSpPr/>
          <p:nvPr/>
        </p:nvSpPr>
        <p:spPr>
          <a:xfrm>
            <a:off x="3409950" y="4305300"/>
            <a:ext cx="5772150" cy="2552700"/>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id="{4C2D40B5-74E6-449B-A7CB-4F90C21B49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00880" y="2851956"/>
            <a:ext cx="3982720" cy="145334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15"/>
          </p:nvPr>
        </p:nvSpPr>
        <p:spPr>
          <a:xfrm>
            <a:off x="6436995" y="5684519"/>
            <a:ext cx="4810126" cy="1203961"/>
          </a:xfrm>
        </p:spPr>
        <p:txBody>
          <a:bodyPr/>
          <a:lstStyle/>
          <a:p>
            <a:r>
              <a:rPr lang="zh-CN" altLang="en-US" sz="1800" dirty="0">
                <a:solidFill>
                  <a:schemeClr val="bg1">
                    <a:lumMod val="50000"/>
                  </a:schemeClr>
                </a:solidFill>
              </a:rPr>
              <a:t>图片来自</a:t>
            </a:r>
            <a:r>
              <a:rPr lang="en-US" altLang="zh-CN" sz="1800" dirty="0">
                <a:solidFill>
                  <a:schemeClr val="bg1">
                    <a:lumMod val="50000"/>
                  </a:schemeClr>
                </a:solidFill>
              </a:rPr>
              <a:t>http://www.jianke.com/tnbpd/2528509.html</a:t>
            </a:r>
            <a:endParaRPr lang="zh-CN" altLang="en-US" sz="1800" dirty="0">
              <a:solidFill>
                <a:schemeClr val="bg1">
                  <a:lumMod val="50000"/>
                </a:schemeClr>
              </a:solidFill>
            </a:endParaRPr>
          </a:p>
        </p:txBody>
      </p:sp>
      <p:pic>
        <p:nvPicPr>
          <p:cNvPr id="1026" name="Picture 2" descr="http://p.jianke.net/article/201603/20160307232522944.jpg"/>
          <p:cNvPicPr>
            <a:picLocks noChangeAspect="1" noChangeArrowheads="1"/>
          </p:cNvPicPr>
          <p:nvPr/>
        </p:nvPicPr>
        <p:blipFill>
          <a:blip r:embed="rId2"/>
          <a:srcRect/>
          <a:stretch>
            <a:fillRect/>
          </a:stretch>
        </p:blipFill>
        <p:spPr bwMode="auto">
          <a:xfrm>
            <a:off x="6449694" y="1463040"/>
            <a:ext cx="4782185" cy="3598594"/>
          </a:xfrm>
          <a:prstGeom prst="rect">
            <a:avLst/>
          </a:prstGeom>
          <a:noFill/>
        </p:spPr>
      </p:pic>
      <p:pic>
        <p:nvPicPr>
          <p:cNvPr id="1028" name="Picture 4" descr="http://img01.taopic.com/150601/240482-1506011K4286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28230" y="-28733"/>
            <a:ext cx="4593450" cy="6886733"/>
          </a:xfrm>
          <a:prstGeom prst="rect">
            <a:avLst/>
          </a:prstGeom>
          <a:noFill/>
        </p:spPr>
      </p:pic>
      <p:sp>
        <p:nvSpPr>
          <p:cNvPr id="7" name="右箭头 6"/>
          <p:cNvSpPr/>
          <p:nvPr/>
        </p:nvSpPr>
        <p:spPr>
          <a:xfrm rot="1589073">
            <a:off x="4975556" y="1478850"/>
            <a:ext cx="3738799" cy="868680"/>
          </a:xfrm>
          <a:prstGeom prst="rightArrow">
            <a:avLst/>
          </a:prstGeom>
          <a:solidFill>
            <a:srgbClr val="FF00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示 4"/>
          <p:cNvGraphicFramePr/>
          <p:nvPr/>
        </p:nvGraphicFramePr>
        <p:xfrm>
          <a:off x="1513840" y="2621280"/>
          <a:ext cx="9596120" cy="1158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en-US" altLang="zh-CN" dirty="0"/>
              <a:t>  </a:t>
            </a:r>
            <a:r>
              <a:rPr lang="zh-CN" altLang="en-US" dirty="0"/>
              <a:t>危害</a:t>
            </a:r>
            <a:r>
              <a:rPr lang="en-US" altLang="zh-CN" dirty="0"/>
              <a:t>1</a:t>
            </a:r>
            <a:r>
              <a:rPr lang="zh-CN" altLang="en-US" dirty="0"/>
              <a:t>、高血糖带来死亡和消瘦</a:t>
            </a:r>
          </a:p>
        </p:txBody>
      </p:sp>
      <p:sp>
        <p:nvSpPr>
          <p:cNvPr id="4" name="内容占位符 3"/>
          <p:cNvSpPr>
            <a:spLocks noGrp="1"/>
          </p:cNvSpPr>
          <p:nvPr>
            <p:ph sz="quarter" idx="15"/>
          </p:nvPr>
        </p:nvSpPr>
        <p:spPr>
          <a:xfrm>
            <a:off x="1253490" y="1802130"/>
            <a:ext cx="10214610" cy="4674869"/>
          </a:xfrm>
        </p:spPr>
        <p:txBody>
          <a:bodyPr/>
          <a:lstStyle/>
          <a:p>
            <a:r>
              <a:rPr lang="zh-CN" altLang="en-US" dirty="0">
                <a:solidFill>
                  <a:schemeClr val="bg1">
                    <a:lumMod val="50000"/>
                  </a:schemeClr>
                </a:solidFill>
                <a:latin typeface="微软雅黑" pitchFamily="34" charset="-122"/>
                <a:ea typeface="微软雅黑" pitchFamily="34" charset="-122"/>
              </a:rPr>
              <a:t>糖尿病意味着身体失去了存储血液中的葡萄糖分子以备能量不时之需的能力。换句话说，我们从饮食中获取的能量除了极少部分被立刻利用起来维持生存，但是绝大多数都白白浪费掉了。从这个角度类比，糖尿病与慢性营养不良和绝食无异，患者如果不经有效治疗，会在极端营养不良中痛苦死去。</a:t>
            </a:r>
            <a:endParaRPr lang="en-US" altLang="zh-CN" dirty="0">
              <a:solidFill>
                <a:schemeClr val="bg1">
                  <a:lumMod val="50000"/>
                </a:schemeClr>
              </a:solidFill>
              <a:latin typeface="微软雅黑" pitchFamily="34" charset="-122"/>
              <a:ea typeface="微软雅黑" pitchFamily="34" charset="-122"/>
            </a:endParaRPr>
          </a:p>
          <a:p>
            <a:endParaRPr lang="en-US" altLang="zh-CN" dirty="0">
              <a:solidFill>
                <a:schemeClr val="bg1">
                  <a:lumMod val="50000"/>
                </a:schemeClr>
              </a:solidFill>
              <a:latin typeface="微软雅黑" pitchFamily="34" charset="-122"/>
              <a:ea typeface="微软雅黑" pitchFamily="34" charset="-122"/>
            </a:endParaRPr>
          </a:p>
          <a:p>
            <a:r>
              <a:rPr lang="zh-CN" altLang="en-US" dirty="0">
                <a:solidFill>
                  <a:schemeClr val="bg1">
                    <a:lumMod val="50000"/>
                  </a:schemeClr>
                </a:solidFill>
                <a:latin typeface="微软雅黑" pitchFamily="34" charset="-122"/>
                <a:ea typeface="微软雅黑" pitchFamily="34" charset="-122"/>
              </a:rPr>
              <a:t>实际上，如果没有有效治疗，绝大多数糖尿病人面对的，就是这样痛苦的慢性死刑判决。他们的亲朋好友，不得不在绝望和无助中，慢慢看着生命力从他们的身体中抽丝剥茧一般离去，慢慢等待他们的消瘦和死亡。</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http://i-2.pp8.com/2016/2/29/W3dtOjEucG5nLHI6MTMsYjoxM10oNjAweCk=/b173b076-ae4b-44e9-b860-80aaa8239a4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8230" y="3512819"/>
            <a:ext cx="4520514" cy="3345181"/>
          </a:xfrm>
          <a:prstGeom prst="ellipse">
            <a:avLst/>
          </a:prstGeom>
          <a:ln>
            <a:noFill/>
          </a:ln>
          <a:effectLst>
            <a:softEdge rad="112500"/>
          </a:effectLst>
        </p:spPr>
      </p:pic>
      <p:pic>
        <p:nvPicPr>
          <p:cNvPr id="17414" name="Picture 6" descr="http://i01.pic.sogou.com/688840ae730ba4d7"/>
          <p:cNvPicPr>
            <a:picLocks noChangeAspect="1" noChangeArrowheads="1"/>
          </p:cNvPicPr>
          <p:nvPr/>
        </p:nvPicPr>
        <p:blipFill>
          <a:blip r:embed="rId3"/>
          <a:srcRect/>
          <a:stretch>
            <a:fillRect/>
          </a:stretch>
        </p:blipFill>
        <p:spPr bwMode="auto">
          <a:xfrm>
            <a:off x="4709160" y="1091789"/>
            <a:ext cx="7010400" cy="5251861"/>
          </a:xfrm>
          <a:prstGeom prst="ellipse">
            <a:avLst/>
          </a:prstGeom>
          <a:ln>
            <a:noFill/>
          </a:ln>
          <a:effectLst>
            <a:softEdge rad="112500"/>
          </a:effectLst>
        </p:spPr>
      </p:pic>
      <p:pic>
        <p:nvPicPr>
          <p:cNvPr id="17416" name="Picture 8" descr="http://health.online.sh.cn/health/gb/content/attachement/jpg/site1/20121105/001d09199ce11201a03825.jpg"/>
          <p:cNvPicPr>
            <a:picLocks noChangeAspect="1" noChangeArrowheads="1"/>
          </p:cNvPicPr>
          <p:nvPr/>
        </p:nvPicPr>
        <p:blipFill>
          <a:blip r:embed="rId4"/>
          <a:srcRect/>
          <a:stretch>
            <a:fillRect/>
          </a:stretch>
        </p:blipFill>
        <p:spPr bwMode="auto">
          <a:xfrm>
            <a:off x="2022475" y="0"/>
            <a:ext cx="2914650" cy="3686176"/>
          </a:xfrm>
          <a:prstGeom prst="ellipse">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297940" y="2851020"/>
            <a:ext cx="9596120" cy="1155960"/>
            <a:chOff x="0" y="1139"/>
            <a:chExt cx="9596120" cy="1155960"/>
          </a:xfrm>
        </p:grpSpPr>
        <p:sp>
          <p:nvSpPr>
            <p:cNvPr id="6" name="圆角矩形 5"/>
            <p:cNvSpPr/>
            <p:nvPr/>
          </p:nvSpPr>
          <p:spPr>
            <a:xfrm>
              <a:off x="0" y="1139"/>
              <a:ext cx="9596120" cy="1155960"/>
            </a:xfrm>
            <a:prstGeom prst="roundRect">
              <a:avLst/>
            </a:prstGeom>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sp>
        <p:sp>
          <p:nvSpPr>
            <p:cNvPr id="7" name="圆角矩形 4"/>
            <p:cNvSpPr/>
            <p:nvPr/>
          </p:nvSpPr>
          <p:spPr>
            <a:xfrm>
              <a:off x="56429" y="57568"/>
              <a:ext cx="9483262" cy="10431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zh-CN" altLang="en-US" sz="3800" b="1" kern="1200" dirty="0">
                  <a:latin typeface="微软雅黑" pitchFamily="34" charset="-122"/>
                  <a:ea typeface="微软雅黑" pitchFamily="34" charset="-122"/>
                </a:rPr>
                <a:t>危害</a:t>
              </a:r>
              <a:r>
                <a:rPr lang="en-US" altLang="zh-CN" sz="3800" b="1" kern="1200" dirty="0">
                  <a:latin typeface="微软雅黑" pitchFamily="34" charset="-122"/>
                  <a:ea typeface="微软雅黑" pitchFamily="34" charset="-122"/>
                </a:rPr>
                <a:t>2</a:t>
              </a:r>
              <a:r>
                <a:rPr lang="zh-CN" altLang="en-US" sz="3800" b="1" kern="1200" dirty="0">
                  <a:latin typeface="微软雅黑" pitchFamily="34" charset="-122"/>
                  <a:ea typeface="微软雅黑" pitchFamily="34" charset="-122"/>
                </a:rPr>
                <a:t>：高血糖带来</a:t>
              </a:r>
              <a:r>
                <a:rPr lang="zh-CN" altLang="en-US" sz="3800" b="1" kern="1200" dirty="0">
                  <a:solidFill>
                    <a:srgbClr val="FFFF00"/>
                  </a:solidFill>
                  <a:latin typeface="微软雅黑" pitchFamily="34" charset="-122"/>
                  <a:ea typeface="微软雅黑" pitchFamily="34" charset="-122"/>
                </a:rPr>
                <a:t>多饮、多食、多尿</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zh-CN" altLang="en-US" dirty="0"/>
              <a:t>  危害</a:t>
            </a:r>
            <a:r>
              <a:rPr lang="en-US" altLang="zh-CN" dirty="0"/>
              <a:t>2</a:t>
            </a:r>
            <a:r>
              <a:rPr lang="zh-CN" altLang="en-US" dirty="0"/>
              <a:t>、高血糖带来的多饮、多食、多尿</a:t>
            </a:r>
          </a:p>
        </p:txBody>
      </p:sp>
      <p:sp>
        <p:nvSpPr>
          <p:cNvPr id="4" name="内容占位符 3"/>
          <p:cNvSpPr>
            <a:spLocks noGrp="1"/>
          </p:cNvSpPr>
          <p:nvPr>
            <p:ph sz="quarter" idx="15"/>
          </p:nvPr>
        </p:nvSpPr>
        <p:spPr>
          <a:xfrm>
            <a:off x="1676400" y="2606041"/>
            <a:ext cx="9506261" cy="3802254"/>
          </a:xfrm>
        </p:spPr>
        <p:txBody>
          <a:bodyPr/>
          <a:lstStyle/>
          <a:p>
            <a:r>
              <a:rPr lang="zh-CN" altLang="en-US" dirty="0">
                <a:solidFill>
                  <a:schemeClr val="bg1">
                    <a:lumMod val="50000"/>
                  </a:schemeClr>
                </a:solidFill>
                <a:latin typeface="微软雅黑" pitchFamily="34" charset="-122"/>
                <a:ea typeface="微软雅黑" pitchFamily="34" charset="-122"/>
              </a:rPr>
              <a:t>血液通过毛细血管缓慢的流经肾脏，将血液中的“多余”物质（例如尿素、金属离子、还有葡萄糖等等）通过过滤产生尿液。</a:t>
            </a:r>
            <a:endParaRPr lang="en-US" altLang="zh-CN" dirty="0">
              <a:solidFill>
                <a:schemeClr val="bg1">
                  <a:lumMod val="50000"/>
                </a:schemeClr>
              </a:solidFill>
              <a:latin typeface="微软雅黑" pitchFamily="34" charset="-122"/>
              <a:ea typeface="微软雅黑" pitchFamily="34" charset="-122"/>
            </a:endParaRPr>
          </a:p>
          <a:p>
            <a:endParaRPr lang="en-US" altLang="zh-CN" dirty="0">
              <a:solidFill>
                <a:schemeClr val="bg1">
                  <a:lumMod val="50000"/>
                </a:schemeClr>
              </a:solidFill>
              <a:latin typeface="微软雅黑" pitchFamily="34" charset="-122"/>
              <a:ea typeface="微软雅黑" pitchFamily="34" charset="-122"/>
            </a:endParaRPr>
          </a:p>
          <a:p>
            <a:r>
              <a:rPr lang="zh-CN" altLang="en-US" dirty="0">
                <a:solidFill>
                  <a:schemeClr val="bg1">
                    <a:lumMod val="50000"/>
                  </a:schemeClr>
                </a:solidFill>
                <a:latin typeface="微软雅黑" pitchFamily="34" charset="-122"/>
                <a:ea typeface="微软雅黑" pitchFamily="34" charset="-122"/>
              </a:rPr>
              <a:t>糖尿病患者如果没有经过有效治疗，就会在不断的“大量饮水</a:t>
            </a:r>
            <a:r>
              <a:rPr lang="en-US" altLang="zh-CN" dirty="0">
                <a:solidFill>
                  <a:schemeClr val="bg1">
                    <a:lumMod val="50000"/>
                  </a:schemeClr>
                </a:solidFill>
                <a:latin typeface="微软雅黑" pitchFamily="34" charset="-122"/>
                <a:ea typeface="微软雅黑" pitchFamily="34" charset="-122"/>
              </a:rPr>
              <a:t>-</a:t>
            </a:r>
            <a:r>
              <a:rPr lang="zh-CN" altLang="en-US" dirty="0">
                <a:solidFill>
                  <a:schemeClr val="bg1">
                    <a:lumMod val="50000"/>
                  </a:schemeClr>
                </a:solidFill>
                <a:latin typeface="微软雅黑" pitchFamily="34" charset="-122"/>
                <a:ea typeface="微软雅黑" pitchFamily="34" charset="-122"/>
              </a:rPr>
              <a:t>大量排尿”的干渴循环中痛苦挣扎。</a:t>
            </a:r>
            <a:endParaRPr lang="en-US" altLang="zh-CN" dirty="0">
              <a:solidFill>
                <a:schemeClr val="bg1">
                  <a:lumMod val="50000"/>
                </a:schemeClr>
              </a:solidFill>
              <a:latin typeface="微软雅黑" pitchFamily="34" charset="-122"/>
              <a:ea typeface="微软雅黑" pitchFamily="34" charset="-122"/>
            </a:endParaRPr>
          </a:p>
          <a:p>
            <a:endParaRPr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163xinhua.cn/upfile/article/2011010813501514f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1329" y="0"/>
            <a:ext cx="11540671" cy="6858000"/>
          </a:xfrm>
          <a:prstGeom prst="rect">
            <a:avLst/>
          </a:prstGeom>
          <a:noFill/>
        </p:spPr>
      </p:pic>
      <p:pic>
        <p:nvPicPr>
          <p:cNvPr id="19459" name="Picture 3" descr="C:\Users\zmc\Desktop\图片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0"/>
            <a:ext cx="11582400" cy="6858000"/>
          </a:xfrm>
          <a:prstGeom prst="rect">
            <a:avLst/>
          </a:prstGeom>
          <a:noFill/>
        </p:spPr>
      </p:pic>
      <p:sp>
        <p:nvSpPr>
          <p:cNvPr id="4" name="内容占位符 3"/>
          <p:cNvSpPr>
            <a:spLocks noGrp="1"/>
          </p:cNvSpPr>
          <p:nvPr>
            <p:ph sz="quarter" idx="15"/>
          </p:nvPr>
        </p:nvSpPr>
        <p:spPr>
          <a:xfrm>
            <a:off x="603884" y="5920866"/>
            <a:ext cx="6273166" cy="784734"/>
          </a:xfrm>
        </p:spPr>
        <p:txBody>
          <a:bodyPr/>
          <a:lstStyle/>
          <a:p>
            <a:r>
              <a:rPr lang="zh-CN" altLang="en-US" sz="1800" dirty="0">
                <a:solidFill>
                  <a:schemeClr val="bg1">
                    <a:lumMod val="50000"/>
                  </a:schemeClr>
                </a:solidFill>
              </a:rPr>
              <a:t>图片来源：</a:t>
            </a:r>
            <a:r>
              <a:rPr lang="en-US" altLang="zh-CN" sz="1800" dirty="0">
                <a:solidFill>
                  <a:schemeClr val="bg1">
                    <a:lumMod val="50000"/>
                  </a:schemeClr>
                </a:solidFill>
              </a:rPr>
              <a:t>http://www.163xinhua.cn/page_cn/article_disp.asp?id=287&amp;thetype=rongyu1&amp;sid=</a:t>
            </a:r>
            <a:endParaRPr lang="zh-CN" altLang="en-US" sz="1800" dirty="0">
              <a:solidFill>
                <a:schemeClr val="bg1">
                  <a:lumMod val="50000"/>
                </a:schemeClr>
              </a:solidFill>
            </a:endParaRPr>
          </a:p>
        </p:txBody>
      </p:sp>
    </p:spTree>
  </p:cSld>
  <p:clrMapOvr>
    <a:masterClrMapping/>
  </p:clrMapOvr>
</p:sld>
</file>

<file path=ppt/theme/theme1.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alpha val="54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1115</TotalTime>
  <Pages>0</Pages>
  <Words>682</Words>
  <Characters>0</Characters>
  <Application>Microsoft Office PowerPoint</Application>
  <DocSecurity>0</DocSecurity>
  <PresentationFormat>宽屏</PresentationFormat>
  <Lines>0</Lines>
  <Paragraphs>51</Paragraphs>
  <Slides>24</Slides>
  <Notes>3</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24</vt:i4>
      </vt:variant>
    </vt:vector>
  </HeadingPairs>
  <TitlesOfParts>
    <vt:vector size="29" baseType="lpstr">
      <vt:lpstr>微软雅黑</vt:lpstr>
      <vt:lpstr>Calibri</vt:lpstr>
      <vt:lpstr>宋体</vt:lpstr>
      <vt:lpstr>Arial</vt:lpstr>
      <vt:lpstr>Office 主题</vt:lpstr>
      <vt:lpstr>正确认识糖尿病 --高血糖的危害</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Sky123.Org</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Lavender Ye</dc:creator>
  <cp:lastModifiedBy>m z</cp:lastModifiedBy>
  <cp:revision>552</cp:revision>
  <dcterms:created xsi:type="dcterms:W3CDTF">2014-04-19T13:53:00Z</dcterms:created>
  <dcterms:modified xsi:type="dcterms:W3CDTF">2020-07-23T06:52:42Z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2052-10.1.0.5554</vt:lpwstr>
  </property>
</Properties>
</file>