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430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310" y="16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1C3A9-DC9F-4D03-BFC4-93437B4C0770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96EA0-6442-486A-A6D2-2ECC9613EA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35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96EA0-6442-486A-A6D2-2ECC9613EA3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80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36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7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18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31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23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28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26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26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40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71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3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71AA-40A3-45A6-BA35-17E1BAE91971}" type="datetimeFigureOut">
              <a:rPr lang="zh-CN" altLang="en-US" smtClean="0"/>
              <a:t>2024/9/6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7474-67AB-4C65-9CC2-A4CCA6CD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782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97B0DCDC-5EB0-478E-ACD7-CEFA759B3F62}"/>
              </a:ext>
            </a:extLst>
          </p:cNvPr>
          <p:cNvGrpSpPr/>
          <p:nvPr/>
        </p:nvGrpSpPr>
        <p:grpSpPr>
          <a:xfrm>
            <a:off x="-71783" y="40482737"/>
            <a:ext cx="14236690" cy="2723021"/>
            <a:chOff x="20663" y="40479117"/>
            <a:chExt cx="14165138" cy="2723021"/>
          </a:xfrm>
        </p:grpSpPr>
        <p:sp>
          <p:nvSpPr>
            <p:cNvPr id="13" name="矩形 12"/>
            <p:cNvSpPr/>
            <p:nvPr/>
          </p:nvSpPr>
          <p:spPr>
            <a:xfrm>
              <a:off x="20663" y="40540804"/>
              <a:ext cx="14165138" cy="266097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" name="直角三角形 2">
              <a:extLst>
                <a:ext uri="{FF2B5EF4-FFF2-40B4-BE49-F238E27FC236}">
                  <a16:creationId xmlns:a16="http://schemas.microsoft.com/office/drawing/2014/main" id="{42835749-81AD-4156-AE20-4B9D34775C12}"/>
                </a:ext>
              </a:extLst>
            </p:cNvPr>
            <p:cNvSpPr/>
            <p:nvPr/>
          </p:nvSpPr>
          <p:spPr>
            <a:xfrm rot="10800000">
              <a:off x="11805789" y="40479117"/>
              <a:ext cx="2380012" cy="2723021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20505" y="648372"/>
            <a:ext cx="27543443" cy="417646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zh-CN" dirty="0"/>
              <a:t>Title </a:t>
            </a:r>
            <a:endParaRPr lang="zh-CN" altLang="en-US" dirty="0"/>
          </a:p>
        </p:txBody>
      </p:sp>
      <p:sp>
        <p:nvSpPr>
          <p:cNvPr id="5" name="标题 3"/>
          <p:cNvSpPr txBox="1">
            <a:spLocks/>
          </p:cNvSpPr>
          <p:nvPr/>
        </p:nvSpPr>
        <p:spPr>
          <a:xfrm>
            <a:off x="4680745" y="4783244"/>
            <a:ext cx="24483060" cy="2286016"/>
          </a:xfrm>
          <a:prstGeom prst="rect">
            <a:avLst/>
          </a:prstGeom>
        </p:spPr>
        <p:txBody>
          <a:bodyPr vert="horz" lIns="432054" tIns="216027" rIns="432054" bIns="216027" rtlCol="0" anchor="b" anchorCtr="0">
            <a:noAutofit/>
          </a:bodyPr>
          <a:lstStyle>
            <a:lvl1pPr algn="ctr" defTabSz="4320540" rtl="0" eaLnBrk="1" latinLnBrk="0" hangingPunct="1">
              <a:spcBef>
                <a:spcPct val="0"/>
              </a:spcBef>
              <a:buNone/>
              <a:defRPr sz="20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/>
              <a:t>Author</a:t>
            </a:r>
            <a:r>
              <a:rPr lang="en-US" sz="7200" baseline="30000" dirty="0"/>
              <a:t>1</a:t>
            </a:r>
            <a:r>
              <a:rPr lang="en-US" sz="7200" dirty="0"/>
              <a:t>,…… Corresponding Author</a:t>
            </a:r>
            <a:r>
              <a:rPr lang="en-US" sz="7200" baseline="30000" dirty="0"/>
              <a:t>2*</a:t>
            </a:r>
            <a:br>
              <a:rPr lang="zh-CN" altLang="en-US" sz="7200" dirty="0"/>
            </a:br>
            <a:r>
              <a:rPr lang="en-US" sz="7200" dirty="0"/>
              <a:t>1. Department1, Institution1, City1, post code </a:t>
            </a:r>
            <a:endParaRPr lang="zh-CN" altLang="en-US" sz="7200" dirty="0"/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1152353" y="7921180"/>
            <a:ext cx="30531392" cy="295232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432054" tIns="216027" rIns="432054" bIns="216027" rtlCol="0">
            <a:normAutofit/>
          </a:bodyPr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9600" dirty="0"/>
              <a:t>Abstract</a:t>
            </a:r>
          </a:p>
          <a:p>
            <a:pPr algn="l"/>
            <a:r>
              <a:rPr lang="en-US" altLang="zh-CN" sz="9600" dirty="0"/>
              <a:t>Methods</a:t>
            </a:r>
          </a:p>
          <a:p>
            <a:pPr algn="l"/>
            <a:r>
              <a:rPr lang="en-US" altLang="zh-CN" sz="9600" dirty="0"/>
              <a:t>Results(Figures)</a:t>
            </a:r>
          </a:p>
          <a:p>
            <a:pPr algn="l"/>
            <a:r>
              <a:rPr lang="en-US" altLang="zh-CN" sz="9600" dirty="0"/>
              <a:t>…..</a:t>
            </a:r>
          </a:p>
          <a:p>
            <a:pPr algn="l"/>
            <a:r>
              <a:rPr lang="en-US" altLang="zh-CN" sz="9600" dirty="0"/>
              <a:t>Conclusion</a:t>
            </a:r>
          </a:p>
          <a:p>
            <a:pPr algn="l"/>
            <a:r>
              <a:rPr lang="en-US" altLang="zh-CN" sz="9600" dirty="0"/>
              <a:t>References</a:t>
            </a:r>
          </a:p>
          <a:p>
            <a:pPr algn="l"/>
            <a:endParaRPr lang="en-US" altLang="zh-CN" sz="9600" dirty="0"/>
          </a:p>
          <a:p>
            <a:pPr algn="l"/>
            <a:endParaRPr lang="zh-CN" altLang="en-US" sz="9600" dirty="0"/>
          </a:p>
        </p:txBody>
      </p:sp>
      <p:sp>
        <p:nvSpPr>
          <p:cNvPr id="16" name="TextBox 15"/>
          <p:cNvSpPr txBox="1"/>
          <p:nvPr/>
        </p:nvSpPr>
        <p:spPr>
          <a:xfrm>
            <a:off x="20663" y="41056730"/>
            <a:ext cx="86153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投稿人   姓名</a:t>
            </a:r>
            <a:r>
              <a:rPr lang="zh-CN" altLang="en-US" sz="66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：</a:t>
            </a:r>
            <a:endParaRPr lang="en-US" altLang="zh-CN" sz="66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zh-CN" altLang="en-US" sz="66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               单位：  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B707BCC-2EE2-4B02-852E-738ABCDEC440}"/>
              </a:ext>
            </a:extLst>
          </p:cNvPr>
          <p:cNvSpPr txBox="1"/>
          <p:nvPr/>
        </p:nvSpPr>
        <p:spPr>
          <a:xfrm>
            <a:off x="5400825" y="27193488"/>
            <a:ext cx="21530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FF0000"/>
                </a:solidFill>
              </a:rPr>
              <a:t>高</a:t>
            </a:r>
            <a:r>
              <a:rPr lang="en-US" altLang="zh-CN" sz="9600" b="1" dirty="0">
                <a:solidFill>
                  <a:srgbClr val="FF0000"/>
                </a:solidFill>
              </a:rPr>
              <a:t>120cm,</a:t>
            </a:r>
            <a:r>
              <a:rPr lang="zh-CN" altLang="en-US" sz="9600" b="1" dirty="0">
                <a:solidFill>
                  <a:srgbClr val="FF0000"/>
                </a:solidFill>
              </a:rPr>
              <a:t>宽</a:t>
            </a:r>
            <a:r>
              <a:rPr lang="en-US" altLang="zh-CN" sz="9600" b="1" dirty="0">
                <a:solidFill>
                  <a:srgbClr val="FF0000"/>
                </a:solidFill>
              </a:rPr>
              <a:t>90cm, </a:t>
            </a:r>
            <a:r>
              <a:rPr lang="zh-CN" altLang="en-US" sz="9600" b="1" dirty="0">
                <a:solidFill>
                  <a:srgbClr val="FF0000"/>
                </a:solidFill>
              </a:rPr>
              <a:t>竖版</a:t>
            </a:r>
          </a:p>
        </p:txBody>
      </p:sp>
    </p:spTree>
    <p:extLst>
      <p:ext uri="{BB962C8B-B14F-4D97-AF65-F5344CB8AC3E}">
        <p14:creationId xmlns:p14="http://schemas.microsoft.com/office/powerpoint/2010/main" val="363080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42</Words>
  <Application>Microsoft Office PowerPoint</Application>
  <PresentationFormat>自定义</PresentationFormat>
  <Paragraphs>12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华文细黑</vt:lpstr>
      <vt:lpstr>宋体</vt:lpstr>
      <vt:lpstr>Arial</vt:lpstr>
      <vt:lpstr>Calibri</vt:lpstr>
      <vt:lpstr>Office 主题​​</vt:lpstr>
      <vt:lpstr>Title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Asus</dc:creator>
  <cp:lastModifiedBy>Windows User</cp:lastModifiedBy>
  <cp:revision>9</cp:revision>
  <dcterms:created xsi:type="dcterms:W3CDTF">2017-06-16T08:45:39Z</dcterms:created>
  <dcterms:modified xsi:type="dcterms:W3CDTF">2024-09-06T10:55:03Z</dcterms:modified>
</cp:coreProperties>
</file>